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232 - Ομάδα"/>
          <p:cNvGrpSpPr/>
          <p:nvPr/>
        </p:nvGrpSpPr>
        <p:grpSpPr>
          <a:xfrm>
            <a:off x="611560" y="260648"/>
            <a:ext cx="7848872" cy="2376264"/>
            <a:chOff x="467544" y="2348880"/>
            <a:chExt cx="7848872" cy="2376264"/>
          </a:xfrm>
        </p:grpSpPr>
        <p:grpSp>
          <p:nvGrpSpPr>
            <p:cNvPr id="34" name="33 - Ομάδα"/>
            <p:cNvGrpSpPr/>
            <p:nvPr/>
          </p:nvGrpSpPr>
          <p:grpSpPr>
            <a:xfrm>
              <a:off x="3852024" y="2888968"/>
              <a:ext cx="900001" cy="252000"/>
              <a:chOff x="3671999" y="1736840"/>
              <a:chExt cx="900001" cy="252000"/>
            </a:xfrm>
          </p:grpSpPr>
          <p:sp>
            <p:nvSpPr>
              <p:cNvPr id="12" name="11 - Ορθογώνιο"/>
              <p:cNvSpPr/>
              <p:nvPr/>
            </p:nvSpPr>
            <p:spPr>
              <a:xfrm>
                <a:off x="3672000" y="1736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SetTxRate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(RATE $rate)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27 - Ισοσκελές τρίγωνο"/>
              <p:cNvSpPr/>
              <p:nvPr/>
            </p:nvSpPr>
            <p:spPr>
              <a:xfrm rot="5400000">
                <a:off x="3671999" y="1808848"/>
                <a:ext cx="72008" cy="72008"/>
              </a:xfrm>
              <a:prstGeom prst="triangl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32 - Ορθογώνιο"/>
              <p:cNvSpPr/>
              <p:nvPr/>
            </p:nvSpPr>
            <p:spPr>
              <a:xfrm>
                <a:off x="4536000" y="1808848"/>
                <a:ext cx="36000" cy="7200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38 - Ομάδα"/>
            <p:cNvGrpSpPr/>
            <p:nvPr/>
          </p:nvGrpSpPr>
          <p:grpSpPr>
            <a:xfrm>
              <a:off x="4896144" y="2564904"/>
              <a:ext cx="900096" cy="504056"/>
              <a:chOff x="5292080" y="1700808"/>
              <a:chExt cx="900096" cy="504056"/>
            </a:xfrm>
          </p:grpSpPr>
          <p:grpSp>
            <p:nvGrpSpPr>
              <p:cNvPr id="15" name="14 - Ομάδα"/>
              <p:cNvGrpSpPr/>
              <p:nvPr/>
            </p:nvGrpSpPr>
            <p:grpSpPr>
              <a:xfrm>
                <a:off x="5292080" y="1700808"/>
                <a:ext cx="900000" cy="504056"/>
                <a:chOff x="5112160" y="1772816"/>
                <a:chExt cx="900000" cy="504056"/>
              </a:xfrm>
            </p:grpSpPr>
            <p:sp>
              <p:nvSpPr>
                <p:cNvPr id="13" name="12 - Ορθογώνιο"/>
                <p:cNvSpPr/>
                <p:nvPr/>
              </p:nvSpPr>
              <p:spPr>
                <a:xfrm>
                  <a:off x="5112160" y="1772816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latin typeface="Arial" pitchFamily="34" charset="0"/>
                      <a:cs typeface="Arial" pitchFamily="34" charset="0"/>
                    </a:rPr>
                    <a:t>PrioSched</a:t>
                  </a:r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" name="13 - Ορθογώνιο"/>
                <p:cNvSpPr/>
                <p:nvPr/>
              </p:nvSpPr>
              <p:spPr>
                <a:xfrm>
                  <a:off x="5112160" y="2024872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7" name="26 - Ισοσκελές τρίγωνο"/>
              <p:cNvSpPr/>
              <p:nvPr/>
            </p:nvSpPr>
            <p:spPr>
              <a:xfrm rot="5400000">
                <a:off x="5292080" y="2060848"/>
                <a:ext cx="72008" cy="72008"/>
              </a:xfrm>
              <a:prstGeom prst="triangl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30 - Ισοσκελές τρίγωνο"/>
              <p:cNvSpPr/>
              <p:nvPr/>
            </p:nvSpPr>
            <p:spPr>
              <a:xfrm rot="5400000">
                <a:off x="5292080" y="1772816"/>
                <a:ext cx="72008" cy="72008"/>
              </a:xfrm>
              <a:prstGeom prst="triangl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34 - Ορθογώνιο"/>
              <p:cNvSpPr/>
              <p:nvPr/>
            </p:nvSpPr>
            <p:spPr>
              <a:xfrm>
                <a:off x="6156176" y="1772816"/>
                <a:ext cx="36000" cy="7200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39 - Ομάδα"/>
            <p:cNvGrpSpPr/>
            <p:nvPr/>
          </p:nvGrpSpPr>
          <p:grpSpPr>
            <a:xfrm>
              <a:off x="5940256" y="2564904"/>
              <a:ext cx="900096" cy="252000"/>
              <a:chOff x="6732240" y="1736840"/>
              <a:chExt cx="900096" cy="252000"/>
            </a:xfrm>
          </p:grpSpPr>
          <p:sp>
            <p:nvSpPr>
              <p:cNvPr id="17" name="16 - Ορθογώνιο"/>
              <p:cNvSpPr/>
              <p:nvPr/>
            </p:nvSpPr>
            <p:spPr>
              <a:xfrm>
                <a:off x="6732240" y="1736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RadiotapEncap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29 - Ισοσκελές τρίγωνο"/>
              <p:cNvSpPr/>
              <p:nvPr/>
            </p:nvSpPr>
            <p:spPr>
              <a:xfrm rot="5400000">
                <a:off x="6732240" y="1808848"/>
                <a:ext cx="72008" cy="72008"/>
              </a:xfrm>
              <a:prstGeom prst="triangl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36 - Ορθογώνιο"/>
              <p:cNvSpPr/>
              <p:nvPr/>
            </p:nvSpPr>
            <p:spPr>
              <a:xfrm>
                <a:off x="7596336" y="1808848"/>
                <a:ext cx="36000" cy="7200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43 - Ευθύγραμμο βέλος σύνδεσης"/>
            <p:cNvCxnSpPr>
              <a:stCxn id="42" idx="3"/>
              <a:endCxn id="28" idx="3"/>
            </p:cNvCxnSpPr>
            <p:nvPr/>
          </p:nvCxnSpPr>
          <p:spPr>
            <a:xfrm>
              <a:off x="3708008" y="299698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- Ευθύγραμμο βέλος σύνδεσης"/>
            <p:cNvCxnSpPr>
              <a:stCxn id="41" idx="3"/>
              <a:endCxn id="31" idx="3"/>
            </p:cNvCxnSpPr>
            <p:nvPr/>
          </p:nvCxnSpPr>
          <p:spPr>
            <a:xfrm>
              <a:off x="3708008" y="2672916"/>
              <a:ext cx="1188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- Ευθύγραμμο βέλος σύνδεσης"/>
            <p:cNvCxnSpPr>
              <a:stCxn id="33" idx="3"/>
              <a:endCxn id="27" idx="3"/>
            </p:cNvCxnSpPr>
            <p:nvPr/>
          </p:nvCxnSpPr>
          <p:spPr>
            <a:xfrm flipV="1">
              <a:off x="4752025" y="2960948"/>
              <a:ext cx="144119" cy="36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- Ευθύγραμμο βέλος σύνδεσης"/>
            <p:cNvCxnSpPr>
              <a:stCxn id="35" idx="3"/>
              <a:endCxn id="30" idx="3"/>
            </p:cNvCxnSpPr>
            <p:nvPr/>
          </p:nvCxnSpPr>
          <p:spPr>
            <a:xfrm>
              <a:off x="5796240" y="2672916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73 - Ομάδα"/>
            <p:cNvGrpSpPr/>
            <p:nvPr/>
          </p:nvGrpSpPr>
          <p:grpSpPr>
            <a:xfrm>
              <a:off x="4968344" y="4473144"/>
              <a:ext cx="900000" cy="252000"/>
              <a:chOff x="5832240" y="4149080"/>
              <a:chExt cx="900000" cy="252000"/>
            </a:xfrm>
          </p:grpSpPr>
          <p:sp>
            <p:nvSpPr>
              <p:cNvPr id="22" name="21 - Ορθογώνιο"/>
              <p:cNvSpPr/>
              <p:nvPr/>
            </p:nvSpPr>
            <p:spPr>
              <a:xfrm>
                <a:off x="5832240" y="414908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FilterTx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51 - Ορθογώνιο"/>
              <p:cNvSpPr/>
              <p:nvPr/>
            </p:nvSpPr>
            <p:spPr>
              <a:xfrm>
                <a:off x="5832240" y="422108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57 - Ισοσκελές τρίγωνο"/>
              <p:cNvSpPr/>
              <p:nvPr/>
            </p:nvSpPr>
            <p:spPr>
              <a:xfrm rot="16200000">
                <a:off x="6660232" y="422108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74 - Ομάδα"/>
            <p:cNvGrpSpPr/>
            <p:nvPr/>
          </p:nvGrpSpPr>
          <p:grpSpPr>
            <a:xfrm>
              <a:off x="7056376" y="4473144"/>
              <a:ext cx="900000" cy="252000"/>
              <a:chOff x="4392080" y="4149080"/>
              <a:chExt cx="900000" cy="252000"/>
            </a:xfrm>
          </p:grpSpPr>
          <p:sp>
            <p:nvSpPr>
              <p:cNvPr id="20" name="19 - Ορθογώνιο"/>
              <p:cNvSpPr/>
              <p:nvPr/>
            </p:nvSpPr>
            <p:spPr>
              <a:xfrm>
                <a:off x="4392080" y="414908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RadiotapDecap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53 - Ορθογώνιο"/>
              <p:cNvSpPr/>
              <p:nvPr/>
            </p:nvSpPr>
            <p:spPr>
              <a:xfrm>
                <a:off x="4392080" y="422108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58 - Ισοσκελές τρίγωνο"/>
              <p:cNvSpPr/>
              <p:nvPr/>
            </p:nvSpPr>
            <p:spPr>
              <a:xfrm rot="16200000">
                <a:off x="5220072" y="4221089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75 - Ομάδα"/>
            <p:cNvGrpSpPr/>
            <p:nvPr/>
          </p:nvGrpSpPr>
          <p:grpSpPr>
            <a:xfrm>
              <a:off x="7380312" y="4113104"/>
              <a:ext cx="900000" cy="252000"/>
              <a:chOff x="2951920" y="4149080"/>
              <a:chExt cx="900000" cy="252000"/>
            </a:xfrm>
          </p:grpSpPr>
          <p:sp>
            <p:nvSpPr>
              <p:cNvPr id="19" name="18 - Ορθογώνιο"/>
              <p:cNvSpPr/>
              <p:nvPr/>
            </p:nvSpPr>
            <p:spPr>
              <a:xfrm>
                <a:off x="2951920" y="414908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FilterPhyErr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54 - Ορθογώνιο"/>
              <p:cNvSpPr/>
              <p:nvPr/>
            </p:nvSpPr>
            <p:spPr>
              <a:xfrm>
                <a:off x="2951920" y="422108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59 - Ισοσκελές τρίγωνο"/>
              <p:cNvSpPr/>
              <p:nvPr/>
            </p:nvSpPr>
            <p:spPr>
              <a:xfrm rot="16200000">
                <a:off x="3779912" y="4221089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76 - Ομάδα"/>
            <p:cNvGrpSpPr/>
            <p:nvPr/>
          </p:nvGrpSpPr>
          <p:grpSpPr>
            <a:xfrm>
              <a:off x="6012360" y="4473144"/>
              <a:ext cx="900000" cy="252000"/>
              <a:chOff x="1511760" y="4149080"/>
              <a:chExt cx="900000" cy="252000"/>
            </a:xfrm>
          </p:grpSpPr>
          <p:sp>
            <p:nvSpPr>
              <p:cNvPr id="21" name="20 - Ορθογώνιο"/>
              <p:cNvSpPr/>
              <p:nvPr/>
            </p:nvSpPr>
            <p:spPr>
              <a:xfrm>
                <a:off x="1511760" y="414908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Classifier</a:t>
                </a: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(0/08%0c)</a:t>
                </a:r>
              </a:p>
            </p:txBody>
          </p:sp>
          <p:sp>
            <p:nvSpPr>
              <p:cNvPr id="56" name="55 - Ορθογώνιο"/>
              <p:cNvSpPr/>
              <p:nvPr/>
            </p:nvSpPr>
            <p:spPr>
              <a:xfrm>
                <a:off x="1511760" y="422108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60 - Ισοσκελές τρίγωνο"/>
              <p:cNvSpPr/>
              <p:nvPr/>
            </p:nvSpPr>
            <p:spPr>
              <a:xfrm rot="16200000">
                <a:off x="2339752" y="422108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72 - Ομάδα"/>
            <p:cNvGrpSpPr/>
            <p:nvPr/>
          </p:nvGrpSpPr>
          <p:grpSpPr>
            <a:xfrm>
              <a:off x="3924328" y="4473144"/>
              <a:ext cx="900000" cy="252000"/>
              <a:chOff x="5832240" y="4869160"/>
              <a:chExt cx="900000" cy="252000"/>
            </a:xfrm>
          </p:grpSpPr>
          <p:sp>
            <p:nvSpPr>
              <p:cNvPr id="23" name="22 - Ορθογώνιο"/>
              <p:cNvSpPr/>
              <p:nvPr/>
            </p:nvSpPr>
            <p:spPr>
              <a:xfrm>
                <a:off x="5832240" y="486916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WifiDupeFilter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61 - Ορθογώνιο"/>
              <p:cNvSpPr/>
              <p:nvPr/>
            </p:nvSpPr>
            <p:spPr>
              <a:xfrm>
                <a:off x="5832240" y="4941167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65 - Ισοσκελές τρίγωνο"/>
              <p:cNvSpPr/>
              <p:nvPr/>
            </p:nvSpPr>
            <p:spPr>
              <a:xfrm rot="16200000">
                <a:off x="6660232" y="4941167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71 - Ομάδα"/>
            <p:cNvGrpSpPr/>
            <p:nvPr/>
          </p:nvGrpSpPr>
          <p:grpSpPr>
            <a:xfrm>
              <a:off x="2880312" y="4473144"/>
              <a:ext cx="900000" cy="252000"/>
              <a:chOff x="4392080" y="4869160"/>
              <a:chExt cx="900000" cy="252000"/>
            </a:xfrm>
          </p:grpSpPr>
          <p:sp>
            <p:nvSpPr>
              <p:cNvPr id="24" name="23 - Ορθογώνιο"/>
              <p:cNvSpPr/>
              <p:nvPr/>
            </p:nvSpPr>
            <p:spPr>
              <a:xfrm>
                <a:off x="4392080" y="486916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WifiDecap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62 - Ορθογώνιο"/>
              <p:cNvSpPr/>
              <p:nvPr/>
            </p:nvSpPr>
            <p:spPr>
              <a:xfrm>
                <a:off x="4392080" y="4941167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66 - Ισοσκελές τρίγωνο"/>
              <p:cNvSpPr/>
              <p:nvPr/>
            </p:nvSpPr>
            <p:spPr>
              <a:xfrm rot="16200000">
                <a:off x="5220072" y="494116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70 - Ομάδα"/>
            <p:cNvGrpSpPr/>
            <p:nvPr/>
          </p:nvGrpSpPr>
          <p:grpSpPr>
            <a:xfrm>
              <a:off x="1835896" y="4473144"/>
              <a:ext cx="900000" cy="252000"/>
              <a:chOff x="2951920" y="4869160"/>
              <a:chExt cx="900000" cy="252000"/>
            </a:xfrm>
          </p:grpSpPr>
          <p:sp>
            <p:nvSpPr>
              <p:cNvPr id="25" name="24 - Ορθογώνιο"/>
              <p:cNvSpPr/>
              <p:nvPr/>
            </p:nvSpPr>
            <p:spPr>
              <a:xfrm>
                <a:off x="2951920" y="486916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HostEtherFilter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63 - Ορθογώνιο"/>
              <p:cNvSpPr/>
              <p:nvPr/>
            </p:nvSpPr>
            <p:spPr>
              <a:xfrm>
                <a:off x="2951920" y="4941167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67 - Ισοσκελές τρίγωνο"/>
              <p:cNvSpPr/>
              <p:nvPr/>
            </p:nvSpPr>
            <p:spPr>
              <a:xfrm rot="16200000">
                <a:off x="3779912" y="494116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69 - Ομάδα"/>
            <p:cNvGrpSpPr/>
            <p:nvPr/>
          </p:nvGrpSpPr>
          <p:grpSpPr>
            <a:xfrm>
              <a:off x="755776" y="4473144"/>
              <a:ext cx="900000" cy="252000"/>
              <a:chOff x="1511760" y="4869160"/>
              <a:chExt cx="900000" cy="252000"/>
            </a:xfrm>
          </p:grpSpPr>
          <p:sp>
            <p:nvSpPr>
              <p:cNvPr id="26" name="25 - Ορθογώνιο"/>
              <p:cNvSpPr/>
              <p:nvPr/>
            </p:nvSpPr>
            <p:spPr>
              <a:xfrm>
                <a:off x="1511760" y="486916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RxStats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64 - Ορθογώνιο"/>
              <p:cNvSpPr/>
              <p:nvPr/>
            </p:nvSpPr>
            <p:spPr>
              <a:xfrm>
                <a:off x="1511760" y="4941167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68 - Ισοσκελές τρίγωνο"/>
              <p:cNvSpPr/>
              <p:nvPr/>
            </p:nvSpPr>
            <p:spPr>
              <a:xfrm rot="16200000">
                <a:off x="2339752" y="4941167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84 - Ομάδα"/>
            <p:cNvGrpSpPr/>
            <p:nvPr/>
          </p:nvGrpSpPr>
          <p:grpSpPr>
            <a:xfrm>
              <a:off x="467544" y="4113104"/>
              <a:ext cx="900000" cy="252000"/>
              <a:chOff x="1511760" y="4149080"/>
              <a:chExt cx="900000" cy="252000"/>
            </a:xfrm>
          </p:grpSpPr>
          <p:sp>
            <p:nvSpPr>
              <p:cNvPr id="86" name="85 - Ορθογώνιο"/>
              <p:cNvSpPr/>
              <p:nvPr/>
            </p:nvSpPr>
            <p:spPr>
              <a:xfrm>
                <a:off x="1511760" y="414908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Classifier</a:t>
                </a: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(12/09??)</a:t>
                </a:r>
              </a:p>
            </p:txBody>
          </p:sp>
          <p:sp>
            <p:nvSpPr>
              <p:cNvPr id="87" name="86 - Ορθογώνιο"/>
              <p:cNvSpPr/>
              <p:nvPr/>
            </p:nvSpPr>
            <p:spPr>
              <a:xfrm>
                <a:off x="1511760" y="422108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87 - Ισοσκελές τρίγωνο"/>
              <p:cNvSpPr/>
              <p:nvPr/>
            </p:nvSpPr>
            <p:spPr>
              <a:xfrm rot="16200000">
                <a:off x="2339752" y="422108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91 - Shape"/>
            <p:cNvCxnSpPr>
              <a:stCxn id="37" idx="3"/>
              <a:endCxn id="216" idx="3"/>
            </p:cNvCxnSpPr>
            <p:nvPr/>
          </p:nvCxnSpPr>
          <p:spPr>
            <a:xfrm>
              <a:off x="6840352" y="2672916"/>
              <a:ext cx="1883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- Γωνιακή σύνδεση"/>
            <p:cNvCxnSpPr>
              <a:stCxn id="217" idx="3"/>
              <a:endCxn id="60" idx="3"/>
            </p:cNvCxnSpPr>
            <p:nvPr/>
          </p:nvCxnSpPr>
          <p:spPr>
            <a:xfrm flipH="1">
              <a:off x="8280312" y="3032956"/>
              <a:ext cx="8480" cy="1188161"/>
            </a:xfrm>
            <a:prstGeom prst="bentConnector3">
              <a:avLst>
                <a:gd name="adj1" fmla="val -269575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98 - Ομάδα"/>
            <p:cNvGrpSpPr/>
            <p:nvPr/>
          </p:nvGrpSpPr>
          <p:grpSpPr>
            <a:xfrm>
              <a:off x="2808008" y="2564904"/>
              <a:ext cx="900000" cy="252000"/>
              <a:chOff x="3851920" y="1988840"/>
              <a:chExt cx="900000" cy="252000"/>
            </a:xfrm>
          </p:grpSpPr>
          <p:sp>
            <p:nvSpPr>
              <p:cNvPr id="10" name="9 - Ορθογώνιο"/>
              <p:cNvSpPr/>
              <p:nvPr/>
            </p:nvSpPr>
            <p:spPr>
              <a:xfrm>
                <a:off x="385192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route_queue</a:t>
                </a:r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::</a:t>
                </a: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FullNoteQueue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40 - Ορθογώνιο"/>
              <p:cNvSpPr/>
              <p:nvPr/>
            </p:nvSpPr>
            <p:spPr>
              <a:xfrm>
                <a:off x="4715920" y="2060848"/>
                <a:ext cx="36000" cy="7200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97 - Ισοσκελές τρίγωνο"/>
              <p:cNvSpPr/>
              <p:nvPr/>
            </p:nvSpPr>
            <p:spPr>
              <a:xfrm rot="5400000">
                <a:off x="385192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100 - Ομάδα"/>
            <p:cNvGrpSpPr/>
            <p:nvPr/>
          </p:nvGrpSpPr>
          <p:grpSpPr>
            <a:xfrm>
              <a:off x="2808008" y="2888968"/>
              <a:ext cx="900000" cy="252000"/>
              <a:chOff x="3131840" y="2708920"/>
              <a:chExt cx="900000" cy="252000"/>
            </a:xfrm>
          </p:grpSpPr>
          <p:sp>
            <p:nvSpPr>
              <p:cNvPr id="11" name="10 - Ορθογώνιο"/>
              <p:cNvSpPr/>
              <p:nvPr/>
            </p:nvSpPr>
            <p:spPr>
              <a:xfrm>
                <a:off x="3131840" y="270892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data_queue</a:t>
                </a:r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::</a:t>
                </a: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FullNoteQueue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41 - Ορθογώνιο"/>
              <p:cNvSpPr/>
              <p:nvPr/>
            </p:nvSpPr>
            <p:spPr>
              <a:xfrm>
                <a:off x="3995840" y="2780928"/>
                <a:ext cx="36000" cy="7200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99 - Ισοσκελές τρίγωνο"/>
              <p:cNvSpPr/>
              <p:nvPr/>
            </p:nvSpPr>
            <p:spPr>
              <a:xfrm rot="5400000">
                <a:off x="3131840" y="278092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105 - Ομάδα"/>
            <p:cNvGrpSpPr/>
            <p:nvPr/>
          </p:nvGrpSpPr>
          <p:grpSpPr>
            <a:xfrm>
              <a:off x="1763888" y="2564904"/>
              <a:ext cx="900000" cy="252000"/>
              <a:chOff x="2231840" y="1988840"/>
              <a:chExt cx="900000" cy="252000"/>
            </a:xfrm>
          </p:grpSpPr>
          <p:sp>
            <p:nvSpPr>
              <p:cNvPr id="8" name="7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route_encap</a:t>
                </a:r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::</a:t>
                </a:r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WifiEncap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101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103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106 - Ομάδα"/>
            <p:cNvGrpSpPr/>
            <p:nvPr/>
          </p:nvGrpSpPr>
          <p:grpSpPr>
            <a:xfrm>
              <a:off x="1763888" y="2888968"/>
              <a:ext cx="900000" cy="252000"/>
              <a:chOff x="2231840" y="2708920"/>
              <a:chExt cx="900000" cy="252000"/>
            </a:xfrm>
          </p:grpSpPr>
          <p:sp>
            <p:nvSpPr>
              <p:cNvPr id="9" name="8 - Ορθογώνιο"/>
              <p:cNvSpPr/>
              <p:nvPr/>
            </p:nvSpPr>
            <p:spPr>
              <a:xfrm>
                <a:off x="2231840" y="270892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data_encap</a:t>
                </a:r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::</a:t>
                </a: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WifiEncap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102 - Ισοσκελές τρίγωνο"/>
              <p:cNvSpPr/>
              <p:nvPr/>
            </p:nvSpPr>
            <p:spPr>
              <a:xfrm rot="5400000">
                <a:off x="2231840" y="278092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104 - Ορθογώνιο"/>
              <p:cNvSpPr/>
              <p:nvPr/>
            </p:nvSpPr>
            <p:spPr>
              <a:xfrm>
                <a:off x="3095840" y="278092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108 - Ευθύγραμμο βέλος σύνδεσης"/>
            <p:cNvCxnSpPr>
              <a:stCxn id="104" idx="3"/>
              <a:endCxn id="98" idx="3"/>
            </p:cNvCxnSpPr>
            <p:nvPr/>
          </p:nvCxnSpPr>
          <p:spPr>
            <a:xfrm>
              <a:off x="2663888" y="2672916"/>
              <a:ext cx="144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- Ευθύγραμμο βέλος σύνδεσης"/>
            <p:cNvCxnSpPr>
              <a:stCxn id="105" idx="3"/>
              <a:endCxn id="100" idx="3"/>
            </p:cNvCxnSpPr>
            <p:nvPr/>
          </p:nvCxnSpPr>
          <p:spPr>
            <a:xfrm>
              <a:off x="2663888" y="2996980"/>
              <a:ext cx="144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121 - Ομάδα"/>
            <p:cNvGrpSpPr/>
            <p:nvPr/>
          </p:nvGrpSpPr>
          <p:grpSpPr>
            <a:xfrm>
              <a:off x="503648" y="2564904"/>
              <a:ext cx="900000" cy="1008056"/>
              <a:chOff x="251520" y="2708920"/>
              <a:chExt cx="900000" cy="1008056"/>
            </a:xfrm>
          </p:grpSpPr>
          <p:grpSp>
            <p:nvGrpSpPr>
              <p:cNvPr id="16" name="15 - Ομάδα"/>
              <p:cNvGrpSpPr/>
              <p:nvPr/>
            </p:nvGrpSpPr>
            <p:grpSpPr>
              <a:xfrm>
                <a:off x="251520" y="2708920"/>
                <a:ext cx="900000" cy="1008056"/>
                <a:chOff x="539552" y="2492896"/>
                <a:chExt cx="900000" cy="1008056"/>
              </a:xfrm>
            </p:grpSpPr>
            <p:sp>
              <p:nvSpPr>
                <p:cNvPr id="4" name="3 - Ορθογώνιο"/>
                <p:cNvSpPr/>
                <p:nvPr/>
              </p:nvSpPr>
              <p:spPr>
                <a:xfrm>
                  <a:off x="539552" y="2492896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latin typeface="Arial" pitchFamily="34" charset="0"/>
                      <a:cs typeface="Arial" pitchFamily="34" charset="0"/>
                    </a:rPr>
                    <a:t>srcr</a:t>
                  </a:r>
                  <a:r>
                    <a:rPr lang="en-US" sz="800" dirty="0" smtClean="0">
                      <a:latin typeface="Arial" pitchFamily="34" charset="0"/>
                      <a:cs typeface="Arial" pitchFamily="34" charset="0"/>
                    </a:rPr>
                    <a:t>::</a:t>
                  </a:r>
                  <a:r>
                    <a:rPr lang="en-US" sz="800" dirty="0" err="1" smtClean="0">
                      <a:latin typeface="Arial" pitchFamily="34" charset="0"/>
                      <a:cs typeface="Arial" pitchFamily="34" charset="0"/>
                    </a:rPr>
                    <a:t>srcr_ett</a:t>
                  </a:r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" name="4 - Ορθογώνιο"/>
                <p:cNvSpPr/>
                <p:nvPr/>
              </p:nvSpPr>
              <p:spPr>
                <a:xfrm>
                  <a:off x="539552" y="2744952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" name="5 - Ορθογώνιο"/>
                <p:cNvSpPr/>
                <p:nvPr/>
              </p:nvSpPr>
              <p:spPr>
                <a:xfrm>
                  <a:off x="539552" y="2996952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" name="6 - Ορθογώνιο"/>
                <p:cNvSpPr/>
                <p:nvPr/>
              </p:nvSpPr>
              <p:spPr>
                <a:xfrm>
                  <a:off x="539552" y="3248952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3" name="112 - Ορθογώνιο"/>
              <p:cNvSpPr/>
              <p:nvPr/>
            </p:nvSpPr>
            <p:spPr>
              <a:xfrm>
                <a:off x="1115520" y="278092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113 - Ορθογώνιο"/>
              <p:cNvSpPr/>
              <p:nvPr/>
            </p:nvSpPr>
            <p:spPr>
              <a:xfrm>
                <a:off x="1115520" y="3068904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115 - Ορθογώνιο"/>
              <p:cNvSpPr/>
              <p:nvPr/>
            </p:nvSpPr>
            <p:spPr>
              <a:xfrm>
                <a:off x="1115520" y="328492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116 - Ορθογώνιο"/>
              <p:cNvSpPr/>
              <p:nvPr/>
            </p:nvSpPr>
            <p:spPr>
              <a:xfrm>
                <a:off x="1115520" y="3572904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117 - Ισοσκελές τρίγωνο"/>
              <p:cNvSpPr/>
              <p:nvPr/>
            </p:nvSpPr>
            <p:spPr>
              <a:xfrm rot="5400000">
                <a:off x="251520" y="278092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118 - Ισοσκελές τρίγωνο"/>
              <p:cNvSpPr/>
              <p:nvPr/>
            </p:nvSpPr>
            <p:spPr>
              <a:xfrm rot="5400000">
                <a:off x="251520" y="3068960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4" name="123 - Ευθύγραμμο βέλος σύνδεσης"/>
            <p:cNvCxnSpPr>
              <a:stCxn id="113" idx="3"/>
              <a:endCxn id="102" idx="4"/>
            </p:cNvCxnSpPr>
            <p:nvPr/>
          </p:nvCxnSpPr>
          <p:spPr>
            <a:xfrm>
              <a:off x="1403648" y="2672916"/>
              <a:ext cx="360240" cy="36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- Ευθύγραμμο βέλος σύνδεσης"/>
            <p:cNvCxnSpPr>
              <a:stCxn id="114" idx="3"/>
              <a:endCxn id="8" idx="1"/>
            </p:cNvCxnSpPr>
            <p:nvPr/>
          </p:nvCxnSpPr>
          <p:spPr>
            <a:xfrm flipV="1">
              <a:off x="1403648" y="2690904"/>
              <a:ext cx="360240" cy="26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- Ευθύγραμμο βέλος σύνδεσης"/>
            <p:cNvCxnSpPr>
              <a:stCxn id="116" idx="3"/>
              <a:endCxn id="103" idx="3"/>
            </p:cNvCxnSpPr>
            <p:nvPr/>
          </p:nvCxnSpPr>
          <p:spPr>
            <a:xfrm flipV="1">
              <a:off x="1403648" y="2996980"/>
              <a:ext cx="360240" cy="179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- Shape"/>
            <p:cNvCxnSpPr>
              <a:stCxn id="55" idx="1"/>
              <a:endCxn id="59" idx="3"/>
            </p:cNvCxnSpPr>
            <p:nvPr/>
          </p:nvCxnSpPr>
          <p:spPr>
            <a:xfrm rot="10800000" flipH="1" flipV="1">
              <a:off x="7380312" y="4221115"/>
              <a:ext cx="576064" cy="360041"/>
            </a:xfrm>
            <a:prstGeom prst="bentConnector5">
              <a:avLst>
                <a:gd name="adj1" fmla="val -39683"/>
                <a:gd name="adj2" fmla="val 50000"/>
                <a:gd name="adj3" fmla="val 13968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- Shape"/>
            <p:cNvCxnSpPr>
              <a:stCxn id="54" idx="1"/>
              <a:endCxn id="61" idx="3"/>
            </p:cNvCxnSpPr>
            <p:nvPr/>
          </p:nvCxnSpPr>
          <p:spPr>
            <a:xfrm flipH="1">
              <a:off x="6912360" y="4581156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34 - Ευθύγραμμο βέλος σύνδεσης"/>
            <p:cNvCxnSpPr>
              <a:stCxn id="56" idx="1"/>
              <a:endCxn id="58" idx="3"/>
            </p:cNvCxnSpPr>
            <p:nvPr/>
          </p:nvCxnSpPr>
          <p:spPr>
            <a:xfrm flipH="1">
              <a:off x="5868344" y="4581156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136 - Ευθύγραμμο βέλος σύνδεσης"/>
            <p:cNvCxnSpPr>
              <a:stCxn id="52" idx="1"/>
              <a:endCxn id="66" idx="3"/>
            </p:cNvCxnSpPr>
            <p:nvPr/>
          </p:nvCxnSpPr>
          <p:spPr>
            <a:xfrm flipH="1" flipV="1">
              <a:off x="4824328" y="4581155"/>
              <a:ext cx="14401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138 - Ευθύγραμμο βέλος σύνδεσης"/>
            <p:cNvCxnSpPr>
              <a:stCxn id="62" idx="1"/>
              <a:endCxn id="67" idx="3"/>
            </p:cNvCxnSpPr>
            <p:nvPr/>
          </p:nvCxnSpPr>
          <p:spPr>
            <a:xfrm flipH="1">
              <a:off x="3780312" y="4581155"/>
              <a:ext cx="14401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140 - Ευθύγραμμο βέλος σύνδεσης"/>
            <p:cNvCxnSpPr>
              <a:stCxn id="63" idx="1"/>
              <a:endCxn id="68" idx="3"/>
            </p:cNvCxnSpPr>
            <p:nvPr/>
          </p:nvCxnSpPr>
          <p:spPr>
            <a:xfrm flipH="1">
              <a:off x="2735896" y="4581155"/>
              <a:ext cx="14441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46 - Shape"/>
            <p:cNvCxnSpPr>
              <a:stCxn id="64" idx="1"/>
              <a:endCxn id="69" idx="3"/>
            </p:cNvCxnSpPr>
            <p:nvPr/>
          </p:nvCxnSpPr>
          <p:spPr>
            <a:xfrm flipH="1">
              <a:off x="1655776" y="4581155"/>
              <a:ext cx="1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150 - Shape"/>
            <p:cNvCxnSpPr>
              <a:stCxn id="65" idx="1"/>
              <a:endCxn id="88" idx="3"/>
            </p:cNvCxnSpPr>
            <p:nvPr/>
          </p:nvCxnSpPr>
          <p:spPr>
            <a:xfrm rot="10800000" flipH="1">
              <a:off x="755776" y="4221117"/>
              <a:ext cx="611768" cy="360039"/>
            </a:xfrm>
            <a:prstGeom prst="bentConnector5">
              <a:avLst>
                <a:gd name="adj1" fmla="val -37367"/>
                <a:gd name="adj2" fmla="val 50000"/>
                <a:gd name="adj3" fmla="val 13736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154 - Shape"/>
            <p:cNvCxnSpPr>
              <a:stCxn id="87" idx="1"/>
              <a:endCxn id="118" idx="3"/>
            </p:cNvCxnSpPr>
            <p:nvPr/>
          </p:nvCxnSpPr>
          <p:spPr>
            <a:xfrm rot="10800000" flipH="1">
              <a:off x="467544" y="2672916"/>
              <a:ext cx="36104" cy="1548200"/>
            </a:xfrm>
            <a:prstGeom prst="bentConnector3">
              <a:avLst>
                <a:gd name="adj1" fmla="val -6331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191 - Ομάδα"/>
            <p:cNvGrpSpPr/>
            <p:nvPr/>
          </p:nvGrpSpPr>
          <p:grpSpPr>
            <a:xfrm>
              <a:off x="1763688" y="3284984"/>
              <a:ext cx="3312368" cy="576064"/>
              <a:chOff x="467544" y="1412776"/>
              <a:chExt cx="3312368" cy="576064"/>
            </a:xfrm>
          </p:grpSpPr>
          <p:grpSp>
            <p:nvGrpSpPr>
              <p:cNvPr id="167" name="166 - Ομάδα"/>
              <p:cNvGrpSpPr/>
              <p:nvPr/>
            </p:nvGrpSpPr>
            <p:grpSpPr>
              <a:xfrm>
                <a:off x="647664" y="1628800"/>
                <a:ext cx="900000" cy="252000"/>
                <a:chOff x="2231840" y="1988840"/>
                <a:chExt cx="900000" cy="252000"/>
              </a:xfrm>
            </p:grpSpPr>
            <p:sp>
              <p:nvSpPr>
                <p:cNvPr id="168" name="167 - Ορθογώνιο"/>
                <p:cNvSpPr/>
                <p:nvPr/>
              </p:nvSpPr>
              <p:spPr>
                <a:xfrm>
                  <a:off x="2231840" y="1988840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latin typeface="Arial" pitchFamily="34" charset="0"/>
                      <a:cs typeface="Arial" pitchFamily="34" charset="0"/>
                    </a:rPr>
                    <a:t>KernelTun</a:t>
                  </a:r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9" name="168 - Ισοσκελές τρίγωνο"/>
                <p:cNvSpPr/>
                <p:nvPr/>
              </p:nvSpPr>
              <p:spPr>
                <a:xfrm rot="5400000">
                  <a:off x="2231840" y="2060848"/>
                  <a:ext cx="72008" cy="72008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169 - Ορθογώνιο"/>
                <p:cNvSpPr/>
                <p:nvPr/>
              </p:nvSpPr>
              <p:spPr>
                <a:xfrm>
                  <a:off x="3095840" y="206084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170 - Ομάδα"/>
              <p:cNvGrpSpPr/>
              <p:nvPr/>
            </p:nvGrpSpPr>
            <p:grpSpPr>
              <a:xfrm>
                <a:off x="1691880" y="1628800"/>
                <a:ext cx="900000" cy="252000"/>
                <a:chOff x="2231840" y="1988840"/>
                <a:chExt cx="900000" cy="252000"/>
              </a:xfrm>
            </p:grpSpPr>
            <p:sp>
              <p:nvSpPr>
                <p:cNvPr id="172" name="171 - Ορθογώνιο"/>
                <p:cNvSpPr/>
                <p:nvPr/>
              </p:nvSpPr>
              <p:spPr>
                <a:xfrm>
                  <a:off x="2231840" y="1988840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latin typeface="Arial" pitchFamily="34" charset="0"/>
                      <a:cs typeface="Arial" pitchFamily="34" charset="0"/>
                    </a:rPr>
                    <a:t>MarkIPHeader</a:t>
                  </a:r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3" name="172 - Ισοσκελές τρίγωνο"/>
                <p:cNvSpPr/>
                <p:nvPr/>
              </p:nvSpPr>
              <p:spPr>
                <a:xfrm rot="5400000">
                  <a:off x="2231840" y="2060848"/>
                  <a:ext cx="72008" cy="72008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173 - Ορθογώνιο"/>
                <p:cNvSpPr/>
                <p:nvPr/>
              </p:nvSpPr>
              <p:spPr>
                <a:xfrm>
                  <a:off x="3095840" y="206084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174 - Ομάδα"/>
              <p:cNvGrpSpPr/>
              <p:nvPr/>
            </p:nvGrpSpPr>
            <p:grpSpPr>
              <a:xfrm>
                <a:off x="2735896" y="1628800"/>
                <a:ext cx="900000" cy="252000"/>
                <a:chOff x="2231840" y="1988840"/>
                <a:chExt cx="900000" cy="252000"/>
              </a:xfrm>
            </p:grpSpPr>
            <p:sp>
              <p:nvSpPr>
                <p:cNvPr id="176" name="175 - Ορθογώνιο"/>
                <p:cNvSpPr/>
                <p:nvPr/>
              </p:nvSpPr>
              <p:spPr>
                <a:xfrm>
                  <a:off x="2231840" y="1988840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latin typeface="Arial" pitchFamily="34" charset="0"/>
                      <a:cs typeface="Arial" pitchFamily="34" charset="0"/>
                    </a:rPr>
                    <a:t>CheckIP</a:t>
                  </a:r>
                  <a:endParaRPr lang="en-US" sz="800" dirty="0" smtClean="0">
                    <a:latin typeface="Arial" pitchFamily="34" charset="0"/>
                    <a:cs typeface="Arial" pitchFamily="34" charset="0"/>
                  </a:endParaRPr>
                </a:p>
                <a:p>
                  <a:pPr algn="ctr"/>
                  <a:r>
                    <a:rPr lang="en-US" sz="800" dirty="0" smtClean="0">
                      <a:latin typeface="Arial" pitchFamily="34" charset="0"/>
                      <a:cs typeface="Arial" pitchFamily="34" charset="0"/>
                    </a:rPr>
                    <a:t>Header</a:t>
                  </a:r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176 - Ισοσκελές τρίγωνο"/>
                <p:cNvSpPr/>
                <p:nvPr/>
              </p:nvSpPr>
              <p:spPr>
                <a:xfrm rot="5400000">
                  <a:off x="2231840" y="2060848"/>
                  <a:ext cx="72008" cy="72008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177 - Ορθογώνιο"/>
                <p:cNvSpPr/>
                <p:nvPr/>
              </p:nvSpPr>
              <p:spPr>
                <a:xfrm>
                  <a:off x="3095840" y="206084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190 - Ομάδα"/>
              <p:cNvGrpSpPr/>
              <p:nvPr/>
            </p:nvGrpSpPr>
            <p:grpSpPr>
              <a:xfrm>
                <a:off x="467544" y="1412776"/>
                <a:ext cx="3312368" cy="576064"/>
                <a:chOff x="467544" y="1412776"/>
                <a:chExt cx="3312368" cy="576064"/>
              </a:xfrm>
            </p:grpSpPr>
            <p:sp>
              <p:nvSpPr>
                <p:cNvPr id="166" name="165 - Ορθογώνιο"/>
                <p:cNvSpPr/>
                <p:nvPr/>
              </p:nvSpPr>
              <p:spPr>
                <a:xfrm>
                  <a:off x="467544" y="1412776"/>
                  <a:ext cx="3312368" cy="576064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800" dirty="0" err="1" smtClean="0"/>
                    <a:t>srcr_host</a:t>
                  </a:r>
                  <a:r>
                    <a:rPr lang="en-US" sz="800" dirty="0" smtClean="0"/>
                    <a:t>::LinuxIPHost</a:t>
                  </a:r>
                  <a:endParaRPr lang="en-US" sz="800" dirty="0"/>
                </a:p>
              </p:txBody>
            </p:sp>
            <p:sp>
              <p:nvSpPr>
                <p:cNvPr id="179" name="178 - Ισοσκελές τρίγωνο"/>
                <p:cNvSpPr/>
                <p:nvPr/>
              </p:nvSpPr>
              <p:spPr>
                <a:xfrm rot="5400000">
                  <a:off x="467544" y="1700808"/>
                  <a:ext cx="72008" cy="72008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179 - Ορθογώνιο"/>
                <p:cNvSpPr/>
                <p:nvPr/>
              </p:nvSpPr>
              <p:spPr>
                <a:xfrm>
                  <a:off x="3743912" y="170080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2" name="181 - Ευθύγραμμο βέλος σύνδεσης"/>
              <p:cNvCxnSpPr>
                <a:stCxn id="179" idx="0"/>
                <a:endCxn id="169" idx="3"/>
              </p:cNvCxnSpPr>
              <p:nvPr/>
            </p:nvCxnSpPr>
            <p:spPr>
              <a:xfrm>
                <a:off x="539552" y="1736812"/>
                <a:ext cx="10811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183 - Ευθύγραμμο βέλος σύνδεσης"/>
              <p:cNvCxnSpPr>
                <a:stCxn id="170" idx="3"/>
                <a:endCxn id="173" idx="3"/>
              </p:cNvCxnSpPr>
              <p:nvPr/>
            </p:nvCxnSpPr>
            <p:spPr>
              <a:xfrm>
                <a:off x="1547664" y="1736812"/>
                <a:ext cx="1442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186 - Ευθύγραμμο βέλος σύνδεσης"/>
              <p:cNvCxnSpPr>
                <a:stCxn id="174" idx="3"/>
                <a:endCxn id="177" idx="3"/>
              </p:cNvCxnSpPr>
              <p:nvPr/>
            </p:nvCxnSpPr>
            <p:spPr>
              <a:xfrm>
                <a:off x="2591880" y="1736812"/>
                <a:ext cx="1440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188 - Ευθύγραμμο βέλος σύνδεσης"/>
              <p:cNvCxnSpPr>
                <a:stCxn id="178" idx="3"/>
                <a:endCxn id="180" idx="1"/>
              </p:cNvCxnSpPr>
              <p:nvPr/>
            </p:nvCxnSpPr>
            <p:spPr>
              <a:xfrm>
                <a:off x="3635896" y="1736812"/>
                <a:ext cx="1080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193 - Ευθύγραμμο βέλος σύνδεσης"/>
            <p:cNvCxnSpPr>
              <a:stCxn id="117" idx="3"/>
              <a:endCxn id="179" idx="3"/>
            </p:cNvCxnSpPr>
            <p:nvPr/>
          </p:nvCxnSpPr>
          <p:spPr>
            <a:xfrm>
              <a:off x="1403648" y="3464892"/>
              <a:ext cx="360040" cy="144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197 - Ορθογώνιο"/>
            <p:cNvSpPr/>
            <p:nvPr/>
          </p:nvSpPr>
          <p:spPr>
            <a:xfrm>
              <a:off x="565841" y="3933056"/>
              <a:ext cx="45719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199 - Shape"/>
            <p:cNvCxnSpPr>
              <a:stCxn id="180" idx="3"/>
              <a:endCxn id="198" idx="3"/>
            </p:cNvCxnSpPr>
            <p:nvPr/>
          </p:nvCxnSpPr>
          <p:spPr>
            <a:xfrm flipH="1">
              <a:off x="611560" y="3609020"/>
              <a:ext cx="4464496" cy="360040"/>
            </a:xfrm>
            <a:prstGeom prst="bentConnector3">
              <a:avLst>
                <a:gd name="adj1" fmla="val -512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203 - Shape"/>
            <p:cNvCxnSpPr>
              <a:stCxn id="198" idx="1"/>
              <a:endCxn id="119" idx="3"/>
            </p:cNvCxnSpPr>
            <p:nvPr/>
          </p:nvCxnSpPr>
          <p:spPr>
            <a:xfrm rot="10800000">
              <a:off x="503649" y="2960948"/>
              <a:ext cx="62193" cy="1008112"/>
            </a:xfrm>
            <a:prstGeom prst="bentConnector3">
              <a:avLst>
                <a:gd name="adj1" fmla="val 4675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229 - Ομάδα"/>
            <p:cNvGrpSpPr/>
            <p:nvPr/>
          </p:nvGrpSpPr>
          <p:grpSpPr>
            <a:xfrm>
              <a:off x="7028656" y="2348880"/>
              <a:ext cx="1287760" cy="936104"/>
              <a:chOff x="1835696" y="908720"/>
              <a:chExt cx="1287760" cy="936104"/>
            </a:xfrm>
          </p:grpSpPr>
          <p:grpSp>
            <p:nvGrpSpPr>
              <p:cNvPr id="207" name="166 - Ομάδα"/>
              <p:cNvGrpSpPr/>
              <p:nvPr/>
            </p:nvGrpSpPr>
            <p:grpSpPr>
              <a:xfrm>
                <a:off x="2015816" y="1124744"/>
                <a:ext cx="900000" cy="252000"/>
                <a:chOff x="2231840" y="1988840"/>
                <a:chExt cx="900000" cy="252000"/>
              </a:xfrm>
            </p:grpSpPr>
            <p:sp>
              <p:nvSpPr>
                <p:cNvPr id="224" name="223 - Ορθογώνιο"/>
                <p:cNvSpPr/>
                <p:nvPr/>
              </p:nvSpPr>
              <p:spPr>
                <a:xfrm>
                  <a:off x="2231840" y="1988840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latin typeface="Arial" pitchFamily="34" charset="0"/>
                      <a:cs typeface="Arial" pitchFamily="34" charset="0"/>
                    </a:rPr>
                    <a:t>ToDevice</a:t>
                  </a:r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224 - Ισοσκελές τρίγωνο"/>
                <p:cNvSpPr/>
                <p:nvPr/>
              </p:nvSpPr>
              <p:spPr>
                <a:xfrm rot="5400000">
                  <a:off x="2231840" y="2060848"/>
                  <a:ext cx="72008" cy="72008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170 - Ομάδα"/>
              <p:cNvGrpSpPr/>
              <p:nvPr/>
            </p:nvGrpSpPr>
            <p:grpSpPr>
              <a:xfrm>
                <a:off x="2015816" y="1484784"/>
                <a:ext cx="900000" cy="252000"/>
                <a:chOff x="2231840" y="1988840"/>
                <a:chExt cx="900000" cy="252000"/>
              </a:xfrm>
            </p:grpSpPr>
            <p:sp>
              <p:nvSpPr>
                <p:cNvPr id="221" name="220 - Ορθογώνιο"/>
                <p:cNvSpPr/>
                <p:nvPr/>
              </p:nvSpPr>
              <p:spPr>
                <a:xfrm>
                  <a:off x="2231840" y="1988840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latin typeface="Arial" pitchFamily="34" charset="0"/>
                      <a:cs typeface="Arial" pitchFamily="34" charset="0"/>
                    </a:rPr>
                    <a:t>FromDevice</a:t>
                  </a:r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222 - Ορθογώνιο"/>
                <p:cNvSpPr/>
                <p:nvPr/>
              </p:nvSpPr>
              <p:spPr>
                <a:xfrm>
                  <a:off x="3095840" y="206084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190 - Ομάδα"/>
              <p:cNvGrpSpPr/>
              <p:nvPr/>
            </p:nvGrpSpPr>
            <p:grpSpPr>
              <a:xfrm>
                <a:off x="1835696" y="908720"/>
                <a:ext cx="1287760" cy="936104"/>
                <a:chOff x="467544" y="1412776"/>
                <a:chExt cx="1287760" cy="936104"/>
              </a:xfrm>
            </p:grpSpPr>
            <p:sp>
              <p:nvSpPr>
                <p:cNvPr id="215" name="214 - Ορθογώνιο"/>
                <p:cNvSpPr/>
                <p:nvPr/>
              </p:nvSpPr>
              <p:spPr>
                <a:xfrm>
                  <a:off x="467544" y="1412776"/>
                  <a:ext cx="1287760" cy="936104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800" dirty="0" err="1" smtClean="0"/>
                    <a:t>sniff_dev</a:t>
                  </a:r>
                  <a:r>
                    <a:rPr lang="en-US" sz="800" dirty="0" smtClean="0"/>
                    <a:t>::</a:t>
                  </a:r>
                  <a:r>
                    <a:rPr lang="en-US" sz="800" dirty="0" err="1" smtClean="0"/>
                    <a:t>SniffDevice</a:t>
                  </a:r>
                  <a:endParaRPr lang="en-US" sz="800" dirty="0"/>
                </a:p>
              </p:txBody>
            </p:sp>
            <p:sp>
              <p:nvSpPr>
                <p:cNvPr id="216" name="215 - Ισοσκελές τρίγωνο"/>
                <p:cNvSpPr/>
                <p:nvPr/>
              </p:nvSpPr>
              <p:spPr>
                <a:xfrm rot="5400000">
                  <a:off x="467544" y="1700808"/>
                  <a:ext cx="72008" cy="72008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216 - Ορθογώνιο"/>
                <p:cNvSpPr/>
                <p:nvPr/>
              </p:nvSpPr>
              <p:spPr>
                <a:xfrm>
                  <a:off x="1691680" y="206084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1" name="210 - Ευθύγραμμο βέλος σύνδεσης"/>
              <p:cNvCxnSpPr>
                <a:stCxn id="216" idx="0"/>
                <a:endCxn id="225" idx="3"/>
              </p:cNvCxnSpPr>
              <p:nvPr/>
            </p:nvCxnSpPr>
            <p:spPr>
              <a:xfrm>
                <a:off x="1907704" y="1232756"/>
                <a:ext cx="10811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227 - Ευθύγραμμο βέλος σύνδεσης"/>
              <p:cNvCxnSpPr>
                <a:stCxn id="223" idx="3"/>
                <a:endCxn id="217" idx="1"/>
              </p:cNvCxnSpPr>
              <p:nvPr/>
            </p:nvCxnSpPr>
            <p:spPr>
              <a:xfrm>
                <a:off x="2915816" y="1592796"/>
                <a:ext cx="1440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50</Words>
  <Application>Microsoft Office PowerPoint</Application>
  <PresentationFormat>Προβολή στην οθόνη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2" baseType="lpstr">
      <vt:lpstr>Θέμα του Office</vt:lpstr>
      <vt:lpstr>Διαφάνεια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kohoumas</dc:creator>
  <cp:lastModifiedBy>kohoumas</cp:lastModifiedBy>
  <cp:revision>21</cp:revision>
  <dcterms:created xsi:type="dcterms:W3CDTF">2012-09-07T08:28:45Z</dcterms:created>
  <dcterms:modified xsi:type="dcterms:W3CDTF">2012-09-07T10:29:35Z</dcterms:modified>
</cp:coreProperties>
</file>