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29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7/9/2012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343 - Ομάδα"/>
          <p:cNvGrpSpPr/>
          <p:nvPr/>
        </p:nvGrpSpPr>
        <p:grpSpPr>
          <a:xfrm>
            <a:off x="251520" y="188640"/>
            <a:ext cx="6480720" cy="2952328"/>
            <a:chOff x="323528" y="332656"/>
            <a:chExt cx="6480720" cy="2952328"/>
          </a:xfrm>
        </p:grpSpPr>
        <p:grpSp>
          <p:nvGrpSpPr>
            <p:cNvPr id="106" name="105 - Ομάδα"/>
            <p:cNvGrpSpPr/>
            <p:nvPr/>
          </p:nvGrpSpPr>
          <p:grpSpPr>
            <a:xfrm>
              <a:off x="1835696" y="764760"/>
              <a:ext cx="900000" cy="252000"/>
              <a:chOff x="2231840" y="1988840"/>
              <a:chExt cx="900000" cy="252000"/>
            </a:xfrm>
          </p:grpSpPr>
          <p:sp>
            <p:nvSpPr>
              <p:cNvPr id="8" name="7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CheckSR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Header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101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103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145 - Ομάδα"/>
            <p:cNvGrpSpPr/>
            <p:nvPr/>
          </p:nvGrpSpPr>
          <p:grpSpPr>
            <a:xfrm>
              <a:off x="539552" y="620744"/>
              <a:ext cx="900000" cy="1008056"/>
              <a:chOff x="647664" y="476672"/>
              <a:chExt cx="900000" cy="1008056"/>
            </a:xfrm>
          </p:grpSpPr>
          <p:sp>
            <p:nvSpPr>
              <p:cNvPr id="4" name="3 - Ορθογώνιο"/>
              <p:cNvSpPr/>
              <p:nvPr/>
            </p:nvSpPr>
            <p:spPr>
              <a:xfrm>
                <a:off x="647664" y="476672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Classifier</a:t>
                </a: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12/0943, //data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4 - Ορθογώνιο"/>
              <p:cNvSpPr/>
              <p:nvPr/>
            </p:nvSpPr>
            <p:spPr>
              <a:xfrm>
                <a:off x="647664" y="728728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12/0944 //</a:t>
                </a:r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quer</a:t>
                </a:r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5 - Ορθογώνιο"/>
              <p:cNvSpPr/>
              <p:nvPr/>
            </p:nvSpPr>
            <p:spPr>
              <a:xfrm>
                <a:off x="647664" y="980728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12/0945 //</a:t>
                </a:r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repli</a:t>
                </a:r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6 - Ορθογώνιο"/>
              <p:cNvSpPr/>
              <p:nvPr/>
            </p:nvSpPr>
            <p:spPr>
              <a:xfrm>
                <a:off x="647664" y="1232728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12/0941 //</a:t>
                </a:r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ett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112 - Ορθογώνιο"/>
              <p:cNvSpPr/>
              <p:nvPr/>
            </p:nvSpPr>
            <p:spPr>
              <a:xfrm>
                <a:off x="1511664" y="548680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113 - Ορθογώνιο"/>
              <p:cNvSpPr/>
              <p:nvPr/>
            </p:nvSpPr>
            <p:spPr>
              <a:xfrm>
                <a:off x="1511664" y="836656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115 - Ορθογώνιο"/>
              <p:cNvSpPr/>
              <p:nvPr/>
            </p:nvSpPr>
            <p:spPr>
              <a:xfrm>
                <a:off x="1511664" y="1052680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116 - Ορθογώνιο"/>
              <p:cNvSpPr/>
              <p:nvPr/>
            </p:nvSpPr>
            <p:spPr>
              <a:xfrm>
                <a:off x="1511664" y="1340656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117 - Ισοσκελές τρίγωνο"/>
              <p:cNvSpPr/>
              <p:nvPr/>
            </p:nvSpPr>
            <p:spPr>
              <a:xfrm rot="5400000">
                <a:off x="647664" y="548680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139 - Ορθογώνιο"/>
            <p:cNvSpPr/>
            <p:nvPr/>
          </p:nvSpPr>
          <p:spPr>
            <a:xfrm>
              <a:off x="323528" y="332656"/>
              <a:ext cx="6480720" cy="295232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800" dirty="0" err="1" smtClean="0"/>
                <a:t>srcr</a:t>
              </a:r>
              <a:r>
                <a:rPr lang="en-US" sz="800" dirty="0" smtClean="0"/>
                <a:t>::srcr_ett</a:t>
              </a:r>
              <a:endParaRPr lang="en-US" sz="800" dirty="0"/>
            </a:p>
          </p:txBody>
        </p:sp>
        <p:grpSp>
          <p:nvGrpSpPr>
            <p:cNvPr id="226" name="225 - Ομάδα"/>
            <p:cNvGrpSpPr/>
            <p:nvPr/>
          </p:nvGrpSpPr>
          <p:grpSpPr>
            <a:xfrm>
              <a:off x="2916016" y="584712"/>
              <a:ext cx="900000" cy="504056"/>
              <a:chOff x="3095936" y="476672"/>
              <a:chExt cx="900000" cy="504056"/>
            </a:xfrm>
          </p:grpSpPr>
          <p:grpSp>
            <p:nvGrpSpPr>
              <p:cNvPr id="148" name="147 - Ομάδα"/>
              <p:cNvGrpSpPr/>
              <p:nvPr/>
            </p:nvGrpSpPr>
            <p:grpSpPr>
              <a:xfrm>
                <a:off x="3095936" y="476672"/>
                <a:ext cx="900000" cy="252000"/>
                <a:chOff x="2231840" y="1988840"/>
                <a:chExt cx="900000" cy="252000"/>
              </a:xfrm>
            </p:grpSpPr>
            <p:sp>
              <p:nvSpPr>
                <p:cNvPr id="149" name="148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MetricFlood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149 - Ισοσκελές τρίγωνο"/>
                <p:cNvSpPr/>
                <p:nvPr/>
              </p:nvSpPr>
              <p:spPr>
                <a:xfrm rot="5400000">
                  <a:off x="2231840" y="2060848"/>
                  <a:ext cx="72008" cy="72008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151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152 - Ομάδα"/>
              <p:cNvGrpSpPr/>
              <p:nvPr/>
            </p:nvGrpSpPr>
            <p:grpSpPr>
              <a:xfrm>
                <a:off x="3095936" y="728728"/>
                <a:ext cx="900000" cy="252000"/>
                <a:chOff x="2231840" y="1988840"/>
                <a:chExt cx="900000" cy="252000"/>
              </a:xfrm>
            </p:grpSpPr>
            <p:sp>
              <p:nvSpPr>
                <p:cNvPr id="154" name="153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155 - Ισοσκελές τρίγωνο"/>
                <p:cNvSpPr/>
                <p:nvPr/>
              </p:nvSpPr>
              <p:spPr>
                <a:xfrm rot="5400000">
                  <a:off x="2231840" y="2060848"/>
                  <a:ext cx="72008" cy="72008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156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8" name="157 - Ομάδα"/>
            <p:cNvGrpSpPr/>
            <p:nvPr/>
          </p:nvGrpSpPr>
          <p:grpSpPr>
            <a:xfrm>
              <a:off x="3995936" y="728728"/>
              <a:ext cx="900000" cy="252000"/>
              <a:chOff x="2231840" y="1988840"/>
              <a:chExt cx="900000" cy="252000"/>
            </a:xfrm>
          </p:grpSpPr>
          <p:sp>
            <p:nvSpPr>
              <p:cNvPr id="159" name="158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SetSR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Checksum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159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160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161 - Ομάδα"/>
            <p:cNvGrpSpPr/>
            <p:nvPr/>
          </p:nvGrpSpPr>
          <p:grpSpPr>
            <a:xfrm>
              <a:off x="3995936" y="1088768"/>
              <a:ext cx="900000" cy="252000"/>
              <a:chOff x="2231840" y="1988840"/>
              <a:chExt cx="900000" cy="252000"/>
            </a:xfrm>
          </p:grpSpPr>
          <p:sp>
            <p:nvSpPr>
              <p:cNvPr id="163" name="162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SRQuery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Responder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163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164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180 - Ομάδα"/>
            <p:cNvGrpSpPr/>
            <p:nvPr/>
          </p:nvGrpSpPr>
          <p:grpSpPr>
            <a:xfrm>
              <a:off x="5067672" y="1088768"/>
              <a:ext cx="900000" cy="252000"/>
              <a:chOff x="2231840" y="1988840"/>
              <a:chExt cx="900000" cy="252000"/>
            </a:xfrm>
          </p:grpSpPr>
          <p:sp>
            <p:nvSpPr>
              <p:cNvPr id="183" name="182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SetSR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Checksum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184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185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187 - Ομάδα"/>
            <p:cNvGrpSpPr/>
            <p:nvPr/>
          </p:nvGrpSpPr>
          <p:grpSpPr>
            <a:xfrm>
              <a:off x="1835696" y="1412776"/>
              <a:ext cx="900000" cy="252000"/>
              <a:chOff x="2231840" y="1988840"/>
              <a:chExt cx="900000" cy="252000"/>
            </a:xfrm>
          </p:grpSpPr>
          <p:sp>
            <p:nvSpPr>
              <p:cNvPr id="190" name="189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ETTStat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192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194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195 - Ομάδα"/>
            <p:cNvGrpSpPr/>
            <p:nvPr/>
          </p:nvGrpSpPr>
          <p:grpSpPr>
            <a:xfrm>
              <a:off x="2915816" y="1412776"/>
              <a:ext cx="900000" cy="252000"/>
              <a:chOff x="2231840" y="1988840"/>
              <a:chExt cx="900000" cy="252000"/>
            </a:xfrm>
          </p:grpSpPr>
          <p:sp>
            <p:nvSpPr>
              <p:cNvPr id="197" name="196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SetTimestamp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198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200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201 - Ομάδα"/>
            <p:cNvGrpSpPr/>
            <p:nvPr/>
          </p:nvGrpSpPr>
          <p:grpSpPr>
            <a:xfrm>
              <a:off x="1043608" y="1880856"/>
              <a:ext cx="900000" cy="252000"/>
              <a:chOff x="2231840" y="1988840"/>
              <a:chExt cx="900000" cy="252000"/>
            </a:xfrm>
          </p:grpSpPr>
          <p:sp>
            <p:nvSpPr>
              <p:cNvPr id="203" name="202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SetTimestamp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204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205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208 - Ομάδα"/>
            <p:cNvGrpSpPr/>
            <p:nvPr/>
          </p:nvGrpSpPr>
          <p:grpSpPr>
            <a:xfrm>
              <a:off x="4499992" y="1880856"/>
              <a:ext cx="900000" cy="252000"/>
              <a:chOff x="2231840" y="1988840"/>
              <a:chExt cx="900000" cy="252000"/>
            </a:xfrm>
          </p:grpSpPr>
          <p:sp>
            <p:nvSpPr>
              <p:cNvPr id="212" name="211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SRQuerier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212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213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217 - Ομάδα"/>
            <p:cNvGrpSpPr/>
            <p:nvPr/>
          </p:nvGrpSpPr>
          <p:grpSpPr>
            <a:xfrm>
              <a:off x="1043608" y="2276872"/>
              <a:ext cx="900000" cy="252000"/>
              <a:chOff x="2231840" y="1988840"/>
              <a:chExt cx="900000" cy="252000"/>
            </a:xfrm>
          </p:grpSpPr>
          <p:sp>
            <p:nvSpPr>
              <p:cNvPr id="219" name="218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CheckSR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Header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219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221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226 - Ομάδα"/>
            <p:cNvGrpSpPr/>
            <p:nvPr/>
          </p:nvGrpSpPr>
          <p:grpSpPr>
            <a:xfrm>
              <a:off x="2123728" y="2276872"/>
              <a:ext cx="900000" cy="504056"/>
              <a:chOff x="3095936" y="476672"/>
              <a:chExt cx="900000" cy="504056"/>
            </a:xfrm>
          </p:grpSpPr>
          <p:grpSp>
            <p:nvGrpSpPr>
              <p:cNvPr id="229" name="147 - Ομάδα"/>
              <p:cNvGrpSpPr/>
              <p:nvPr/>
            </p:nvGrpSpPr>
            <p:grpSpPr>
              <a:xfrm>
                <a:off x="3095936" y="476672"/>
                <a:ext cx="900000" cy="252000"/>
                <a:chOff x="2231840" y="1988840"/>
                <a:chExt cx="900000" cy="252000"/>
              </a:xfrm>
            </p:grpSpPr>
            <p:sp>
              <p:nvSpPr>
                <p:cNvPr id="236" name="235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SRForwarder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236 - Ισοσκελές τρίγωνο"/>
                <p:cNvSpPr/>
                <p:nvPr/>
              </p:nvSpPr>
              <p:spPr>
                <a:xfrm rot="5400000">
                  <a:off x="2231840" y="2060848"/>
                  <a:ext cx="72008" cy="72008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237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152 - Ομάδα"/>
              <p:cNvGrpSpPr/>
              <p:nvPr/>
            </p:nvGrpSpPr>
            <p:grpSpPr>
              <a:xfrm>
                <a:off x="3095936" y="728728"/>
                <a:ext cx="900000" cy="252000"/>
                <a:chOff x="2231840" y="1988840"/>
                <a:chExt cx="900000" cy="252000"/>
              </a:xfrm>
            </p:grpSpPr>
            <p:sp>
              <p:nvSpPr>
                <p:cNvPr id="232" name="231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234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9" name="238 - Ομάδα"/>
            <p:cNvGrpSpPr/>
            <p:nvPr/>
          </p:nvGrpSpPr>
          <p:grpSpPr>
            <a:xfrm>
              <a:off x="3203848" y="2276872"/>
              <a:ext cx="900000" cy="504056"/>
              <a:chOff x="3095936" y="476672"/>
              <a:chExt cx="900000" cy="504056"/>
            </a:xfrm>
          </p:grpSpPr>
          <p:grpSp>
            <p:nvGrpSpPr>
              <p:cNvPr id="240" name="147 - Ομάδα"/>
              <p:cNvGrpSpPr/>
              <p:nvPr/>
            </p:nvGrpSpPr>
            <p:grpSpPr>
              <a:xfrm>
                <a:off x="3095936" y="476672"/>
                <a:ext cx="900000" cy="252000"/>
                <a:chOff x="2231840" y="1988840"/>
                <a:chExt cx="900000" cy="252000"/>
              </a:xfrm>
            </p:grpSpPr>
            <p:sp>
              <p:nvSpPr>
                <p:cNvPr id="244" name="243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latin typeface="Arial" pitchFamily="34" charset="0"/>
                      <a:cs typeface="Arial" pitchFamily="34" charset="0"/>
                    </a:rPr>
                    <a:t>DecIPTTL</a:t>
                  </a:r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5" name="244 - Ισοσκελές τρίγωνο"/>
                <p:cNvSpPr/>
                <p:nvPr/>
              </p:nvSpPr>
              <p:spPr>
                <a:xfrm rot="5400000">
                  <a:off x="2231840" y="2060848"/>
                  <a:ext cx="72008" cy="72008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245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152 - Ομάδα"/>
              <p:cNvGrpSpPr/>
              <p:nvPr/>
            </p:nvGrpSpPr>
            <p:grpSpPr>
              <a:xfrm>
                <a:off x="3095936" y="728728"/>
                <a:ext cx="900000" cy="252000"/>
                <a:chOff x="2231840" y="1988840"/>
                <a:chExt cx="900000" cy="252000"/>
              </a:xfrm>
            </p:grpSpPr>
            <p:sp>
              <p:nvSpPr>
                <p:cNvPr id="242" name="241 - Ορθογώνιο"/>
                <p:cNvSpPr/>
                <p:nvPr/>
              </p:nvSpPr>
              <p:spPr>
                <a:xfrm>
                  <a:off x="2231840" y="1988840"/>
                  <a:ext cx="900000" cy="25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3" name="242 - Ορθογώνιο"/>
                <p:cNvSpPr/>
                <p:nvPr/>
              </p:nvSpPr>
              <p:spPr>
                <a:xfrm>
                  <a:off x="3095840" y="2060848"/>
                  <a:ext cx="36000" cy="72008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8" name="247 - Ομάδα"/>
            <p:cNvGrpSpPr/>
            <p:nvPr/>
          </p:nvGrpSpPr>
          <p:grpSpPr>
            <a:xfrm>
              <a:off x="4283968" y="2528928"/>
              <a:ext cx="900000" cy="252000"/>
              <a:chOff x="2231840" y="1988840"/>
              <a:chExt cx="900000" cy="252000"/>
            </a:xfrm>
          </p:grpSpPr>
          <p:sp>
            <p:nvSpPr>
              <p:cNvPr id="249" name="248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ICMPError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249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250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251 - Ομάδα"/>
            <p:cNvGrpSpPr/>
            <p:nvPr/>
          </p:nvGrpSpPr>
          <p:grpSpPr>
            <a:xfrm>
              <a:off x="5688224" y="2060848"/>
              <a:ext cx="900000" cy="252000"/>
              <a:chOff x="2231840" y="1988840"/>
              <a:chExt cx="900000" cy="252000"/>
            </a:xfrm>
          </p:grpSpPr>
          <p:sp>
            <p:nvSpPr>
              <p:cNvPr id="253" name="252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SetSR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Checksum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253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254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255 - Ομάδα"/>
            <p:cNvGrpSpPr/>
            <p:nvPr/>
          </p:nvGrpSpPr>
          <p:grpSpPr>
            <a:xfrm>
              <a:off x="3203848" y="2888968"/>
              <a:ext cx="900000" cy="252000"/>
              <a:chOff x="2231840" y="1988840"/>
              <a:chExt cx="900000" cy="252000"/>
            </a:xfrm>
          </p:grpSpPr>
          <p:sp>
            <p:nvSpPr>
              <p:cNvPr id="257" name="256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StripSRHeader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8" name="257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258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259 - Ομάδα"/>
            <p:cNvGrpSpPr/>
            <p:nvPr/>
          </p:nvGrpSpPr>
          <p:grpSpPr>
            <a:xfrm>
              <a:off x="4283968" y="2888968"/>
              <a:ext cx="900000" cy="252000"/>
              <a:chOff x="2231840" y="1988840"/>
              <a:chExt cx="900000" cy="252000"/>
            </a:xfrm>
          </p:grpSpPr>
          <p:sp>
            <p:nvSpPr>
              <p:cNvPr id="261" name="260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CheckIP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Header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2" name="261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262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263 - Ομάδα"/>
            <p:cNvGrpSpPr/>
            <p:nvPr/>
          </p:nvGrpSpPr>
          <p:grpSpPr>
            <a:xfrm>
              <a:off x="1835696" y="1088768"/>
              <a:ext cx="900000" cy="252000"/>
              <a:chOff x="2231840" y="1988840"/>
              <a:chExt cx="900000" cy="252000"/>
            </a:xfrm>
          </p:grpSpPr>
          <p:sp>
            <p:nvSpPr>
              <p:cNvPr id="265" name="264 - Ορθογώνιο"/>
              <p:cNvSpPr/>
              <p:nvPr/>
            </p:nvSpPr>
            <p:spPr>
              <a:xfrm>
                <a:off x="2231840" y="1988840"/>
                <a:ext cx="900000" cy="25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latin typeface="Arial" pitchFamily="34" charset="0"/>
                    <a:cs typeface="Arial" pitchFamily="34" charset="0"/>
                  </a:rPr>
                  <a:t>CheckSR</a:t>
                </a:r>
                <a:endParaRPr lang="en-US" sz="8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sz="800" dirty="0" smtClean="0">
                    <a:latin typeface="Arial" pitchFamily="34" charset="0"/>
                    <a:cs typeface="Arial" pitchFamily="34" charset="0"/>
                  </a:rPr>
                  <a:t>Header</a:t>
                </a:r>
                <a:endParaRPr lang="en-US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6" name="265 - Ισοσκελές τρίγωνο"/>
              <p:cNvSpPr/>
              <p:nvPr/>
            </p:nvSpPr>
            <p:spPr>
              <a:xfrm rot="5400000">
                <a:off x="2231840" y="2060848"/>
                <a:ext cx="72008" cy="72008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266 - Ορθογώνιο"/>
              <p:cNvSpPr/>
              <p:nvPr/>
            </p:nvSpPr>
            <p:spPr>
              <a:xfrm>
                <a:off x="3095840" y="2060848"/>
                <a:ext cx="36000" cy="7200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9" name="268 - Ευθύγραμμο βέλος σύνδεσης"/>
            <p:cNvCxnSpPr>
              <a:stCxn id="114" idx="3"/>
              <a:endCxn id="102" idx="3"/>
            </p:cNvCxnSpPr>
            <p:nvPr/>
          </p:nvCxnSpPr>
          <p:spPr>
            <a:xfrm flipV="1">
              <a:off x="1439552" y="872772"/>
              <a:ext cx="396144" cy="1439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271 - Ευθύγραμμο βέλος σύνδεσης"/>
            <p:cNvCxnSpPr>
              <a:stCxn id="116" idx="3"/>
              <a:endCxn id="266" idx="3"/>
            </p:cNvCxnSpPr>
            <p:nvPr/>
          </p:nvCxnSpPr>
          <p:spPr>
            <a:xfrm flipV="1">
              <a:off x="1439552" y="1196780"/>
              <a:ext cx="396144" cy="359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274 - Ευθύγραμμο βέλος σύνδεσης"/>
            <p:cNvCxnSpPr>
              <a:stCxn id="104" idx="3"/>
              <a:endCxn id="150" idx="3"/>
            </p:cNvCxnSpPr>
            <p:nvPr/>
          </p:nvCxnSpPr>
          <p:spPr>
            <a:xfrm flipV="1">
              <a:off x="2735696" y="692724"/>
              <a:ext cx="180320" cy="180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276 - Ευθύγραμμο βέλος σύνδεσης"/>
            <p:cNvCxnSpPr>
              <a:stCxn id="152" idx="3"/>
              <a:endCxn id="160" idx="3"/>
            </p:cNvCxnSpPr>
            <p:nvPr/>
          </p:nvCxnSpPr>
          <p:spPr>
            <a:xfrm>
              <a:off x="3816016" y="692724"/>
              <a:ext cx="17992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277 - Ορθογώνιο"/>
            <p:cNvSpPr/>
            <p:nvPr/>
          </p:nvSpPr>
          <p:spPr>
            <a:xfrm>
              <a:off x="6768248" y="908720"/>
              <a:ext cx="36000" cy="7200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278 - Ορθογώνιο"/>
            <p:cNvSpPr/>
            <p:nvPr/>
          </p:nvSpPr>
          <p:spPr>
            <a:xfrm>
              <a:off x="6768248" y="1484784"/>
              <a:ext cx="36000" cy="7200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279 - Ορθογώνιο"/>
            <p:cNvSpPr/>
            <p:nvPr/>
          </p:nvSpPr>
          <p:spPr>
            <a:xfrm>
              <a:off x="6768248" y="2132856"/>
              <a:ext cx="36000" cy="7200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280 - Ορθογώνιο"/>
            <p:cNvSpPr/>
            <p:nvPr/>
          </p:nvSpPr>
          <p:spPr>
            <a:xfrm>
              <a:off x="6768248" y="2960976"/>
              <a:ext cx="36000" cy="72008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281 - Ισοσκελές τρίγωνο"/>
            <p:cNvSpPr/>
            <p:nvPr/>
          </p:nvSpPr>
          <p:spPr>
            <a:xfrm rot="5400000">
              <a:off x="323528" y="692696"/>
              <a:ext cx="72008" cy="7200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282 - Ισοσκελές τρίγωνο"/>
            <p:cNvSpPr/>
            <p:nvPr/>
          </p:nvSpPr>
          <p:spPr>
            <a:xfrm rot="5400000">
              <a:off x="323528" y="1952864"/>
              <a:ext cx="72008" cy="7200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284 - Ευθύγραμμο βέλος σύνδεσης"/>
            <p:cNvCxnSpPr>
              <a:stCxn id="282" idx="0"/>
              <a:endCxn id="118" idx="3"/>
            </p:cNvCxnSpPr>
            <p:nvPr/>
          </p:nvCxnSpPr>
          <p:spPr>
            <a:xfrm>
              <a:off x="395536" y="728700"/>
              <a:ext cx="144016" cy="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288 - Ευθύγραμμο βέλος σύνδεσης"/>
            <p:cNvCxnSpPr>
              <a:stCxn id="161" idx="3"/>
              <a:endCxn id="278" idx="1"/>
            </p:cNvCxnSpPr>
            <p:nvPr/>
          </p:nvCxnSpPr>
          <p:spPr>
            <a:xfrm>
              <a:off x="4895936" y="836740"/>
              <a:ext cx="1872312" cy="10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291 - Ευθύγραμμο βέλος σύνδεσης"/>
            <p:cNvCxnSpPr>
              <a:stCxn id="267" idx="3"/>
              <a:endCxn id="164" idx="3"/>
            </p:cNvCxnSpPr>
            <p:nvPr/>
          </p:nvCxnSpPr>
          <p:spPr>
            <a:xfrm>
              <a:off x="2735696" y="1196780"/>
              <a:ext cx="1260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293 - Ευθύγραμμο βέλος σύνδεσης"/>
            <p:cNvCxnSpPr>
              <a:stCxn id="157" idx="3"/>
              <a:endCxn id="164" idx="3"/>
            </p:cNvCxnSpPr>
            <p:nvPr/>
          </p:nvCxnSpPr>
          <p:spPr>
            <a:xfrm>
              <a:off x="3816016" y="944780"/>
              <a:ext cx="179920" cy="25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296 - Ευθύγραμμο βέλος σύνδεσης"/>
            <p:cNvCxnSpPr>
              <a:stCxn id="165" idx="3"/>
              <a:endCxn id="185" idx="3"/>
            </p:cNvCxnSpPr>
            <p:nvPr/>
          </p:nvCxnSpPr>
          <p:spPr>
            <a:xfrm>
              <a:off x="4895936" y="1196780"/>
              <a:ext cx="1717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298 - Ευθύγραμμο βέλος σύνδεσης"/>
            <p:cNvCxnSpPr>
              <a:stCxn id="186" idx="3"/>
              <a:endCxn id="278" idx="1"/>
            </p:cNvCxnSpPr>
            <p:nvPr/>
          </p:nvCxnSpPr>
          <p:spPr>
            <a:xfrm flipV="1">
              <a:off x="5967672" y="944724"/>
              <a:ext cx="800576" cy="252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303 - Ευθύγραμμο βέλος σύνδεσης"/>
            <p:cNvCxnSpPr>
              <a:stCxn id="117" idx="3"/>
              <a:endCxn id="193" idx="3"/>
            </p:cNvCxnSpPr>
            <p:nvPr/>
          </p:nvCxnSpPr>
          <p:spPr>
            <a:xfrm>
              <a:off x="1439552" y="1520732"/>
              <a:ext cx="396144" cy="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305 - Ευθύγραμμο βέλος σύνδεσης"/>
            <p:cNvCxnSpPr>
              <a:stCxn id="195" idx="3"/>
              <a:endCxn id="199" idx="3"/>
            </p:cNvCxnSpPr>
            <p:nvPr/>
          </p:nvCxnSpPr>
          <p:spPr>
            <a:xfrm>
              <a:off x="2735696" y="1520788"/>
              <a:ext cx="1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309 - Ευθύγραμμο βέλος σύνδεσης"/>
            <p:cNvCxnSpPr>
              <a:stCxn id="201" idx="3"/>
              <a:endCxn id="279" idx="1"/>
            </p:cNvCxnSpPr>
            <p:nvPr/>
          </p:nvCxnSpPr>
          <p:spPr>
            <a:xfrm>
              <a:off x="3815816" y="1520788"/>
              <a:ext cx="29524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311 - Ευθύγραμμο βέλος σύνδεσης"/>
            <p:cNvCxnSpPr>
              <a:stCxn id="283" idx="0"/>
              <a:endCxn id="205" idx="3"/>
            </p:cNvCxnSpPr>
            <p:nvPr/>
          </p:nvCxnSpPr>
          <p:spPr>
            <a:xfrm>
              <a:off x="395536" y="198886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313 - Ευθύγραμμο βέλος σύνδεσης"/>
            <p:cNvCxnSpPr>
              <a:stCxn id="206" idx="3"/>
              <a:endCxn id="213" idx="3"/>
            </p:cNvCxnSpPr>
            <p:nvPr/>
          </p:nvCxnSpPr>
          <p:spPr>
            <a:xfrm>
              <a:off x="1943608" y="1988868"/>
              <a:ext cx="25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315 - Shape"/>
            <p:cNvCxnSpPr>
              <a:stCxn id="113" idx="3"/>
              <a:endCxn id="220" idx="3"/>
            </p:cNvCxnSpPr>
            <p:nvPr/>
          </p:nvCxnSpPr>
          <p:spPr>
            <a:xfrm flipH="1">
              <a:off x="1043608" y="728756"/>
              <a:ext cx="395944" cy="1656128"/>
            </a:xfrm>
            <a:prstGeom prst="bentConnector5">
              <a:avLst>
                <a:gd name="adj1" fmla="val -57735"/>
                <a:gd name="adj2" fmla="val 62450"/>
                <a:gd name="adj3" fmla="val 15773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317 - Ευθύγραμμο βέλος σύνδεσης"/>
            <p:cNvCxnSpPr>
              <a:stCxn id="222" idx="3"/>
              <a:endCxn id="237" idx="3"/>
            </p:cNvCxnSpPr>
            <p:nvPr/>
          </p:nvCxnSpPr>
          <p:spPr>
            <a:xfrm>
              <a:off x="1943608" y="2384884"/>
              <a:ext cx="1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319 - Ευθύγραμμο βέλος σύνδεσης"/>
            <p:cNvCxnSpPr>
              <a:stCxn id="238" idx="3"/>
              <a:endCxn id="245" idx="3"/>
            </p:cNvCxnSpPr>
            <p:nvPr/>
          </p:nvCxnSpPr>
          <p:spPr>
            <a:xfrm>
              <a:off x="3023728" y="2384884"/>
              <a:ext cx="1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324 - Ευθύγραμμο βέλος σύνδεσης"/>
            <p:cNvCxnSpPr>
              <a:stCxn id="246" idx="3"/>
              <a:endCxn id="254" idx="3"/>
            </p:cNvCxnSpPr>
            <p:nvPr/>
          </p:nvCxnSpPr>
          <p:spPr>
            <a:xfrm flipV="1">
              <a:off x="4103848" y="2168860"/>
              <a:ext cx="158437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326 - Ευθύγραμμο βέλος σύνδεσης"/>
            <p:cNvCxnSpPr>
              <a:stCxn id="243" idx="3"/>
              <a:endCxn id="250" idx="3"/>
            </p:cNvCxnSpPr>
            <p:nvPr/>
          </p:nvCxnSpPr>
          <p:spPr>
            <a:xfrm>
              <a:off x="4103848" y="2636940"/>
              <a:ext cx="1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328 - Shape"/>
            <p:cNvCxnSpPr>
              <a:stCxn id="251" idx="3"/>
              <a:endCxn id="213" idx="3"/>
            </p:cNvCxnSpPr>
            <p:nvPr/>
          </p:nvCxnSpPr>
          <p:spPr>
            <a:xfrm flipH="1" flipV="1">
              <a:off x="4499992" y="1988868"/>
              <a:ext cx="683976" cy="648072"/>
            </a:xfrm>
            <a:prstGeom prst="bentConnector5">
              <a:avLst>
                <a:gd name="adj1" fmla="val -33422"/>
                <a:gd name="adj2" fmla="val 50000"/>
                <a:gd name="adj3" fmla="val 1334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332 - Ευθύγραμμο βέλος σύνδεσης"/>
            <p:cNvCxnSpPr>
              <a:stCxn id="214" idx="3"/>
              <a:endCxn id="254" idx="3"/>
            </p:cNvCxnSpPr>
            <p:nvPr/>
          </p:nvCxnSpPr>
          <p:spPr>
            <a:xfrm>
              <a:off x="5399992" y="1988868"/>
              <a:ext cx="288232" cy="1799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334 - Ευθύγραμμο βέλος σύνδεσης"/>
            <p:cNvCxnSpPr>
              <a:stCxn id="235" idx="3"/>
              <a:endCxn id="258" idx="3"/>
            </p:cNvCxnSpPr>
            <p:nvPr/>
          </p:nvCxnSpPr>
          <p:spPr>
            <a:xfrm>
              <a:off x="3023728" y="2636940"/>
              <a:ext cx="18012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336 - Ευθύγραμμο βέλος σύνδεσης"/>
            <p:cNvCxnSpPr>
              <a:stCxn id="259" idx="3"/>
              <a:endCxn id="262" idx="3"/>
            </p:cNvCxnSpPr>
            <p:nvPr/>
          </p:nvCxnSpPr>
          <p:spPr>
            <a:xfrm>
              <a:off x="4103848" y="2996980"/>
              <a:ext cx="1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338 - Ευθύγραμμο βέλος σύνδεσης"/>
            <p:cNvCxnSpPr>
              <a:stCxn id="263" idx="3"/>
              <a:endCxn id="281" idx="1"/>
            </p:cNvCxnSpPr>
            <p:nvPr/>
          </p:nvCxnSpPr>
          <p:spPr>
            <a:xfrm>
              <a:off x="5183968" y="2996980"/>
              <a:ext cx="15842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340 - Ευθύγραμμο βέλος σύνδεσης"/>
            <p:cNvCxnSpPr>
              <a:stCxn id="255" idx="3"/>
              <a:endCxn id="280" idx="1"/>
            </p:cNvCxnSpPr>
            <p:nvPr/>
          </p:nvCxnSpPr>
          <p:spPr>
            <a:xfrm>
              <a:off x="6588224" y="2168860"/>
              <a:ext cx="180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44</Words>
  <Application>Microsoft Office PowerPoint</Application>
  <PresentationFormat>Προβολή στην οθόνη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2" baseType="lpstr">
      <vt:lpstr>Θέμα του Office</vt:lpstr>
      <vt:lpstr>Διαφάνεια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kohoumas</dc:creator>
  <cp:lastModifiedBy>kohoumas</cp:lastModifiedBy>
  <cp:revision>29</cp:revision>
  <dcterms:created xsi:type="dcterms:W3CDTF">2012-09-07T08:28:45Z</dcterms:created>
  <dcterms:modified xsi:type="dcterms:W3CDTF">2012-09-07T11:20:27Z</dcterms:modified>
</cp:coreProperties>
</file>