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6" r:id="rId16"/>
    <p:sldId id="275" r:id="rId17"/>
    <p:sldId id="277" r:id="rId18"/>
    <p:sldId id="280" r:id="rId1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09DA-CF06-4658-A439-5F1FF7D0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Data Marketing Report for Vestiarecollective.com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AC15-C0D7-4205-87D2-E2BC839EF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Samuel Kohler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D30-091D-495C-9C6C-9D21695F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majority are one-time users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41E6D-72FE-4E1B-B9F7-C1981F198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64002-F2FD-483F-A15C-13B2DC8867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Buying or selling one item and never coming back</a:t>
            </a:r>
            <a:endParaRPr lang="en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6E9-30AE-498A-9525-E4362C3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A7134-C5A5-41A4-BA68-7D8D10EE7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58795">
            <a:off x="888472" y="2051830"/>
            <a:ext cx="6985684" cy="4274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7F5DB-289C-401B-9897-4C591A61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269" y="1794463"/>
            <a:ext cx="5935237" cy="40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380C-E3E0-43AA-9D30-A3D4CFEC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segments</a:t>
            </a:r>
            <a:endParaRPr lang="en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B5CA25-02EE-439C-AA81-CD5E7725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33" y="2351781"/>
            <a:ext cx="11164131" cy="4297570"/>
          </a:xfrm>
          <a:effectLst/>
        </p:spPr>
      </p:pic>
    </p:spTree>
    <p:extLst>
      <p:ext uri="{BB962C8B-B14F-4D97-AF65-F5344CB8AC3E}">
        <p14:creationId xmlns:p14="http://schemas.microsoft.com/office/powerpoint/2010/main" val="15339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77C-681C-4A22-B48E-00E9B325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segment and their sales volume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98E43-CA01-4EEA-AA6B-1210F097F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53" y="2222499"/>
            <a:ext cx="11492377" cy="4423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1158D-FC28-4962-B17F-B8B77F579F5F}"/>
              </a:ext>
            </a:extLst>
          </p:cNvPr>
          <p:cNvSpPr txBox="1"/>
          <p:nvPr/>
        </p:nvSpPr>
        <p:spPr>
          <a:xfrm>
            <a:off x="3751598" y="3753391"/>
            <a:ext cx="1505540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AA520"/>
                </a:solidFill>
              </a:rPr>
              <a:t>10% of sales</a:t>
            </a:r>
          </a:p>
          <a:p>
            <a:r>
              <a:rPr lang="en-GB" dirty="0">
                <a:solidFill>
                  <a:srgbClr val="DAA520"/>
                </a:solidFill>
              </a:rPr>
              <a:t>56% of users</a:t>
            </a:r>
            <a:endParaRPr lang="en-CH" dirty="0">
              <a:solidFill>
                <a:srgbClr val="DAA52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208AF-EE51-4AB2-921A-31C115E12EE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04368" y="4399722"/>
            <a:ext cx="279282" cy="745988"/>
          </a:xfrm>
          <a:prstGeom prst="straightConnector1">
            <a:avLst/>
          </a:prstGeom>
          <a:ln>
            <a:solidFill>
              <a:srgbClr val="DAA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55DBCC-B0B3-4AC6-BDD4-33A84D760360}"/>
              </a:ext>
            </a:extLst>
          </p:cNvPr>
          <p:cNvSpPr txBox="1"/>
          <p:nvPr/>
        </p:nvSpPr>
        <p:spPr>
          <a:xfrm>
            <a:off x="8733183" y="2397712"/>
            <a:ext cx="1576072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31% of sales</a:t>
            </a:r>
          </a:p>
          <a:p>
            <a:r>
              <a:rPr lang="en-GB" dirty="0">
                <a:solidFill>
                  <a:srgbClr val="FF0000"/>
                </a:solidFill>
              </a:rPr>
              <a:t>2.5% of users</a:t>
            </a:r>
            <a:endParaRPr lang="en-C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42D2D-8294-4125-8412-46700071753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521219" y="3044043"/>
            <a:ext cx="152868" cy="804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4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79BA-BF17-452D-9652-BC3975E3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sellers on a map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8D3C7-9717-4BC4-97E5-9DA96E5DE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48" y="2222500"/>
            <a:ext cx="10880303" cy="4188312"/>
          </a:xfr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840E7-7DDB-4CA8-B9E6-3AAD9A4FB210}"/>
              </a:ext>
            </a:extLst>
          </p:cNvPr>
          <p:cNvCxnSpPr/>
          <p:nvPr/>
        </p:nvCxnSpPr>
        <p:spPr>
          <a:xfrm>
            <a:off x="655848" y="3545058"/>
            <a:ext cx="51487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275E42-DCB2-4E0B-9AC0-CBDC25557386}"/>
              </a:ext>
            </a:extLst>
          </p:cNvPr>
          <p:cNvCxnSpPr/>
          <p:nvPr/>
        </p:nvCxnSpPr>
        <p:spPr>
          <a:xfrm>
            <a:off x="3727938" y="2124026"/>
            <a:ext cx="0" cy="3671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3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F210-A946-47FC-96FC-A775906D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1</a:t>
            </a:r>
            <a:br>
              <a:rPr lang="en-GB" dirty="0"/>
            </a:br>
            <a:r>
              <a:rPr lang="en-GB" dirty="0"/>
              <a:t>Do the use of social feature generate more sales?</a:t>
            </a:r>
            <a:endParaRPr lang="en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F9D50-B0B2-498F-AAD9-51B393F00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274" y="454577"/>
            <a:ext cx="6251575" cy="24065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E671-8196-42D3-A99B-9BDB772E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Yes, a higher number of followers will yield more sales, but the correlation is weak.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As a lot of buyers are one timer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 average amount of 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followers is skewed by high performing individuals. 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DDEAB-A5EE-4F7A-BEEC-C3909524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84" y="2861085"/>
            <a:ext cx="7042678" cy="27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04E0250-E1F2-447D-BEA6-730EEE1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35" y="2260737"/>
            <a:ext cx="8330091" cy="3206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CCEE3-C7D8-4A4E-A08A-0FB5E9FE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Are socially active users generating more sales compared to non-socially engaged users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1523-0B43-4415-95DB-BDA75BB97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Absolutely!  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The majority of all products was bought by social users</a:t>
            </a:r>
            <a:endParaRPr lang="en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6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80DE104-EE64-4671-92B6-95CFCD04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65" y="1713130"/>
            <a:ext cx="11871967" cy="457004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94494-9E81-47A9-99F3-D6EEC5BF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Answer 3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0" dirty="0">
                <a:solidFill>
                  <a:schemeClr val="tx1"/>
                </a:solidFill>
              </a:rPr>
              <a:t>W</a:t>
            </a:r>
            <a:r>
              <a:rPr lang="en-GB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hat are the factors contributing to more sales? </a:t>
            </a:r>
            <a:br>
              <a:rPr lang="en-CH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1D93-A402-4C87-BEAD-3D8CC6AD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7686" y="2701489"/>
            <a:ext cx="4005998" cy="2704967"/>
          </a:xfrm>
        </p:spPr>
        <p:txBody>
          <a:bodyPr/>
          <a:lstStyle/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Two identified contributing factors to the number of sales 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are 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passRate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percentage and the number of followers</a:t>
            </a:r>
          </a:p>
          <a:p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=&gt; The higher the </a:t>
            </a:r>
            <a:r>
              <a:rPr lang="en-GB" sz="1800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passRate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more sales</a:t>
            </a:r>
            <a:b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=&gt; However, the number of followers influence the amount of sales but not significantly.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398E-731A-4876-8A0C-20F3B1903543}"/>
              </a:ext>
            </a:extLst>
          </p:cNvPr>
          <p:cNvCxnSpPr/>
          <p:nvPr/>
        </p:nvCxnSpPr>
        <p:spPr>
          <a:xfrm>
            <a:off x="6428096" y="3111690"/>
            <a:ext cx="23064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5002E-5783-4F60-A2BA-E5E4FA5F49D8}"/>
              </a:ext>
            </a:extLst>
          </p:cNvPr>
          <p:cNvCxnSpPr/>
          <p:nvPr/>
        </p:nvCxnSpPr>
        <p:spPr>
          <a:xfrm>
            <a:off x="8625385" y="1713130"/>
            <a:ext cx="0" cy="1715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96FE-FBB0-4987-9639-002D6994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?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BFA9-9374-4DB6-92B5-0A4B5738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An email campaign could be setup for the users of cluster 2 to teach them about proper brand building to increase the number of sales. 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An education campaign teaching what is an exceptional piece of clothing, answering to the company’s quality standards, could lead to more sales.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the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webdev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team, the results show that there is a need to bring back users from their inactivity and make the social features more accessible or usable.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D4BB-6353-4B00-BC01-B4B6B84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8C0D-CBD4-4C83-A315-0092A76C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data shown represents the activity of our users.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Sadly, we don’t have the value of the sales</a:t>
            </a:r>
          </a:p>
          <a:p>
            <a:r>
              <a:rPr lang="en-GB" dirty="0">
                <a:solidFill>
                  <a:schemeClr val="bg1"/>
                </a:solidFill>
              </a:rPr>
              <a:t>More transactions between users generate more income.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But which transaction are </a:t>
            </a:r>
            <a:r>
              <a:rPr lang="en-GB" dirty="0" err="1">
                <a:solidFill>
                  <a:schemeClr val="bg1"/>
                </a:solidFill>
              </a:rPr>
              <a:t>preffered</a:t>
            </a:r>
            <a:r>
              <a:rPr lang="en-GB" dirty="0">
                <a:solidFill>
                  <a:schemeClr val="bg1"/>
                </a:solidFill>
              </a:rPr>
              <a:t>?</a:t>
            </a:r>
            <a:endParaRPr lang="en-CH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06B0-A65E-4A1A-958E-8231CC85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F4C5B-8F3D-40CA-8FF6-091749141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Cheap Item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43EB3-8A8E-45F1-BEEA-A1A094D66D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One item sold = 5.49 USD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C272-5179-484C-963B-902D3A0AE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Expensive Item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A386C-91A9-40FE-A898-6BC434AF84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One item Sold = 10.99 USD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AB5-3793-465E-A2A3-508AD1D3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198B-4613-44D8-9C89-40F06F14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685800" algn="l">
              <a:spcBef>
                <a:spcPts val="1200"/>
              </a:spcBef>
              <a:spcAft>
                <a:spcPts val="1200"/>
              </a:spcAft>
            </a:pPr>
            <a:r>
              <a:rPr lang="en-GB" sz="1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Q1: Do the use of social features generate more sales?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 marR="685800" algn="l">
              <a:spcBef>
                <a:spcPts val="1200"/>
              </a:spcBef>
              <a:spcAft>
                <a:spcPts val="1200"/>
              </a:spcAft>
            </a:pPr>
            <a:r>
              <a:rPr lang="en-GB" sz="1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Q:2 Are socially active users generating more sales compared to non-socially engaged users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 marR="685800" algn="l">
              <a:spcBef>
                <a:spcPts val="1200"/>
              </a:spcBef>
              <a:spcAft>
                <a:spcPts val="1200"/>
              </a:spcAft>
            </a:pPr>
            <a:r>
              <a:rPr lang="en-GB" sz="1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Q3: if Q2 is true, what are the factors contributing to more sales? </a:t>
            </a:r>
            <a:endParaRPr lang="en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2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2FF86D-993B-418B-912A-C11245F00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4059" y="1861377"/>
            <a:ext cx="12980116" cy="4996623"/>
          </a:xfr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FEA79-81DD-40D7-A7EA-B33E4B6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9910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53B5-AE8A-45B0-AA14-A611E87E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82% of users are inactive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56C0D-4B8F-44C2-9059-E6259349C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80B-10D4-461F-86CF-AAA3F88870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This is a sign of single visits only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53B5-AE8A-45B0-AA14-A611E87E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95% of users did not buy any item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56C0D-4B8F-44C2-9059-E6259349C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80B-10D4-461F-86CF-AAA3F88870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There is plenty of room to improve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37C-18D9-4DC0-BE4C-E7317D6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70 % of buyers are social users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F94B-5C79-45F9-AC6A-8FBC6933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AA99-9264-4384-9409-6B6063EB18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The social features work!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5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A009-6BDB-4390-90EB-DC98C35A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4919-C323-45D0-B5C8-0D6385B5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041153"/>
            <a:ext cx="5189857" cy="84370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More than 75% of the users bought less than 2 items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8F590-D13C-4554-A1E5-E6A315CA6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8" y="3307252"/>
            <a:ext cx="5189537" cy="19976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88A7C-3908-4E6D-9050-44F94180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1998968"/>
            <a:ext cx="5194583" cy="92807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More than 75% of the users sold less than 2 items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627D88-DDBD-4794-9E00-3F5A92153F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8075" y="3306336"/>
            <a:ext cx="5194300" cy="1999516"/>
          </a:xfrm>
        </p:spPr>
      </p:pic>
    </p:spTree>
    <p:extLst>
      <p:ext uri="{BB962C8B-B14F-4D97-AF65-F5344CB8AC3E}">
        <p14:creationId xmlns:p14="http://schemas.microsoft.com/office/powerpoint/2010/main" val="11511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{97D37D1E-64AB-4835-B02C-1E84F8E2A62F}tf03457503</Template>
  <TotalTime>130</TotalTime>
  <Words>439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Symbol</vt:lpstr>
      <vt:lpstr>Wingdings 2</vt:lpstr>
      <vt:lpstr>Quotable</vt:lpstr>
      <vt:lpstr>A Data Marketing Report for Vestiarecollective.com</vt:lpstr>
      <vt:lpstr>Introduction</vt:lpstr>
      <vt:lpstr>PowerPoint Presentation</vt:lpstr>
      <vt:lpstr>The questions</vt:lpstr>
      <vt:lpstr>Findings</vt:lpstr>
      <vt:lpstr>82% of users are inactive</vt:lpstr>
      <vt:lpstr>95% of users did not buy any item</vt:lpstr>
      <vt:lpstr>70 % of buyers are social users</vt:lpstr>
      <vt:lpstr>Findings</vt:lpstr>
      <vt:lpstr>The majority are one-time users</vt:lpstr>
      <vt:lpstr>Segmenting</vt:lpstr>
      <vt:lpstr>The segments</vt:lpstr>
      <vt:lpstr>The segment and their sales volume</vt:lpstr>
      <vt:lpstr>The sellers on a map</vt:lpstr>
      <vt:lpstr>Answer 1 Do the use of social feature generate more sales?</vt:lpstr>
      <vt:lpstr>Answer 2 Are socially active users generating more sales compared to non-socially engaged users</vt:lpstr>
      <vt:lpstr>Answer 3 What are the factors contributing to more sales?  </vt:lpstr>
      <vt:lpstr>Next steps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marketing report for VC</dc:title>
  <dc:creator>Sam from iceland</dc:creator>
  <cp:lastModifiedBy>Sam from iceland</cp:lastModifiedBy>
  <cp:revision>15</cp:revision>
  <cp:lastPrinted>2021-03-28T18:30:47Z</cp:lastPrinted>
  <dcterms:created xsi:type="dcterms:W3CDTF">2021-03-28T15:25:32Z</dcterms:created>
  <dcterms:modified xsi:type="dcterms:W3CDTF">2021-03-28T18:37:19Z</dcterms:modified>
</cp:coreProperties>
</file>