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9"/>
  </p:notesMasterIdLst>
  <p:sldIdLst>
    <p:sldId id="278" r:id="rId2"/>
    <p:sldId id="279" r:id="rId3"/>
    <p:sldId id="280" r:id="rId4"/>
    <p:sldId id="281" r:id="rId5"/>
    <p:sldId id="283" r:id="rId6"/>
    <p:sldId id="284" r:id="rId7"/>
    <p:sldId id="282" r:id="rId8"/>
    <p:sldId id="285" r:id="rId9"/>
    <p:sldId id="287" r:id="rId10"/>
    <p:sldId id="329" r:id="rId11"/>
    <p:sldId id="294" r:id="rId12"/>
    <p:sldId id="290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30" r:id="rId23"/>
    <p:sldId id="331" r:id="rId24"/>
    <p:sldId id="332" r:id="rId25"/>
    <p:sldId id="333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293" r:id="rId4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09" autoAdjust="0"/>
  </p:normalViewPr>
  <p:slideViewPr>
    <p:cSldViewPr snapToGrid="0" snapToObjects="1">
      <p:cViewPr varScale="1">
        <p:scale>
          <a:sx n="74" d="100"/>
          <a:sy n="74" d="100"/>
        </p:scale>
        <p:origin x="72" y="25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000" y="211431"/>
            <a:ext cx="5385816" cy="1225296"/>
          </a:xfrm>
        </p:spPr>
        <p:txBody>
          <a:bodyPr/>
          <a:lstStyle/>
          <a:p>
            <a:r>
              <a:rPr lang="en-US" dirty="0"/>
              <a:t>Medical Appointment booking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6272" y="2965039"/>
            <a:ext cx="4673206" cy="1463191"/>
          </a:xfrm>
        </p:spPr>
        <p:txBody>
          <a:bodyPr/>
          <a:lstStyle/>
          <a:p>
            <a:r>
              <a:rPr lang="en-US" dirty="0"/>
              <a:t>By Vani Khanna (991676278),</a:t>
            </a:r>
          </a:p>
          <a:p>
            <a:r>
              <a:rPr lang="en-US" dirty="0" err="1"/>
              <a:t>Tamanpreet</a:t>
            </a:r>
            <a:r>
              <a:rPr lang="en-US" dirty="0"/>
              <a:t> Kaur (</a:t>
            </a:r>
            <a:r>
              <a:rPr lang="en-IN" dirty="0"/>
              <a:t>991676461</a:t>
            </a:r>
            <a:r>
              <a:rPr lang="en-US" dirty="0"/>
              <a:t>) , </a:t>
            </a:r>
            <a:br>
              <a:rPr lang="en-US" dirty="0"/>
            </a:br>
            <a:r>
              <a:rPr lang="en-US" dirty="0"/>
              <a:t>Manmeet Singh </a:t>
            </a:r>
            <a:r>
              <a:rPr lang="en-US" dirty="0" err="1"/>
              <a:t>Kolhi</a:t>
            </a:r>
            <a:r>
              <a:rPr lang="en-US" dirty="0"/>
              <a:t>(</a:t>
            </a:r>
            <a:r>
              <a:rPr lang="en-IN" dirty="0"/>
              <a:t>991667681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81449-6D9E-089D-4237-7A3416A1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878D1B52-FD31-6BCF-8E26-017098A93C9D}"/>
              </a:ext>
            </a:extLst>
          </p:cNvPr>
          <p:cNvSpPr txBox="1">
            <a:spLocks/>
          </p:cNvSpPr>
          <p:nvPr/>
        </p:nvSpPr>
        <p:spPr>
          <a:xfrm>
            <a:off x="2811070" y="97108"/>
            <a:ext cx="2758129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1nf</a:t>
            </a:r>
            <a:endParaRPr lang="en-US" dirty="0"/>
          </a:p>
        </p:txBody>
      </p:sp>
      <p:sp>
        <p:nvSpPr>
          <p:cNvPr id="7" name="Slide Number Placeholder 373">
            <a:extLst>
              <a:ext uri="{FF2B5EF4-FFF2-40B4-BE49-F238E27FC236}">
                <a16:creationId xmlns:a16="http://schemas.microsoft.com/office/drawing/2014/main" id="{3EE4BADC-6E66-DFC4-86A8-E48074F3DE00}"/>
              </a:ext>
            </a:extLst>
          </p:cNvPr>
          <p:cNvSpPr txBox="1">
            <a:spLocks/>
          </p:cNvSpPr>
          <p:nvPr/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E0506-3A7E-DF82-3A89-A42434AA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50" y="1036246"/>
            <a:ext cx="4542141" cy="5160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A613BA-2F9C-CA63-4C7D-2AEB0D41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99" y="1036246"/>
            <a:ext cx="1606853" cy="5607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33546-B151-4A66-8E93-AB2C6414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414" y="1027065"/>
            <a:ext cx="1310754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2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C63C-FD48-A3A6-1ABD-5EFB8D64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DB50-4B20-98C8-961E-45BF0C49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9EEB7-BCBC-3CEA-42B1-40F56A58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12" y="457200"/>
            <a:ext cx="7430366" cy="59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9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410" y="210312"/>
            <a:ext cx="8165592" cy="768096"/>
          </a:xfrm>
        </p:spPr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nf</a:t>
            </a:r>
            <a:r>
              <a:rPr lang="en-US" dirty="0"/>
              <a:t> : removing partial dependencies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66DAE-595F-4244-952A-1564519D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3" y="1676248"/>
            <a:ext cx="5669573" cy="4640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D32C8-8549-9A61-AB98-EA4E2C1A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00" y="1676248"/>
            <a:ext cx="5379321" cy="464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96D3-7416-0F9B-B108-BF3A07B4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99" y="166624"/>
            <a:ext cx="6766560" cy="768096"/>
          </a:xfrm>
        </p:spPr>
        <p:txBody>
          <a:bodyPr/>
          <a:lstStyle/>
          <a:p>
            <a:r>
              <a:rPr lang="en-US" dirty="0"/>
              <a:t>2nf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2C978-5469-CB92-23BD-B921D781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1DD2C-00C8-F886-C179-07AAD85E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7" y="1165461"/>
            <a:ext cx="2601921" cy="5477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CDF63D-C657-C9B5-0BB5-DD266EB29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078" y="1165461"/>
            <a:ext cx="2785800" cy="3630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67CE3-CE1E-AFED-F259-3B6706148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877" y="1165461"/>
            <a:ext cx="2164321" cy="3630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0F7C7D-F600-805B-F7FE-DB6FE6A92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1617" y="1165460"/>
            <a:ext cx="2365077" cy="52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1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002-E49A-7F16-27D8-16AA225D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552" y="103197"/>
            <a:ext cx="7013448" cy="491163"/>
          </a:xfrm>
        </p:spPr>
        <p:txBody>
          <a:bodyPr/>
          <a:lstStyle/>
          <a:p>
            <a:r>
              <a:rPr lang="en-US" dirty="0"/>
              <a:t>2nf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78DD-946E-5318-9117-3EC0C691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E1D79-5ABE-D27B-351B-61CA6076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2" y="798983"/>
            <a:ext cx="4027389" cy="5275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21AA3-9274-465A-DD4A-5E9558C0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033" y="798983"/>
            <a:ext cx="1967587" cy="5319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DF77F3-8F49-8C19-808A-105030E94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571" y="798983"/>
            <a:ext cx="1805694" cy="53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1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DCA1-C35B-5665-8864-63F9D3C9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119" y="190329"/>
            <a:ext cx="5693664" cy="768096"/>
          </a:xfrm>
        </p:spPr>
        <p:txBody>
          <a:bodyPr/>
          <a:lstStyle/>
          <a:p>
            <a:r>
              <a:rPr lang="en-US" dirty="0"/>
              <a:t>2nf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AB460-9D61-940F-69D0-76D67A5D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90" y="958425"/>
            <a:ext cx="4666609" cy="5251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99FDC-BBE9-5027-6DBC-52A09E51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113" y="447632"/>
            <a:ext cx="1842491" cy="6132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5162FA-C4A7-5EFE-421C-66687D60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783" y="447632"/>
            <a:ext cx="1472176" cy="60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7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A52A4-C1BA-2423-4593-A1A90F23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90" y="494681"/>
            <a:ext cx="7650913" cy="58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BFE19-1BD6-5836-C39D-0891A4A6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23407-F7CF-9FF9-E7CB-797F5B945B4A}"/>
              </a:ext>
            </a:extLst>
          </p:cNvPr>
          <p:cNvSpPr txBox="1"/>
          <p:nvPr/>
        </p:nvSpPr>
        <p:spPr>
          <a:xfrm>
            <a:off x="615820" y="1856792"/>
            <a:ext cx="3909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Removing the transitive attributes</a:t>
            </a:r>
            <a:endParaRPr lang="en-IN" sz="4400" b="1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CA6B6-0D8B-4454-54AA-9ADCB598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2410C-9A91-D7A3-BE7B-DFEE48AA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581" y="414130"/>
            <a:ext cx="7361480" cy="59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E9EE-49C2-5908-E983-6119A6E58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73" y="1198424"/>
            <a:ext cx="8055489" cy="667512"/>
          </a:xfrm>
        </p:spPr>
        <p:txBody>
          <a:bodyPr/>
          <a:lstStyle/>
          <a:p>
            <a:r>
              <a:rPr lang="en-IN" b="0" i="0" dirty="0">
                <a:effectLst/>
              </a:rPr>
              <a:t>SQL queries : creating tables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EA4D4-CD11-B544-3561-834B5228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3" y="2015065"/>
            <a:ext cx="5850858" cy="1907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1A7EF8-0DF2-739B-ABFA-B4955044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88" y="4071435"/>
            <a:ext cx="5713799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2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A783D-935D-5FBE-06D3-F219D95F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3EB3D-90CA-4304-E20E-18ADC169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" y="102785"/>
            <a:ext cx="7106856" cy="1837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19E31-C690-E965-E50C-C704AC239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9" y="2138243"/>
            <a:ext cx="4190338" cy="2271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50F320-22EC-AF17-D6DE-562CF2E6F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846" y="2138243"/>
            <a:ext cx="6814810" cy="22716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A611C5-1D05-A840-977A-24E8179DB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49" y="4608158"/>
            <a:ext cx="5785638" cy="18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6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4AA61EF6-998D-B491-E7E0-B8D12CB2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Appointment Booking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</a:rPr>
              <a:t>EER model</a:t>
            </a:r>
            <a:r>
              <a:rPr lang="en-US" dirty="0"/>
              <a:t>​</a:t>
            </a:r>
          </a:p>
          <a:p>
            <a:r>
              <a:rPr lang="en-IN" b="0" i="0" dirty="0">
                <a:effectLst/>
              </a:rPr>
              <a:t>Normalized database schema</a:t>
            </a:r>
            <a:endParaRPr lang="en-US" dirty="0"/>
          </a:p>
          <a:p>
            <a:r>
              <a:rPr lang="en-US" dirty="0"/>
              <a:t>​</a:t>
            </a:r>
            <a:r>
              <a:rPr lang="en-IN" b="0" i="0" dirty="0">
                <a:effectLst/>
              </a:rPr>
              <a:t>SQL queries</a:t>
            </a:r>
            <a:endParaRPr lang="en-US" dirty="0"/>
          </a:p>
          <a:p>
            <a:r>
              <a:rPr lang="en-IN" b="0" i="0" dirty="0">
                <a:effectLst/>
              </a:rPr>
              <a:t>reports</a:t>
            </a:r>
            <a:endParaRPr lang="en-US" dirty="0"/>
          </a:p>
          <a:p>
            <a:r>
              <a:rPr lang="en-US" dirty="0"/>
              <a:t>​</a:t>
            </a:r>
            <a:r>
              <a:rPr lang="en-IN" b="0" i="0" dirty="0">
                <a:effectLst/>
              </a:rPr>
              <a:t>Mongo DB collection structure</a:t>
            </a:r>
          </a:p>
          <a:p>
            <a:r>
              <a:rPr lang="en-IN" b="0" i="0" dirty="0">
                <a:effectLst/>
              </a:rPr>
              <a:t>NoSQL queries</a:t>
            </a:r>
            <a:endParaRPr lang="en-US" dirty="0"/>
          </a:p>
        </p:txBody>
      </p:sp>
      <p:pic>
        <p:nvPicPr>
          <p:cNvPr id="5" name="Picture 4" descr="A person holding a clipboard and looking at a calendar&#10;&#10;Description automatically generated">
            <a:extLst>
              <a:ext uri="{FF2B5EF4-FFF2-40B4-BE49-F238E27FC236}">
                <a16:creationId xmlns:a16="http://schemas.microsoft.com/office/drawing/2014/main" id="{E4B35750-6DD5-4F30-BF31-60FB052DE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4" y="1917858"/>
            <a:ext cx="4912995" cy="491299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C531-AA70-4A10-757D-55428F78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B99BF-5C15-F246-95D0-63BA8F38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98828"/>
            <a:ext cx="4106489" cy="2236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FA9022-6B9C-BDCA-2216-80F5B6273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54" y="98829"/>
            <a:ext cx="7026808" cy="2236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6AF71E-F0BF-81AB-92DC-5150C3201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533029"/>
            <a:ext cx="6404437" cy="2068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39AC44-B867-51F3-1D29-9CD7D841B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595" y="2532366"/>
            <a:ext cx="3807788" cy="2069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E66C97-F71B-4AFD-EB93-14027AE0A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" y="4799149"/>
            <a:ext cx="5544954" cy="18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4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C0A50-D289-A30F-F6B0-93CEF921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2A389-B533-EA83-9FD4-55AC2BAD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916" y="731520"/>
            <a:ext cx="8142167" cy="5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2D47-FA89-AC36-B224-D3E17D12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47825-6B81-1418-B133-E4917302F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731520"/>
            <a:ext cx="7988967" cy="50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9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1C43-2593-E772-C52D-C33E8B0E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9CCE-4389-5944-28AE-3B108CA6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FAAB8-77E9-937E-1830-0A876E8C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4CC48-1C02-1B1A-88CC-BB835ABC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92" y="1420661"/>
            <a:ext cx="10072216" cy="40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1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172-A73E-503A-9B0B-14A7A61B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43DA-7ABB-0154-B0B8-F985534F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A006C-D796-A374-88D0-B05B3DE1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B94FA-8785-166C-DF98-4650C575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79" y="1028937"/>
            <a:ext cx="9401442" cy="48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8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A71E-2598-B086-EE65-66CCB947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F37C-5D47-7A3C-4F4F-8C0B594C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0C99A-1090-E952-C981-CBA54C9C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69FB3-4F0D-D4F1-F844-2E0C6531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3" y="1952603"/>
            <a:ext cx="11005733" cy="26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7069-9003-5C88-F92E-12B7541D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7A8FB-3450-0385-2956-5267EB3031FC}"/>
              </a:ext>
            </a:extLst>
          </p:cNvPr>
          <p:cNvSpPr txBox="1"/>
          <p:nvPr/>
        </p:nvSpPr>
        <p:spPr>
          <a:xfrm>
            <a:off x="4615904" y="70287"/>
            <a:ext cx="352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Select query </a:t>
            </a:r>
            <a:endParaRPr lang="en-IN" sz="4000" b="1" dirty="0">
              <a:solidFill>
                <a:schemeClr val="accent6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C8E0409-1214-ACCF-CF52-5DF41B55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52" r="12488" b="6109"/>
          <a:stretch/>
        </p:blipFill>
        <p:spPr>
          <a:xfrm>
            <a:off x="0" y="778173"/>
            <a:ext cx="7070497" cy="295780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08E9DD-4242-A026-8A0E-41C7301C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30" r="36595" b="10039"/>
          <a:stretch/>
        </p:blipFill>
        <p:spPr>
          <a:xfrm>
            <a:off x="4811847" y="3838614"/>
            <a:ext cx="5657100" cy="27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1632F-86C0-4707-68E3-C9F2F0A3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FDE83D-427A-3492-7C9E-3E29D4986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36" r="39624" b="7616"/>
          <a:stretch/>
        </p:blipFill>
        <p:spPr>
          <a:xfrm>
            <a:off x="642257" y="167951"/>
            <a:ext cx="4656730" cy="348031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7C7349-F658-78DC-AA22-FAD1A45EA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93" r="18892" b="8974"/>
          <a:stretch/>
        </p:blipFill>
        <p:spPr>
          <a:xfrm>
            <a:off x="5352070" y="3191069"/>
            <a:ext cx="6580850" cy="27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9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8D0E6D-B351-5472-2283-C34F7278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5A86969-83CF-C25E-369A-644E8D424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94" r="50720" b="11424"/>
          <a:stretch/>
        </p:blipFill>
        <p:spPr>
          <a:xfrm>
            <a:off x="2068035" y="1406123"/>
            <a:ext cx="6886704" cy="404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C273-C816-8B57-6533-61BF646C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41918" y="491537"/>
            <a:ext cx="6400800" cy="512064"/>
          </a:xfrm>
        </p:spPr>
        <p:txBody>
          <a:bodyPr/>
          <a:lstStyle/>
          <a:p>
            <a:r>
              <a:rPr lang="en-US" sz="4000" b="1" dirty="0"/>
              <a:t>Reports</a:t>
            </a:r>
            <a:endParaRPr lang="en-IN" sz="4000" b="1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6FAE06-24CE-8F8F-A78A-CD2C6507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415946"/>
            <a:ext cx="5254691" cy="431071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EC45B2-8599-6A2A-BDD6-A8482D67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975" y="1415945"/>
            <a:ext cx="5081273" cy="43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7" y="73152"/>
            <a:ext cx="6766560" cy="768096"/>
          </a:xfrm>
        </p:spPr>
        <p:txBody>
          <a:bodyPr/>
          <a:lstStyle/>
          <a:p>
            <a:r>
              <a:rPr lang="en-US" dirty="0"/>
              <a:t>EER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946A9-B0E4-5840-197E-D840A850B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4" t="22110"/>
          <a:stretch/>
        </p:blipFill>
        <p:spPr>
          <a:xfrm>
            <a:off x="4158641" y="288100"/>
            <a:ext cx="7560608" cy="6365778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335907-2489-6F95-C254-A9440979D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17" y="786213"/>
            <a:ext cx="5943600" cy="54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7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A18C4-B7DD-B0E1-DC5A-A4CA1B51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B051A5F-8070-D08E-7F44-066FE7DE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01" y="1035698"/>
            <a:ext cx="8874968" cy="53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3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C04D36-B438-2552-2110-C33B5E1CD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01"/>
          <a:stretch/>
        </p:blipFill>
        <p:spPr>
          <a:xfrm>
            <a:off x="474050" y="439757"/>
            <a:ext cx="5046600" cy="46691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3E1B17-14C0-A8E7-4B73-33A93969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529" y="439757"/>
            <a:ext cx="5943600" cy="49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1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9ED41-452D-4BB9-BDCE-1B6CC98E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3AC278-BEC1-D429-6042-FF8E826B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71" y="224440"/>
            <a:ext cx="7531360" cy="289198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F191E6-CBFA-02F6-3EB3-129AD72E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371" y="3116424"/>
            <a:ext cx="7531360" cy="29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59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321A7E2-A2FA-3C1A-31ED-F8EA9C86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3" y="868688"/>
            <a:ext cx="4619508" cy="359689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E96602E-F4D8-8E63-DB76-F460CBCF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229" y="868688"/>
            <a:ext cx="6529697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73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02359-7EB8-B259-8B7E-11203FBF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1EE2193-A896-B16B-EC4A-120EC361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1" y="1101013"/>
            <a:ext cx="5668348" cy="387220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85A418-2608-C351-A501-E01E352A5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6326"/>
            <a:ext cx="5943600" cy="43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75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07C94-2D8A-1AF8-ABC3-680D44D2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56E17-4252-4D10-86BC-BB1A3B83AB9A}"/>
              </a:ext>
            </a:extLst>
          </p:cNvPr>
          <p:cNvSpPr txBox="1"/>
          <p:nvPr/>
        </p:nvSpPr>
        <p:spPr>
          <a:xfrm>
            <a:off x="3767236" y="164539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​</a:t>
            </a:r>
            <a:r>
              <a:rPr lang="en-IN" sz="3200" b="1" i="0" dirty="0">
                <a:solidFill>
                  <a:schemeClr val="accent6"/>
                </a:solidFill>
                <a:effectLst/>
              </a:rPr>
              <a:t>Mongo DB collection structure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537BA1-0423-0358-5BA1-5706A683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79" y="1777513"/>
            <a:ext cx="4925980" cy="33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56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0ADA3B-626A-C7D1-38F9-763A7B57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45" y="1295010"/>
            <a:ext cx="7791450" cy="15621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4DD490A-CD3F-F188-FB06-C84F4831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41" y="2997800"/>
            <a:ext cx="7391073" cy="3548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D698A9-D2A3-1036-8503-893D2089A714}"/>
              </a:ext>
            </a:extLst>
          </p:cNvPr>
          <p:cNvSpPr txBox="1"/>
          <p:nvPr/>
        </p:nvSpPr>
        <p:spPr>
          <a:xfrm>
            <a:off x="1091682" y="531845"/>
            <a:ext cx="151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Patient</a:t>
            </a:r>
            <a:endParaRPr lang="en-IN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4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90A5-6917-5727-AD7C-EA1A41B4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266A3CD-E538-6C60-2094-83A61A78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785937"/>
            <a:ext cx="79533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4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C399F-2C14-38DC-66FA-79EEECB3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BF5A25F-FFBC-C58D-C7D3-20204E05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69" y="731520"/>
            <a:ext cx="5919205" cy="150329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37AA3CA-8A9C-4175-5D6D-418322C1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69" y="2525194"/>
            <a:ext cx="6505575" cy="3990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6D2568-F6CC-5D29-6158-5037C677999D}"/>
              </a:ext>
            </a:extLst>
          </p:cNvPr>
          <p:cNvSpPr txBox="1"/>
          <p:nvPr/>
        </p:nvSpPr>
        <p:spPr>
          <a:xfrm>
            <a:off x="4840262" y="86752"/>
            <a:ext cx="156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Doctor</a:t>
            </a:r>
            <a:endParaRPr lang="en-IN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421649"/>
            <a:ext cx="11380238" cy="1095601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Normalised database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809" y="1261218"/>
            <a:ext cx="6400800" cy="512064"/>
          </a:xfrm>
        </p:spPr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All the tables included in the project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A1822-1EA3-700D-4036-676C8915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34" y="1998318"/>
            <a:ext cx="5026664" cy="396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1D1A12-2504-0583-F4CA-E9C7482C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640" y="1993653"/>
            <a:ext cx="5455308" cy="39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6E86B-5148-934F-3D8F-6DB80290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9CEA08-360F-E25A-0709-D7BD0EC3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731520"/>
            <a:ext cx="5371943" cy="405378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F345EEA-A3A5-8628-AC27-20F106FC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40" y="2758410"/>
            <a:ext cx="6015135" cy="30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51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14810-C8D8-7C35-0172-B33658D4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B33F60-352B-6457-B0A3-C6F2C225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80" y="337748"/>
            <a:ext cx="6024466" cy="155094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B4FBA3-60D9-2EDC-9429-AE11097F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980" y="2127380"/>
            <a:ext cx="6453422" cy="4140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96A570-7830-370E-0E36-5BE0210AA0AF}"/>
              </a:ext>
            </a:extLst>
          </p:cNvPr>
          <p:cNvSpPr txBox="1"/>
          <p:nvPr/>
        </p:nvSpPr>
        <p:spPr>
          <a:xfrm>
            <a:off x="1019868" y="195590"/>
            <a:ext cx="181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Clinic</a:t>
            </a:r>
            <a:endParaRPr lang="en-IN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65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F0529F-BD0B-C152-4EA0-0F93DE23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77" y="447868"/>
            <a:ext cx="5647098" cy="309309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0DB7AFF-A452-926F-2DCE-3CF3FC98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037" y="3823316"/>
            <a:ext cx="9505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53BD6-CFF1-69A0-74F3-62C28479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3B40C56-9592-B3F0-52BF-BC147325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7" y="1007707"/>
            <a:ext cx="5543436" cy="116377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32DCC4-A48B-865F-A745-B6C5118E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4" y="2315858"/>
            <a:ext cx="5777826" cy="3534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8AE5A-7657-C04F-924A-2AAB641FB544}"/>
              </a:ext>
            </a:extLst>
          </p:cNvPr>
          <p:cNvSpPr txBox="1"/>
          <p:nvPr/>
        </p:nvSpPr>
        <p:spPr>
          <a:xfrm>
            <a:off x="3545633" y="63938"/>
            <a:ext cx="255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Appointment</a:t>
            </a:r>
            <a:endParaRPr lang="en-IN" sz="2800" b="1" dirty="0">
              <a:solidFill>
                <a:schemeClr val="accent6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867D3E9-0027-D35A-2E13-DCC9507E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82" y="1126204"/>
            <a:ext cx="5427424" cy="472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22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9A63-94BD-93F4-E567-B91A893D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DBF243A-D19E-06CD-645F-2CE970DC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9" y="373225"/>
            <a:ext cx="4381306" cy="2185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AAF55-AD06-FDF9-E09E-1E8119FA7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18" y="2933950"/>
            <a:ext cx="4450031" cy="310373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17781C-7AAC-D3D3-864C-659EC5FDA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02" y="1632857"/>
            <a:ext cx="6725998" cy="43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3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33419-862F-4F9C-A1FF-04396244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EAA13B-CC22-3C2F-A1E6-10EC0D79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59" y="893446"/>
            <a:ext cx="4882088" cy="130683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EA24375-2BB5-CAA8-820A-F6B4A0D2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32" y="2311685"/>
            <a:ext cx="5908611" cy="4250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E7B25A-F255-9A8C-C762-23178261FAEA}"/>
              </a:ext>
            </a:extLst>
          </p:cNvPr>
          <p:cNvSpPr txBox="1"/>
          <p:nvPr/>
        </p:nvSpPr>
        <p:spPr>
          <a:xfrm>
            <a:off x="3636605" y="108815"/>
            <a:ext cx="233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Payment</a:t>
            </a:r>
            <a:endParaRPr lang="en-IN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57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97A82-48E5-CB7C-84DC-1AD1B0C0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0281381-9205-BE35-2FAD-53063835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9" y="251247"/>
            <a:ext cx="4479471" cy="260737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DB5AC97-C510-CE6F-E28A-8B0B611D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72" y="1912387"/>
            <a:ext cx="65341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7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78079"/>
            <a:ext cx="9538283" cy="5436066"/>
          </a:xfrm>
        </p:spPr>
        <p:txBody>
          <a:bodyPr/>
          <a:lstStyle/>
          <a:p>
            <a:r>
              <a:rPr lang="en-US" sz="88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16" y="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TABLES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ADED4B-B27B-1C87-FDFE-D07F867E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93" y="5076509"/>
            <a:ext cx="5272308" cy="103140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ED01AD-4404-CC2D-E3EA-9427F722AE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50880" y="796744"/>
            <a:ext cx="5479021" cy="5879482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959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TABLES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D842E-2B70-DDC9-B0A2-DD26AF651F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AFF82-EC79-44EE-9E77-FD0803E3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9" y="1126879"/>
            <a:ext cx="4703155" cy="4923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39E716-5052-C2F3-6511-FE3E8F4A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059" y="1126879"/>
            <a:ext cx="6484819" cy="47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11" y="334782"/>
            <a:ext cx="7013448" cy="1627632"/>
          </a:xfrm>
        </p:spPr>
        <p:txBody>
          <a:bodyPr/>
          <a:lstStyle/>
          <a:p>
            <a:r>
              <a:rPr lang="en-US" sz="3200" dirty="0"/>
              <a:t>1NF – First normalization form : removing muti valued attributes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65294-410E-75F7-5EB0-30B7AEB9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67" y="1495155"/>
            <a:ext cx="6256368" cy="49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23" y="347472"/>
            <a:ext cx="10671048" cy="768096"/>
          </a:xfrm>
        </p:spPr>
        <p:txBody>
          <a:bodyPr/>
          <a:lstStyle/>
          <a:p>
            <a:r>
              <a:rPr lang="en-US" dirty="0"/>
              <a:t>1NF 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5720D-A447-9FD7-555D-296BFA76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2" y="1170992"/>
            <a:ext cx="5774412" cy="4516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42103-B14E-FBA1-3A6F-B7B592A1B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17" y="1115568"/>
            <a:ext cx="3565319" cy="53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0"/>
            <a:ext cx="10671048" cy="768096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nf</a:t>
            </a:r>
            <a:endParaRPr lang="en-US" dirty="0"/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40131-7521-672F-63B3-76302012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2" y="868645"/>
            <a:ext cx="4271695" cy="5782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AABBA-054C-5096-E3AA-6FD009897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74" y="868645"/>
            <a:ext cx="1898219" cy="5805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11468-885D-5234-EAA0-1A7C68144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303" y="868645"/>
            <a:ext cx="1898219" cy="58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{33D9EFBC-A662-478C-ADB9-FCC289437877}tf78438558_win32</Template>
  <TotalTime>269</TotalTime>
  <Words>144</Words>
  <Application>Microsoft Office PowerPoint</Application>
  <PresentationFormat>Widescreen</PresentationFormat>
  <Paragraphs>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Arial Black</vt:lpstr>
      <vt:lpstr>Sabon Next LT</vt:lpstr>
      <vt:lpstr>Office Theme</vt:lpstr>
      <vt:lpstr>Medical Appointment booking system </vt:lpstr>
      <vt:lpstr>Appointment Booking System</vt:lpstr>
      <vt:lpstr>EER  Model</vt:lpstr>
      <vt:lpstr>Normalised database Schema</vt:lpstr>
      <vt:lpstr>TABLES </vt:lpstr>
      <vt:lpstr>TABLES</vt:lpstr>
      <vt:lpstr>1NF – First normalization form : removing muti valued attributes</vt:lpstr>
      <vt:lpstr>1NF </vt:lpstr>
      <vt:lpstr>1 nf</vt:lpstr>
      <vt:lpstr>PowerPoint Presentation</vt:lpstr>
      <vt:lpstr>PowerPoint Presentation</vt:lpstr>
      <vt:lpstr>2 nf : removing partial dependencies </vt:lpstr>
      <vt:lpstr>2nf</vt:lpstr>
      <vt:lpstr>2nf </vt:lpstr>
      <vt:lpstr>2nf</vt:lpstr>
      <vt:lpstr>PowerPoint Presentation</vt:lpstr>
      <vt:lpstr>PowerPoint Presentation</vt:lpstr>
      <vt:lpstr>SQL queries : creating tables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</dc:title>
  <dc:subject/>
  <dc:creator>Vani Khanna</dc:creator>
  <cp:lastModifiedBy>Sukhman Sekhon</cp:lastModifiedBy>
  <cp:revision>28</cp:revision>
  <dcterms:created xsi:type="dcterms:W3CDTF">2023-08-11T04:50:21Z</dcterms:created>
  <dcterms:modified xsi:type="dcterms:W3CDTF">2023-08-11T17:23:55Z</dcterms:modified>
</cp:coreProperties>
</file>