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2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9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0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9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4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9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2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8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5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8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8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EA870-33B6-4D6F-A24E-D4A4C9F31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SG" sz="4400" dirty="0"/>
              <a:t>Car Accident Severity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A164F-68EC-4592-B765-50C2B969D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572000" cy="1524000"/>
          </a:xfrm>
        </p:spPr>
        <p:txBody>
          <a:bodyPr>
            <a:normAutofit/>
          </a:bodyPr>
          <a:lstStyle/>
          <a:p>
            <a:pPr algn="l"/>
            <a:r>
              <a:rPr lang="en-SG" dirty="0"/>
              <a:t>COURSERA CAPSTON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412BB-AEDC-4C07-8742-84B7E1A18B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15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5617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4C55-5522-47F7-84C5-26082B885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Using Metrics like F1 Score and Jaccard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2F1F-85FC-49F8-9558-750F31BF9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1204222" cy="3818083"/>
          </a:xfrm>
        </p:spPr>
        <p:txBody>
          <a:bodyPr/>
          <a:lstStyle/>
          <a:p>
            <a:r>
              <a:rPr lang="en-SG" dirty="0"/>
              <a:t>Logistic Regression is the most accurate model</a:t>
            </a:r>
          </a:p>
        </p:txBody>
      </p:sp>
    </p:spTree>
    <p:extLst>
      <p:ext uri="{BB962C8B-B14F-4D97-AF65-F5344CB8AC3E}">
        <p14:creationId xmlns:p14="http://schemas.microsoft.com/office/powerpoint/2010/main" val="4069305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4C55-5522-47F7-84C5-26082B885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2F1F-85FC-49F8-9558-750F31BF9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1204222" cy="3818083"/>
          </a:xfrm>
        </p:spPr>
        <p:txBody>
          <a:bodyPr/>
          <a:lstStyle/>
          <a:p>
            <a:r>
              <a:rPr lang="en-SG" dirty="0"/>
              <a:t>This model is able to determine the severity code based on environmental conditions.</a:t>
            </a:r>
          </a:p>
          <a:p>
            <a:r>
              <a:rPr lang="en-SG" dirty="0"/>
              <a:t>Future data collection should include the actual cost of insurance </a:t>
            </a:r>
            <a:r>
              <a:rPr lang="en-SG" dirty="0" err="1"/>
              <a:t>payout</a:t>
            </a:r>
            <a:r>
              <a:rPr lang="en-SG" dirty="0"/>
              <a:t> for the accident for the model to directly correlate to regional </a:t>
            </a:r>
            <a:r>
              <a:rPr lang="en-SG"/>
              <a:t>insurance premium.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9471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36-DE28-4100-BEA7-9FFC548C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364F0-601C-4DCE-BCB4-C8C4B2B24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An insurance company is looking to use regional data to determine region-specific insurance premiums for their latest risk pushing exercise.</a:t>
            </a:r>
          </a:p>
        </p:txBody>
      </p:sp>
    </p:spTree>
    <p:extLst>
      <p:ext uri="{BB962C8B-B14F-4D97-AF65-F5344CB8AC3E}">
        <p14:creationId xmlns:p14="http://schemas.microsoft.com/office/powerpoint/2010/main" val="396874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4354-C751-4464-AA07-1138475F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C3BA0-C193-44FB-9D7B-8BA870CFC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data is provided by the course materials in a csv format.</a:t>
            </a:r>
          </a:p>
          <a:p>
            <a:r>
              <a:rPr lang="en-SG" dirty="0"/>
              <a:t>There 37 attributes in the table with approximately 19,000 entries.</a:t>
            </a:r>
          </a:p>
        </p:txBody>
      </p:sp>
    </p:spTree>
    <p:extLst>
      <p:ext uri="{BB962C8B-B14F-4D97-AF65-F5344CB8AC3E}">
        <p14:creationId xmlns:p14="http://schemas.microsoft.com/office/powerpoint/2010/main" val="40564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135B-C6C9-4B58-9A26-FDC93EB2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Target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09C3A-D10C-44DD-A2AB-179F7CB3A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target feature we are interested in is SEVERITYCODE, which directly correlates to the accident severity and hence the cost of the accident.</a:t>
            </a:r>
          </a:p>
        </p:txBody>
      </p:sp>
    </p:spTree>
    <p:extLst>
      <p:ext uri="{BB962C8B-B14F-4D97-AF65-F5344CB8AC3E}">
        <p14:creationId xmlns:p14="http://schemas.microsoft.com/office/powerpoint/2010/main" val="32974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4C55-5522-47F7-84C5-26082B885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Features Chosen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2F1F-85FC-49F8-9558-750F31BF9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We want to predict severity code with relevance to environmental parameters. The chosen parameters are as follows:</a:t>
            </a:r>
          </a:p>
        </p:txBody>
      </p:sp>
    </p:spTree>
    <p:extLst>
      <p:ext uri="{BB962C8B-B14F-4D97-AF65-F5344CB8AC3E}">
        <p14:creationId xmlns:p14="http://schemas.microsoft.com/office/powerpoint/2010/main" val="293143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4C55-5522-47F7-84C5-26082B885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Cleaning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2F1F-85FC-49F8-9558-750F31BF9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We see that while SEVERITY CODE 1 and 2 has 136,485 and 58,188 entries, the corresponding features are less. This means that there are null values for our feature parameters.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DBB86-D30E-4D9B-A4B1-24F192208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229" y="4195041"/>
            <a:ext cx="5300279" cy="1618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0B976B-EB14-4FCC-B166-5C99B10F8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08" y="4199467"/>
            <a:ext cx="4539299" cy="10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4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4C55-5522-47F7-84C5-26082B885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Cleaning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2F1F-85FC-49F8-9558-750F31BF9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After cleaning, the entry count matches and we see that SEVERITY CODE 1 and 2 has 132,285 and 57,052 entries.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CEDC11-0DA8-45AD-B50E-529034924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08" y="4195041"/>
            <a:ext cx="4539299" cy="1023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B60F47-5A3F-43D6-88CA-01E3676B5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229" y="4195041"/>
            <a:ext cx="5300279" cy="161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2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4C55-5522-47F7-84C5-26082B885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Balancing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2F1F-85FC-49F8-9558-750F31BF9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1204222" cy="3818083"/>
          </a:xfrm>
        </p:spPr>
        <p:txBody>
          <a:bodyPr/>
          <a:lstStyle/>
          <a:p>
            <a:r>
              <a:rPr lang="en-SG" dirty="0"/>
              <a:t>To resolve the biased data, we balance the data by </a:t>
            </a:r>
            <a:r>
              <a:rPr lang="en-SG" dirty="0" err="1"/>
              <a:t>undersampling</a:t>
            </a:r>
            <a:r>
              <a:rPr lang="en-SG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4357B-D203-4264-BD25-E08CD148A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868" y="3132958"/>
            <a:ext cx="3285244" cy="3149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B24A76-3F1A-4198-993E-00673085B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386" y="3170406"/>
            <a:ext cx="3285244" cy="311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6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4C55-5522-47F7-84C5-26082B885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Three Classification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2F1F-85FC-49F8-9558-750F31BF9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2123704" cy="714376"/>
          </a:xfrm>
        </p:spPr>
        <p:txBody>
          <a:bodyPr/>
          <a:lstStyle/>
          <a:p>
            <a:r>
              <a:rPr lang="en-SG" dirty="0"/>
              <a:t>SVM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2FA720-9733-4A9D-9CAF-69EAAE7C9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00377"/>
            <a:ext cx="3505200" cy="2867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B1BA67-B037-4101-93D8-B739B0FE2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589" y="3071812"/>
            <a:ext cx="3695705" cy="71437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60CB5F-82AB-419F-8229-5FE6AF85046B}"/>
              </a:ext>
            </a:extLst>
          </p:cNvPr>
          <p:cNvSpPr txBox="1">
            <a:spLocks/>
          </p:cNvSpPr>
          <p:nvPr/>
        </p:nvSpPr>
        <p:spPr>
          <a:xfrm>
            <a:off x="4516261" y="2286001"/>
            <a:ext cx="3167074" cy="7143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Logistic Regression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A0855C-D054-4F97-908B-AED84D2AFC66}"/>
              </a:ext>
            </a:extLst>
          </p:cNvPr>
          <p:cNvSpPr txBox="1">
            <a:spLocks/>
          </p:cNvSpPr>
          <p:nvPr/>
        </p:nvSpPr>
        <p:spPr>
          <a:xfrm>
            <a:off x="8706271" y="2268280"/>
            <a:ext cx="3167074" cy="71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Decision Tree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4D5124-8E9D-4EF4-A0F7-B1B56827B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179" y="2982656"/>
            <a:ext cx="3505200" cy="108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5344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243441"/>
      </a:dk2>
      <a:lt2>
        <a:srgbClr val="E8E3E2"/>
      </a:lt2>
      <a:accent1>
        <a:srgbClr val="7EA9B0"/>
      </a:accent1>
      <a:accent2>
        <a:srgbClr val="7F99BA"/>
      </a:accent2>
      <a:accent3>
        <a:srgbClr val="9697C6"/>
      </a:accent3>
      <a:accent4>
        <a:srgbClr val="967FBA"/>
      </a:accent4>
      <a:accent5>
        <a:srgbClr val="BC94C5"/>
      </a:accent5>
      <a:accent6>
        <a:srgbClr val="BA7FAC"/>
      </a:accent6>
      <a:hlink>
        <a:srgbClr val="AE7369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241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Avenir Next LT Pro Light</vt:lpstr>
      <vt:lpstr>Sitka Subheading</vt:lpstr>
      <vt:lpstr>PebbleVTI</vt:lpstr>
      <vt:lpstr>Car Accident Severity</vt:lpstr>
      <vt:lpstr>Background</vt:lpstr>
      <vt:lpstr>Data Source</vt:lpstr>
      <vt:lpstr>Target Feature</vt:lpstr>
      <vt:lpstr>Features Chosen</vt:lpstr>
      <vt:lpstr>Cleaning the Data</vt:lpstr>
      <vt:lpstr>Cleaning the Data</vt:lpstr>
      <vt:lpstr>Balancing the Data</vt:lpstr>
      <vt:lpstr>Three Classification Algorithms</vt:lpstr>
      <vt:lpstr>Using Metrics like F1 Score and Jaccard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 Severity</dc:title>
  <dc:creator>Li Yip Koh</dc:creator>
  <cp:lastModifiedBy>Li Yip Koh</cp:lastModifiedBy>
  <cp:revision>2</cp:revision>
  <dcterms:created xsi:type="dcterms:W3CDTF">2020-09-04T14:01:04Z</dcterms:created>
  <dcterms:modified xsi:type="dcterms:W3CDTF">2020-09-04T14:34:09Z</dcterms:modified>
</cp:coreProperties>
</file>