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80" r:id="rId10"/>
    <p:sldId id="281" r:id="rId11"/>
    <p:sldId id="261" r:id="rId12"/>
    <p:sldId id="265" r:id="rId13"/>
    <p:sldId id="267" r:id="rId14"/>
    <p:sldId id="268" r:id="rId15"/>
    <p:sldId id="269" r:id="rId16"/>
    <p:sldId id="270" r:id="rId17"/>
    <p:sldId id="266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638"/>
  </p:normalViewPr>
  <p:slideViewPr>
    <p:cSldViewPr snapToGrid="0">
      <p:cViewPr varScale="1">
        <p:scale>
          <a:sx n="123" d="100"/>
          <a:sy n="123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99B7-F9ED-0D16-CE84-C8AB9ACD2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8A362-C6DF-C09F-A5BE-3577C83FE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D7F98-D9F7-A91C-18BE-1A77B592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61F1-84FE-3B4A-B95E-61E70D58700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9C630-618D-F00B-5CDC-2F1BC129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9ED34-5248-5AA7-1060-14D21524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B6E-14DD-5946-B51B-C1D279B4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6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B1B2-A2AE-03EF-C12F-B1FE193F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48079-6190-C89E-3A44-58DE4A939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DB20F-181C-421C-EC0F-04571985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61F1-84FE-3B4A-B95E-61E70D58700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1786E-C69C-48E7-3E60-886C1A51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3E455-CE44-27EF-AEA6-E419A020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B6E-14DD-5946-B51B-C1D279B4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7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F60EA-031D-E12C-A2DF-BB938FD85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F2560-F212-D0D5-AD94-418EF02CF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0130E-A391-3942-9FF9-FF5B001C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61F1-84FE-3B4A-B95E-61E70D58700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707C-2D8B-174C-B4AE-744EE447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8C3D8-799D-5A61-2BF0-9F1E94D7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B6E-14DD-5946-B51B-C1D279B4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7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EC6D-E2ED-1178-216E-ECF48FB8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5F8A4-7115-72C0-E95E-9E1F0DAA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6810-4F23-3EBA-8E89-D0A9E5B5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61F1-84FE-3B4A-B95E-61E70D58700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1E195-1619-7ACF-F8D2-872E779C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F08CC-C531-645B-C34E-70A20DB2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B6E-14DD-5946-B51B-C1D279B4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1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1294-9288-76AC-D434-142B73D7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5F84E-B836-8B35-EC24-66028C7B5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CA4DD-0312-490C-3220-ECA03A63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61F1-84FE-3B4A-B95E-61E70D58700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D6FD-9FE7-1FB6-4EC5-4DAEE179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FE8BD-EF51-AA92-C387-B199DA40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B6E-14DD-5946-B51B-C1D279B4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6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D0F9-AAB1-9764-F21D-65B131B0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F458-F09D-AA6F-F14F-2622FEE6A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4E9D6-4F8B-2467-0F8F-FD5ADEED8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A85C6-A963-C128-DC38-23FE5AE3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61F1-84FE-3B4A-B95E-61E70D58700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0D601-F293-A3B9-E0E8-ADB6DA77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98128-CB55-D161-3C7C-2BF19C43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B6E-14DD-5946-B51B-C1D279B4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9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0087-ABC4-3F83-EE9C-0CCCC557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CF1E0-835B-03E4-D8AB-C57B64A64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BF147-A710-7EB4-5166-23EF2445B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99804-BE5B-C1C2-C259-882F0335D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1C3FD-30DE-28D0-61CC-C5EDCBB92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FBB9B-A4A2-AAB9-2C18-D24387EC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61F1-84FE-3B4A-B95E-61E70D58700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25F34-0C9E-A41E-D36A-1D378DDE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E857DD-2585-C4DB-D7A7-EA5B7644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B6E-14DD-5946-B51B-C1D279B4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44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C214-62D6-E7A0-BE87-E6B40A47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2CB74-0FF4-09A4-5AB1-C3411400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61F1-84FE-3B4A-B95E-61E70D58700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679AF-82CC-9392-D031-3CC0CC89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15255-DE37-31FF-7DC6-E8C4ADA1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B6E-14DD-5946-B51B-C1D279B4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85427-68DE-6387-89E9-C0812B23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61F1-84FE-3B4A-B95E-61E70D58700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A8DC8-A58E-2EBB-4715-D3FAF90C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7F0A6-C8E7-047D-B65A-1000DC1A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B6E-14DD-5946-B51B-C1D279B4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7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15CA-8E44-AF7F-F86C-A4CDAF72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92B8-F2E8-CAC1-01FB-D8129B930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CB380-D94E-E30C-C27D-F574F6F42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9BA50-B333-7527-F53D-8E81091E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61F1-84FE-3B4A-B95E-61E70D58700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E00DC-B77C-746B-DE0D-67819E24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D7933-E3F6-6B6B-C7DF-B2A616588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B6E-14DD-5946-B51B-C1D279B4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5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A6E2-12A1-8044-D072-7A07562E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B75E8-1768-C893-C482-B2862E07B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E2931-C381-F938-73F9-F0AFE8AA3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58827-2BEC-83B1-65A7-EBB17F2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61F1-84FE-3B4A-B95E-61E70D58700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19B08-4E94-2B94-DE80-7FBFBC8C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02B32-D74B-EE74-0F80-834A593B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7B6E-14DD-5946-B51B-C1D279B4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5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D186F-E857-209A-8067-260F352C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98A5D-C4FA-7C7E-C5AF-CCC3A86C5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BF250-17B9-2167-972A-4CDE4B623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461F1-84FE-3B4A-B95E-61E70D587007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3AF2F-B344-E944-804E-732960434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457C5-A3F6-10BF-B45F-296DD0106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D37B6E-14DD-5946-B51B-C1D279B4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5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36EE-DD19-08B4-F678-8803BAF7F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Identifying fronts from Saildrones</a:t>
            </a:r>
          </a:p>
        </p:txBody>
      </p:sp>
    </p:spTree>
    <p:extLst>
      <p:ext uri="{BB962C8B-B14F-4D97-AF65-F5344CB8AC3E}">
        <p14:creationId xmlns:p14="http://schemas.microsoft.com/office/powerpoint/2010/main" val="787685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75A4-22D6-11E5-3FEB-D8B87F99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Fronts over time in (SD missions) w/ NINO3.4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B4451-5D95-E295-AA74-9E73CE5C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D0C481B-E1BC-8CD3-A066-F28EF5C52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1474787"/>
            <a:ext cx="12192000" cy="538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30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8D8A-FD66-C743-9820-28FEEC36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do/think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76C5-6852-FD2A-56E3-6DD48268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frontal identification differ in using foundation temperature vs. bulk temperature?</a:t>
            </a:r>
          </a:p>
          <a:p>
            <a:pPr lvl="1"/>
            <a:r>
              <a:rPr lang="en-US" dirty="0"/>
              <a:t>Can compute COARE foundational temp</a:t>
            </a:r>
          </a:p>
          <a:p>
            <a:pPr lvl="1"/>
            <a:r>
              <a:rPr lang="en-US" dirty="0"/>
              <a:t>Use 2023 mission SBE56s</a:t>
            </a:r>
          </a:p>
          <a:p>
            <a:r>
              <a:rPr lang="en-US" dirty="0"/>
              <a:t>Maybe adjust sensitivity of temperature gradients detected (i.e., 0.5/km, 0.75/km, 1/km)</a:t>
            </a:r>
          </a:p>
          <a:p>
            <a:endParaRPr lang="en-US" dirty="0"/>
          </a:p>
          <a:p>
            <a:r>
              <a:rPr lang="en-US" dirty="0"/>
              <a:t>How to classify as a cool/warm front?</a:t>
            </a:r>
          </a:p>
          <a:p>
            <a:r>
              <a:rPr lang="en-US" dirty="0"/>
              <a:t>Are they density fronts as well?</a:t>
            </a:r>
          </a:p>
        </p:txBody>
      </p:sp>
    </p:spTree>
    <p:extLst>
      <p:ext uri="{BB962C8B-B14F-4D97-AF65-F5344CB8AC3E}">
        <p14:creationId xmlns:p14="http://schemas.microsoft.com/office/powerpoint/2010/main" val="338285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6A43AD-70C4-3E33-60EC-2A1532010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0"/>
            <a:ext cx="9285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603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DB340D7-2F7A-F5EA-21F9-5C931E022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0"/>
            <a:ext cx="9285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72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A112923-EECF-149B-B0CE-AA043EC13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0"/>
            <a:ext cx="9285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77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288BD47-A278-AB14-7ED0-301233807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0"/>
            <a:ext cx="9285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474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B2A62821-9698-1151-468A-8B8B75E1B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0"/>
            <a:ext cx="9285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99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041F31C-0630-FEFD-2CC0-97190B750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0"/>
            <a:ext cx="9285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754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ED00085-AF46-479F-15C9-0C0F77852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0"/>
            <a:ext cx="9285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947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7791-9440-8025-F6CC-0FAA04E7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fronts only (1C)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B5E0F-FDA5-6179-F448-F2890668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2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0BFB-709A-58C5-0BFB-898F6B84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fronts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7A9F-1878-78E7-DC39-08F4F504B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Identify-Abrupt-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Fronts.py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Stretch data (by lat and lon) to equally spaced vector of distances</a:t>
            </a:r>
          </a:p>
          <a:p>
            <a:r>
              <a:rPr lang="en-US" dirty="0"/>
              <a:t>Calculate temperature gradient</a:t>
            </a:r>
          </a:p>
          <a:p>
            <a:r>
              <a:rPr lang="en-US" dirty="0"/>
              <a:t>Identify where dT/dx &gt; 1C /km</a:t>
            </a:r>
          </a:p>
          <a:p>
            <a:r>
              <a:rPr lang="en-US" dirty="0"/>
              <a:t>Remove duplicate detections</a:t>
            </a:r>
          </a:p>
          <a:p>
            <a:r>
              <a:rPr lang="en-US" dirty="0"/>
              <a:t>Filter noise based on 5 km before and after temp means</a:t>
            </a:r>
          </a:p>
          <a:p>
            <a:r>
              <a:rPr lang="en-US" dirty="0"/>
              <a:t>Restrict to 0-10N</a:t>
            </a:r>
          </a:p>
        </p:txBody>
      </p:sp>
    </p:spTree>
    <p:extLst>
      <p:ext uri="{BB962C8B-B14F-4D97-AF65-F5344CB8AC3E}">
        <p14:creationId xmlns:p14="http://schemas.microsoft.com/office/powerpoint/2010/main" val="4129128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2A464A3A-C39C-3A4F-5972-2FEF2BCE6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0"/>
            <a:ext cx="9285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244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53D0D003-1580-AD46-7EFF-6AF4541BB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0"/>
            <a:ext cx="9285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521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5885AC69-1F94-418D-FB8D-233B8F2C5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0"/>
            <a:ext cx="9285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033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6F71DB33-0503-6F84-E1DA-F5162A074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0"/>
            <a:ext cx="9285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10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041D1AC6-14B5-0DA2-9DFD-0C839D1A8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0"/>
            <a:ext cx="9285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427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C523CADC-8573-B398-26EF-0EE6C0B45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0"/>
            <a:ext cx="9285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997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A6A46C9C-F225-CF2B-35E1-E019B8F9B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0"/>
            <a:ext cx="9285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69DF-61BA-522E-31CC-E719E823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Identify-Abrupt-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Fronts.py</a:t>
            </a:r>
            <a:endParaRPr lang="en-US" dirty="0"/>
          </a:p>
        </p:txBody>
      </p:sp>
      <p:pic>
        <p:nvPicPr>
          <p:cNvPr id="5" name="Content Placeholder 4" descr="A graph of a graph&#10;&#10;AI-generated content may be incorrect.">
            <a:extLst>
              <a:ext uri="{FF2B5EF4-FFF2-40B4-BE49-F238E27FC236}">
                <a16:creationId xmlns:a16="http://schemas.microsoft.com/office/drawing/2014/main" id="{54A03A31-A61E-E950-4BC4-F8B260381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75" y="1918747"/>
            <a:ext cx="2910825" cy="2022162"/>
          </a:xfrm>
        </p:spPr>
      </p:pic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5CDA7344-034A-F0C7-2CC0-3BDA549D7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4" y="4008918"/>
            <a:ext cx="2729465" cy="2022162"/>
          </a:xfrm>
          <a:prstGeom prst="rect">
            <a:avLst/>
          </a:prstGeom>
        </p:spPr>
      </p:pic>
      <p:pic>
        <p:nvPicPr>
          <p:cNvPr id="9" name="Picture 8" descr="A graph of a graph&#10;&#10;AI-generated content may be incorrect.">
            <a:extLst>
              <a:ext uri="{FF2B5EF4-FFF2-40B4-BE49-F238E27FC236}">
                <a16:creationId xmlns:a16="http://schemas.microsoft.com/office/drawing/2014/main" id="{28AC83F2-AFE6-B295-C32C-5AD993185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179" y="1918747"/>
            <a:ext cx="2765737" cy="2049366"/>
          </a:xfrm>
          <a:prstGeom prst="rect">
            <a:avLst/>
          </a:prstGeom>
        </p:spPr>
      </p:pic>
      <p:pic>
        <p:nvPicPr>
          <p:cNvPr id="11" name="Picture 10" descr="A graph with a line&#10;&#10;AI-generated content may be incorrect.">
            <a:extLst>
              <a:ext uri="{FF2B5EF4-FFF2-40B4-BE49-F238E27FC236}">
                <a16:creationId xmlns:a16="http://schemas.microsoft.com/office/drawing/2014/main" id="{1D5ABCF9-A2F2-58C5-2F09-4CE3D8EB2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859" y="4008919"/>
            <a:ext cx="2675057" cy="2067502"/>
          </a:xfrm>
          <a:prstGeom prst="rect">
            <a:avLst/>
          </a:prstGeom>
        </p:spPr>
      </p:pic>
      <p:pic>
        <p:nvPicPr>
          <p:cNvPr id="13" name="Picture 12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8FD5EE3C-77FC-FCFE-FE6E-49A7C9697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5778" y="1918747"/>
            <a:ext cx="2676677" cy="2067502"/>
          </a:xfrm>
          <a:prstGeom prst="rect">
            <a:avLst/>
          </a:prstGeom>
        </p:spPr>
      </p:pic>
      <p:pic>
        <p:nvPicPr>
          <p:cNvPr id="15" name="Picture 14" descr="A graph of a graph showing the growth of a number of vehicles&#10;&#10;AI-generated content may be incorrect.">
            <a:extLst>
              <a:ext uri="{FF2B5EF4-FFF2-40B4-BE49-F238E27FC236}">
                <a16:creationId xmlns:a16="http://schemas.microsoft.com/office/drawing/2014/main" id="{105347A0-3753-BF44-3085-2919394867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778" y="4008918"/>
            <a:ext cx="2707224" cy="2067503"/>
          </a:xfrm>
          <a:prstGeom prst="rect">
            <a:avLst/>
          </a:prstGeom>
        </p:spPr>
      </p:pic>
      <p:pic>
        <p:nvPicPr>
          <p:cNvPr id="17" name="Picture 1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3E8E537B-E5F0-0CE1-8493-9322487E3A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3002" y="2917897"/>
            <a:ext cx="2707224" cy="21004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6A1B6F-5F2F-7E1C-1753-E38EF388B554}"/>
              </a:ext>
            </a:extLst>
          </p:cNvPr>
          <p:cNvSpPr txBox="1"/>
          <p:nvPr/>
        </p:nvSpPr>
        <p:spPr>
          <a:xfrm>
            <a:off x="1444336" y="151541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2017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1F55C-8F80-70AC-63E5-43ABFA263A71}"/>
              </a:ext>
            </a:extLst>
          </p:cNvPr>
          <p:cNvSpPr txBox="1"/>
          <p:nvPr/>
        </p:nvSpPr>
        <p:spPr>
          <a:xfrm>
            <a:off x="4433455" y="150860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AC134A-C99B-E8C7-1C2E-6D2FF56A6806}"/>
              </a:ext>
            </a:extLst>
          </p:cNvPr>
          <p:cNvSpPr txBox="1"/>
          <p:nvPr/>
        </p:nvSpPr>
        <p:spPr>
          <a:xfrm>
            <a:off x="7422574" y="1506022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07147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4321-80CE-9E13-FAAC-0DE87A29C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79E3-844D-2256-E885-4F05E0B2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Identify-Abrupt-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Fronts.py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2AC772-079D-42A6-4184-3BD7D99605F3}"/>
              </a:ext>
            </a:extLst>
          </p:cNvPr>
          <p:cNvSpPr txBox="1"/>
          <p:nvPr/>
        </p:nvSpPr>
        <p:spPr>
          <a:xfrm>
            <a:off x="1444336" y="151541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2021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6E56D5-49FD-81D1-DCAB-6AC63A731CE5}"/>
              </a:ext>
            </a:extLst>
          </p:cNvPr>
          <p:cNvSpPr txBox="1"/>
          <p:nvPr/>
        </p:nvSpPr>
        <p:spPr>
          <a:xfrm>
            <a:off x="4433455" y="1508609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5B919D-281E-5056-EF2A-A089BD60F40F}"/>
              </a:ext>
            </a:extLst>
          </p:cNvPr>
          <p:cNvSpPr txBox="1"/>
          <p:nvPr/>
        </p:nvSpPr>
        <p:spPr>
          <a:xfrm>
            <a:off x="7422574" y="1506022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2023</a:t>
            </a: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36309A02-EB4A-F6FC-AE58-729BE6DEA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64" y="1875354"/>
            <a:ext cx="2753579" cy="2067502"/>
          </a:xfrm>
          <a:prstGeom prst="rect">
            <a:avLst/>
          </a:prstGeom>
        </p:spPr>
      </p:pic>
      <p:pic>
        <p:nvPicPr>
          <p:cNvPr id="12" name="Picture 11" descr="A graph of a graph showing the growth of a number of vehicles&#10;&#10;AI-generated content may be incorrect.">
            <a:extLst>
              <a:ext uri="{FF2B5EF4-FFF2-40B4-BE49-F238E27FC236}">
                <a16:creationId xmlns:a16="http://schemas.microsoft.com/office/drawing/2014/main" id="{DA4FF070-BB5E-B40F-701A-94FE1C478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59" y="3957721"/>
            <a:ext cx="2772568" cy="2100431"/>
          </a:xfrm>
          <a:prstGeom prst="rect">
            <a:avLst/>
          </a:prstGeom>
        </p:spPr>
      </p:pic>
      <p:pic>
        <p:nvPicPr>
          <p:cNvPr id="16" name="Picture 15" descr="A graph of a graph&#10;&#10;AI-generated content may be incorrect.">
            <a:extLst>
              <a:ext uri="{FF2B5EF4-FFF2-40B4-BE49-F238E27FC236}">
                <a16:creationId xmlns:a16="http://schemas.microsoft.com/office/drawing/2014/main" id="{9E65F8DB-22B6-2D2D-2885-602129E04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194" y="1875354"/>
            <a:ext cx="2743806" cy="2100431"/>
          </a:xfrm>
          <a:prstGeom prst="rect">
            <a:avLst/>
          </a:prstGeom>
        </p:spPr>
      </p:pic>
      <p:pic>
        <p:nvPicPr>
          <p:cNvPr id="22" name="Picture 21" descr="A graph of 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47C75B6D-B118-41AF-F6D9-7964107C9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691" y="4019309"/>
            <a:ext cx="2719309" cy="2100432"/>
          </a:xfrm>
          <a:prstGeom prst="rect">
            <a:avLst/>
          </a:prstGeom>
        </p:spPr>
      </p:pic>
      <p:pic>
        <p:nvPicPr>
          <p:cNvPr id="24" name="Picture 2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94E0E147-EA05-5EF7-1E2A-BFA3AE9E0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8070" y="1875354"/>
            <a:ext cx="2676678" cy="2062509"/>
          </a:xfrm>
          <a:prstGeom prst="rect">
            <a:avLst/>
          </a:prstGeom>
        </p:spPr>
      </p:pic>
      <p:pic>
        <p:nvPicPr>
          <p:cNvPr id="26" name="Picture 25" descr="A graph of a graph&#10;&#10;AI-generated content may be incorrect.">
            <a:extLst>
              <a:ext uri="{FF2B5EF4-FFF2-40B4-BE49-F238E27FC236}">
                <a16:creationId xmlns:a16="http://schemas.microsoft.com/office/drawing/2014/main" id="{7AA1D5D4-37E4-47AC-B6CE-BED6F29A2E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2316" y="4038270"/>
            <a:ext cx="2700686" cy="2062510"/>
          </a:xfrm>
          <a:prstGeom prst="rect">
            <a:avLst/>
          </a:prstGeom>
        </p:spPr>
      </p:pic>
      <p:pic>
        <p:nvPicPr>
          <p:cNvPr id="28" name="Picture 27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B80CB6E0-7ABD-CE8D-50B2-446CD6D616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3002" y="3021047"/>
            <a:ext cx="2676658" cy="21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7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51C17-F8C5-F16C-6D78-5FE09F2FB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0F4A-5186-83DF-3163-6301FF70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Identify-Abrupt-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Fronts.py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C07090-EF99-3ABA-915F-AC729D506FDA}"/>
              </a:ext>
            </a:extLst>
          </p:cNvPr>
          <p:cNvSpPr txBox="1"/>
          <p:nvPr/>
        </p:nvSpPr>
        <p:spPr>
          <a:xfrm>
            <a:off x="1444336" y="1515411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2024</a:t>
            </a:r>
          </a:p>
        </p:txBody>
      </p:sp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792166F5-A8E9-CB32-B421-7F01E75DF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59" y="1835118"/>
            <a:ext cx="2895190" cy="2100432"/>
          </a:xfrm>
          <a:prstGeom prst="rect">
            <a:avLst/>
          </a:prstGeom>
        </p:spPr>
      </p:pic>
      <p:pic>
        <p:nvPicPr>
          <p:cNvPr id="7" name="Picture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2272865F-D0BF-3AC6-33BB-859626CC9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58" y="4015029"/>
            <a:ext cx="2788685" cy="21883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993553-7FE0-21DF-B938-0B34BBD4EFCF}"/>
              </a:ext>
            </a:extLst>
          </p:cNvPr>
          <p:cNvSpPr txBox="1"/>
          <p:nvPr/>
        </p:nvSpPr>
        <p:spPr>
          <a:xfrm>
            <a:off x="7232073" y="4644736"/>
            <a:ext cx="533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Messy! Needs manual check. </a:t>
            </a:r>
          </a:p>
        </p:txBody>
      </p:sp>
    </p:spTree>
    <p:extLst>
      <p:ext uri="{BB962C8B-B14F-4D97-AF65-F5344CB8AC3E}">
        <p14:creationId xmlns:p14="http://schemas.microsoft.com/office/powerpoint/2010/main" val="4214673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D8A6-67C3-D34F-1531-AB3D4B8E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temp changes (no QC)</a:t>
            </a:r>
          </a:p>
        </p:txBody>
      </p:sp>
      <p:pic>
        <p:nvPicPr>
          <p:cNvPr id="7" name="Picture 6" descr="A graph of a temperature difference&#10;&#10;AI-generated content may be incorrect.">
            <a:extLst>
              <a:ext uri="{FF2B5EF4-FFF2-40B4-BE49-F238E27FC236}">
                <a16:creationId xmlns:a16="http://schemas.microsoft.com/office/drawing/2014/main" id="{A9C22C4D-E493-B18E-11EC-DEF8A4D8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64500"/>
            <a:ext cx="7772400" cy="48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8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1E4D-D524-345F-7BEC-A35DC77F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90EC-2AC7-6378-8316-A0F9A5323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984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Look at the scatter SST and temp difference (min and max 50 data points on either side of the front)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QC = 0 : good</a:t>
            </a:r>
          </a:p>
          <a:p>
            <a:r>
              <a:rPr lang="en-US" dirty="0"/>
              <a:t>QC = 1 : bad / not a front (i.e., temp spike)</a:t>
            </a:r>
          </a:p>
          <a:p>
            <a:r>
              <a:rPr lang="en-US" dirty="0"/>
              <a:t>QC = 2 : need revision (possible bad data)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B7204743-826B-5A3B-17AC-E97A04EB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444" y="3480154"/>
            <a:ext cx="5888675" cy="3298332"/>
          </a:xfrm>
          <a:prstGeom prst="rect">
            <a:avLst/>
          </a:prstGeom>
        </p:spPr>
      </p:pic>
      <p:pic>
        <p:nvPicPr>
          <p:cNvPr id="11" name="Picture 10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59CB5C36-08BD-E94E-3508-5F1168212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752" y="176459"/>
            <a:ext cx="5799939" cy="32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2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9315C-9BC0-58F3-C6F7-3CB118394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3A65-D573-F000-D5DA-83101492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temp changes (no QC)</a:t>
            </a:r>
          </a:p>
        </p:txBody>
      </p:sp>
      <p:pic>
        <p:nvPicPr>
          <p:cNvPr id="4" name="Picture 3" descr="A graph of a temperature difference&#10;&#10;AI-generated content may be incorrect.">
            <a:extLst>
              <a:ext uri="{FF2B5EF4-FFF2-40B4-BE49-F238E27FC236}">
                <a16:creationId xmlns:a16="http://schemas.microsoft.com/office/drawing/2014/main" id="{7470085A-A29D-3D05-6147-D916F7402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517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716D4D-9175-E999-9562-840E5DEF6728}"/>
              </a:ext>
            </a:extLst>
          </p:cNvPr>
          <p:cNvSpPr txBox="1"/>
          <p:nvPr/>
        </p:nvSpPr>
        <p:spPr>
          <a:xfrm>
            <a:off x="379267" y="6123543"/>
            <a:ext cx="65618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Number of valid fronts (</a:t>
            </a:r>
            <a:r>
              <a:rPr lang="en-US" dirty="0" err="1"/>
              <a:t>manual_QC</a:t>
            </a:r>
            <a:r>
              <a:rPr lang="en-US" dirty="0"/>
              <a:t> == 0): 71</a:t>
            </a:r>
          </a:p>
          <a:p>
            <a:r>
              <a:rPr lang="en-US" dirty="0"/>
              <a:t>Number of valid fronts (</a:t>
            </a:r>
            <a:r>
              <a:rPr lang="en-US" dirty="0" err="1"/>
              <a:t>temp_diff</a:t>
            </a:r>
            <a:r>
              <a:rPr lang="en-US" dirty="0"/>
              <a:t> &gt;= 1 AND </a:t>
            </a:r>
            <a:r>
              <a:rPr lang="en-US" dirty="0" err="1"/>
              <a:t>manual_QC</a:t>
            </a:r>
            <a:r>
              <a:rPr lang="en-US" dirty="0"/>
              <a:t> == 0): 18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B1B61-AA17-4AD0-4A14-0A700CCA0BED}"/>
              </a:ext>
            </a:extLst>
          </p:cNvPr>
          <p:cNvSpPr txBox="1"/>
          <p:nvPr/>
        </p:nvSpPr>
        <p:spPr>
          <a:xfrm>
            <a:off x="8953500" y="5838858"/>
            <a:ext cx="205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*Needs verified*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151A39-0145-99A6-D66B-B740189D7C53}"/>
              </a:ext>
            </a:extLst>
          </p:cNvPr>
          <p:cNvCxnSpPr/>
          <p:nvPr/>
        </p:nvCxnSpPr>
        <p:spPr>
          <a:xfrm flipH="1" flipV="1">
            <a:off x="8863445" y="5559136"/>
            <a:ext cx="775856" cy="3013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37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48F6-7355-C148-058F-A312CD78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Fronts over time in (SD missions)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511B-73E9-1867-8C29-7CC33FE9A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1865774-8E8D-C866-8D92-7D22A7650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625"/>
            <a:ext cx="12192000" cy="443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26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281</Words>
  <Application>Microsoft Macintosh PowerPoint</Application>
  <PresentationFormat>Widescreen</PresentationFormat>
  <Paragraphs>45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Identifying fronts from Saildrones</vt:lpstr>
      <vt:lpstr>Identifying fronts</vt:lpstr>
      <vt:lpstr>Results of Identify-Abrupt-Fronts.py</vt:lpstr>
      <vt:lpstr>Results of Identify-Abrupt-Fronts.py</vt:lpstr>
      <vt:lpstr>Results of Identify-Abrupt-Fronts.py</vt:lpstr>
      <vt:lpstr>Different temp changes (no QC)</vt:lpstr>
      <vt:lpstr>Manual QC</vt:lpstr>
      <vt:lpstr>Different temp changes (no QC)</vt:lpstr>
      <vt:lpstr>Fronts over time in (SD missions)</vt:lpstr>
      <vt:lpstr>Fronts over time in (SD missions) w/ NINO3.4</vt:lpstr>
      <vt:lpstr>Things to do/think about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Strong fronts only (1C)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Katie Kohlman</dc:creator>
  <cp:lastModifiedBy>Katie Kohlman</cp:lastModifiedBy>
  <cp:revision>6</cp:revision>
  <dcterms:created xsi:type="dcterms:W3CDTF">2025-02-18T04:29:32Z</dcterms:created>
  <dcterms:modified xsi:type="dcterms:W3CDTF">2025-02-18T22:25:40Z</dcterms:modified>
</cp:coreProperties>
</file>