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703"/>
  </p:normalViewPr>
  <p:slideViewPr>
    <p:cSldViewPr snapToGrid="0">
      <p:cViewPr varScale="1">
        <p:scale>
          <a:sx n="94" d="100"/>
          <a:sy n="94" d="100"/>
        </p:scale>
        <p:origin x="216" y="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B0A75-4140-D01E-FBD8-B4E39265CF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4B51C4-E7A6-1D2C-DF50-2393283B87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BA80D2-B9F4-3531-FFB8-B9107EFEB9DE}"/>
              </a:ext>
            </a:extLst>
          </p:cNvPr>
          <p:cNvSpPr>
            <a:spLocks noGrp="1"/>
          </p:cNvSpPr>
          <p:nvPr>
            <p:ph type="dt" sz="half" idx="10"/>
          </p:nvPr>
        </p:nvSpPr>
        <p:spPr/>
        <p:txBody>
          <a:bodyPr/>
          <a:lstStyle/>
          <a:p>
            <a:fld id="{C8C836E5-E065-194A-A3CC-559ECA68588D}" type="datetimeFigureOut">
              <a:rPr lang="en-US" smtClean="0"/>
              <a:t>2/23/25</a:t>
            </a:fld>
            <a:endParaRPr lang="en-US"/>
          </a:p>
        </p:txBody>
      </p:sp>
      <p:sp>
        <p:nvSpPr>
          <p:cNvPr id="5" name="Footer Placeholder 4">
            <a:extLst>
              <a:ext uri="{FF2B5EF4-FFF2-40B4-BE49-F238E27FC236}">
                <a16:creationId xmlns:a16="http://schemas.microsoft.com/office/drawing/2014/main" id="{5AF493EA-8BF1-F618-D304-D0AF154D9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8B8D2C-5060-2454-AAE0-BB0A17B8478A}"/>
              </a:ext>
            </a:extLst>
          </p:cNvPr>
          <p:cNvSpPr>
            <a:spLocks noGrp="1"/>
          </p:cNvSpPr>
          <p:nvPr>
            <p:ph type="sldNum" sz="quarter" idx="12"/>
          </p:nvPr>
        </p:nvSpPr>
        <p:spPr/>
        <p:txBody>
          <a:bodyPr/>
          <a:lstStyle/>
          <a:p>
            <a:fld id="{2B30009A-550D-5C47-8314-89CBB6682F3B}" type="slidenum">
              <a:rPr lang="en-US" smtClean="0"/>
              <a:t>‹#›</a:t>
            </a:fld>
            <a:endParaRPr lang="en-US"/>
          </a:p>
        </p:txBody>
      </p:sp>
    </p:spTree>
    <p:extLst>
      <p:ext uri="{BB962C8B-B14F-4D97-AF65-F5344CB8AC3E}">
        <p14:creationId xmlns:p14="http://schemas.microsoft.com/office/powerpoint/2010/main" val="2797351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A9038-8B4F-A84C-EFF6-0820B40A3E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09AB12-6051-8FFD-60D7-547F4616C9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2BC064-E0A8-085F-0EC9-21280DFDDE96}"/>
              </a:ext>
            </a:extLst>
          </p:cNvPr>
          <p:cNvSpPr>
            <a:spLocks noGrp="1"/>
          </p:cNvSpPr>
          <p:nvPr>
            <p:ph type="dt" sz="half" idx="10"/>
          </p:nvPr>
        </p:nvSpPr>
        <p:spPr/>
        <p:txBody>
          <a:bodyPr/>
          <a:lstStyle/>
          <a:p>
            <a:fld id="{C8C836E5-E065-194A-A3CC-559ECA68588D}" type="datetimeFigureOut">
              <a:rPr lang="en-US" smtClean="0"/>
              <a:t>2/23/25</a:t>
            </a:fld>
            <a:endParaRPr lang="en-US"/>
          </a:p>
        </p:txBody>
      </p:sp>
      <p:sp>
        <p:nvSpPr>
          <p:cNvPr id="5" name="Footer Placeholder 4">
            <a:extLst>
              <a:ext uri="{FF2B5EF4-FFF2-40B4-BE49-F238E27FC236}">
                <a16:creationId xmlns:a16="http://schemas.microsoft.com/office/drawing/2014/main" id="{AD0411A3-B1DA-2680-8187-93470B579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E648F-DF0F-AAD4-77D7-32A54CE01B5D}"/>
              </a:ext>
            </a:extLst>
          </p:cNvPr>
          <p:cNvSpPr>
            <a:spLocks noGrp="1"/>
          </p:cNvSpPr>
          <p:nvPr>
            <p:ph type="sldNum" sz="quarter" idx="12"/>
          </p:nvPr>
        </p:nvSpPr>
        <p:spPr/>
        <p:txBody>
          <a:bodyPr/>
          <a:lstStyle/>
          <a:p>
            <a:fld id="{2B30009A-550D-5C47-8314-89CBB6682F3B}" type="slidenum">
              <a:rPr lang="en-US" smtClean="0"/>
              <a:t>‹#›</a:t>
            </a:fld>
            <a:endParaRPr lang="en-US"/>
          </a:p>
        </p:txBody>
      </p:sp>
    </p:spTree>
    <p:extLst>
      <p:ext uri="{BB962C8B-B14F-4D97-AF65-F5344CB8AC3E}">
        <p14:creationId xmlns:p14="http://schemas.microsoft.com/office/powerpoint/2010/main" val="727862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94E7F4-88C6-6AC4-4B1D-A6FC23F3A3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A6B89E-207A-0C02-1FAC-313C065A62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C97453-F427-DCB9-3BB4-99F790009C25}"/>
              </a:ext>
            </a:extLst>
          </p:cNvPr>
          <p:cNvSpPr>
            <a:spLocks noGrp="1"/>
          </p:cNvSpPr>
          <p:nvPr>
            <p:ph type="dt" sz="half" idx="10"/>
          </p:nvPr>
        </p:nvSpPr>
        <p:spPr/>
        <p:txBody>
          <a:bodyPr/>
          <a:lstStyle/>
          <a:p>
            <a:fld id="{C8C836E5-E065-194A-A3CC-559ECA68588D}" type="datetimeFigureOut">
              <a:rPr lang="en-US" smtClean="0"/>
              <a:t>2/23/25</a:t>
            </a:fld>
            <a:endParaRPr lang="en-US"/>
          </a:p>
        </p:txBody>
      </p:sp>
      <p:sp>
        <p:nvSpPr>
          <p:cNvPr id="5" name="Footer Placeholder 4">
            <a:extLst>
              <a:ext uri="{FF2B5EF4-FFF2-40B4-BE49-F238E27FC236}">
                <a16:creationId xmlns:a16="http://schemas.microsoft.com/office/drawing/2014/main" id="{CBC7086C-AD66-0956-1262-1B62F575D2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F47DC3-9CA0-CFDC-4DD7-3F1B589E2CA4}"/>
              </a:ext>
            </a:extLst>
          </p:cNvPr>
          <p:cNvSpPr>
            <a:spLocks noGrp="1"/>
          </p:cNvSpPr>
          <p:nvPr>
            <p:ph type="sldNum" sz="quarter" idx="12"/>
          </p:nvPr>
        </p:nvSpPr>
        <p:spPr/>
        <p:txBody>
          <a:bodyPr/>
          <a:lstStyle/>
          <a:p>
            <a:fld id="{2B30009A-550D-5C47-8314-89CBB6682F3B}" type="slidenum">
              <a:rPr lang="en-US" smtClean="0"/>
              <a:t>‹#›</a:t>
            </a:fld>
            <a:endParaRPr lang="en-US"/>
          </a:p>
        </p:txBody>
      </p:sp>
    </p:spTree>
    <p:extLst>
      <p:ext uri="{BB962C8B-B14F-4D97-AF65-F5344CB8AC3E}">
        <p14:creationId xmlns:p14="http://schemas.microsoft.com/office/powerpoint/2010/main" val="2596963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DA878-D928-1270-5C6B-32D5516152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B368AE-231F-73E6-5095-377F11DFB5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C17363-0050-EA5C-112A-8CE29FFCC162}"/>
              </a:ext>
            </a:extLst>
          </p:cNvPr>
          <p:cNvSpPr>
            <a:spLocks noGrp="1"/>
          </p:cNvSpPr>
          <p:nvPr>
            <p:ph type="dt" sz="half" idx="10"/>
          </p:nvPr>
        </p:nvSpPr>
        <p:spPr/>
        <p:txBody>
          <a:bodyPr/>
          <a:lstStyle/>
          <a:p>
            <a:fld id="{C8C836E5-E065-194A-A3CC-559ECA68588D}" type="datetimeFigureOut">
              <a:rPr lang="en-US" smtClean="0"/>
              <a:t>2/23/25</a:t>
            </a:fld>
            <a:endParaRPr lang="en-US"/>
          </a:p>
        </p:txBody>
      </p:sp>
      <p:sp>
        <p:nvSpPr>
          <p:cNvPr id="5" name="Footer Placeholder 4">
            <a:extLst>
              <a:ext uri="{FF2B5EF4-FFF2-40B4-BE49-F238E27FC236}">
                <a16:creationId xmlns:a16="http://schemas.microsoft.com/office/drawing/2014/main" id="{26D66607-39AD-5AC9-5DC3-2D7C467ED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5920DA-2976-0BD7-96B4-CCA6A8211728}"/>
              </a:ext>
            </a:extLst>
          </p:cNvPr>
          <p:cNvSpPr>
            <a:spLocks noGrp="1"/>
          </p:cNvSpPr>
          <p:nvPr>
            <p:ph type="sldNum" sz="quarter" idx="12"/>
          </p:nvPr>
        </p:nvSpPr>
        <p:spPr/>
        <p:txBody>
          <a:bodyPr/>
          <a:lstStyle/>
          <a:p>
            <a:fld id="{2B30009A-550D-5C47-8314-89CBB6682F3B}" type="slidenum">
              <a:rPr lang="en-US" smtClean="0"/>
              <a:t>‹#›</a:t>
            </a:fld>
            <a:endParaRPr lang="en-US"/>
          </a:p>
        </p:txBody>
      </p:sp>
    </p:spTree>
    <p:extLst>
      <p:ext uri="{BB962C8B-B14F-4D97-AF65-F5344CB8AC3E}">
        <p14:creationId xmlns:p14="http://schemas.microsoft.com/office/powerpoint/2010/main" val="1928202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6B8AF-F536-7F00-E241-D6BF8FAE4A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72EE13-EA50-F1EF-8B0B-17C17115261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C1EDAE-C366-744E-079D-90EB1F9C9125}"/>
              </a:ext>
            </a:extLst>
          </p:cNvPr>
          <p:cNvSpPr>
            <a:spLocks noGrp="1"/>
          </p:cNvSpPr>
          <p:nvPr>
            <p:ph type="dt" sz="half" idx="10"/>
          </p:nvPr>
        </p:nvSpPr>
        <p:spPr/>
        <p:txBody>
          <a:bodyPr/>
          <a:lstStyle/>
          <a:p>
            <a:fld id="{C8C836E5-E065-194A-A3CC-559ECA68588D}" type="datetimeFigureOut">
              <a:rPr lang="en-US" smtClean="0"/>
              <a:t>2/23/25</a:t>
            </a:fld>
            <a:endParaRPr lang="en-US"/>
          </a:p>
        </p:txBody>
      </p:sp>
      <p:sp>
        <p:nvSpPr>
          <p:cNvPr id="5" name="Footer Placeholder 4">
            <a:extLst>
              <a:ext uri="{FF2B5EF4-FFF2-40B4-BE49-F238E27FC236}">
                <a16:creationId xmlns:a16="http://schemas.microsoft.com/office/drawing/2014/main" id="{DD5FFAD9-EB13-64E2-2D6C-7AE678F2A2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4F3B3-B522-CFB2-A789-57F634F965F2}"/>
              </a:ext>
            </a:extLst>
          </p:cNvPr>
          <p:cNvSpPr>
            <a:spLocks noGrp="1"/>
          </p:cNvSpPr>
          <p:nvPr>
            <p:ph type="sldNum" sz="quarter" idx="12"/>
          </p:nvPr>
        </p:nvSpPr>
        <p:spPr/>
        <p:txBody>
          <a:bodyPr/>
          <a:lstStyle/>
          <a:p>
            <a:fld id="{2B30009A-550D-5C47-8314-89CBB6682F3B}" type="slidenum">
              <a:rPr lang="en-US" smtClean="0"/>
              <a:t>‹#›</a:t>
            </a:fld>
            <a:endParaRPr lang="en-US"/>
          </a:p>
        </p:txBody>
      </p:sp>
    </p:spTree>
    <p:extLst>
      <p:ext uri="{BB962C8B-B14F-4D97-AF65-F5344CB8AC3E}">
        <p14:creationId xmlns:p14="http://schemas.microsoft.com/office/powerpoint/2010/main" val="1510562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86A31-3552-60AF-97C7-03F4C7D418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800DF1-068A-56D5-2700-0DAF4420E3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049FDE-E8E5-01E3-08D4-243166D6DE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33AD50-1408-4294-0311-DCCCE6F6FBB6}"/>
              </a:ext>
            </a:extLst>
          </p:cNvPr>
          <p:cNvSpPr>
            <a:spLocks noGrp="1"/>
          </p:cNvSpPr>
          <p:nvPr>
            <p:ph type="dt" sz="half" idx="10"/>
          </p:nvPr>
        </p:nvSpPr>
        <p:spPr/>
        <p:txBody>
          <a:bodyPr/>
          <a:lstStyle/>
          <a:p>
            <a:fld id="{C8C836E5-E065-194A-A3CC-559ECA68588D}" type="datetimeFigureOut">
              <a:rPr lang="en-US" smtClean="0"/>
              <a:t>2/23/25</a:t>
            </a:fld>
            <a:endParaRPr lang="en-US"/>
          </a:p>
        </p:txBody>
      </p:sp>
      <p:sp>
        <p:nvSpPr>
          <p:cNvPr id="6" name="Footer Placeholder 5">
            <a:extLst>
              <a:ext uri="{FF2B5EF4-FFF2-40B4-BE49-F238E27FC236}">
                <a16:creationId xmlns:a16="http://schemas.microsoft.com/office/drawing/2014/main" id="{EFFDF6D5-CA45-F888-BA59-E5FF973F28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5BB47F-4EF2-8BBD-A973-210730A097CF}"/>
              </a:ext>
            </a:extLst>
          </p:cNvPr>
          <p:cNvSpPr>
            <a:spLocks noGrp="1"/>
          </p:cNvSpPr>
          <p:nvPr>
            <p:ph type="sldNum" sz="quarter" idx="12"/>
          </p:nvPr>
        </p:nvSpPr>
        <p:spPr/>
        <p:txBody>
          <a:bodyPr/>
          <a:lstStyle/>
          <a:p>
            <a:fld id="{2B30009A-550D-5C47-8314-89CBB6682F3B}" type="slidenum">
              <a:rPr lang="en-US" smtClean="0"/>
              <a:t>‹#›</a:t>
            </a:fld>
            <a:endParaRPr lang="en-US"/>
          </a:p>
        </p:txBody>
      </p:sp>
    </p:spTree>
    <p:extLst>
      <p:ext uri="{BB962C8B-B14F-4D97-AF65-F5344CB8AC3E}">
        <p14:creationId xmlns:p14="http://schemas.microsoft.com/office/powerpoint/2010/main" val="3067896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B9E0-9AF9-5268-B915-E7CABB4746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8F0D27-5D60-8FFD-F3D9-2CD2875B34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2DEDF5-010E-BE78-07D6-B27256A4BD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E8A30A-2898-712A-C10C-3AB07E7F85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BFDAB9-3184-A39E-5912-C02B2177A2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F65920-A1AE-DDEF-C176-F6B96C708AC3}"/>
              </a:ext>
            </a:extLst>
          </p:cNvPr>
          <p:cNvSpPr>
            <a:spLocks noGrp="1"/>
          </p:cNvSpPr>
          <p:nvPr>
            <p:ph type="dt" sz="half" idx="10"/>
          </p:nvPr>
        </p:nvSpPr>
        <p:spPr/>
        <p:txBody>
          <a:bodyPr/>
          <a:lstStyle/>
          <a:p>
            <a:fld id="{C8C836E5-E065-194A-A3CC-559ECA68588D}" type="datetimeFigureOut">
              <a:rPr lang="en-US" smtClean="0"/>
              <a:t>2/23/25</a:t>
            </a:fld>
            <a:endParaRPr lang="en-US"/>
          </a:p>
        </p:txBody>
      </p:sp>
      <p:sp>
        <p:nvSpPr>
          <p:cNvPr id="8" name="Footer Placeholder 7">
            <a:extLst>
              <a:ext uri="{FF2B5EF4-FFF2-40B4-BE49-F238E27FC236}">
                <a16:creationId xmlns:a16="http://schemas.microsoft.com/office/drawing/2014/main" id="{CCEB3577-1050-E53F-C62F-047D5579B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142031-4189-64DC-D57D-3D00DA7AB213}"/>
              </a:ext>
            </a:extLst>
          </p:cNvPr>
          <p:cNvSpPr>
            <a:spLocks noGrp="1"/>
          </p:cNvSpPr>
          <p:nvPr>
            <p:ph type="sldNum" sz="quarter" idx="12"/>
          </p:nvPr>
        </p:nvSpPr>
        <p:spPr/>
        <p:txBody>
          <a:bodyPr/>
          <a:lstStyle/>
          <a:p>
            <a:fld id="{2B30009A-550D-5C47-8314-89CBB6682F3B}" type="slidenum">
              <a:rPr lang="en-US" smtClean="0"/>
              <a:t>‹#›</a:t>
            </a:fld>
            <a:endParaRPr lang="en-US"/>
          </a:p>
        </p:txBody>
      </p:sp>
    </p:spTree>
    <p:extLst>
      <p:ext uri="{BB962C8B-B14F-4D97-AF65-F5344CB8AC3E}">
        <p14:creationId xmlns:p14="http://schemas.microsoft.com/office/powerpoint/2010/main" val="413423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64E9-7F11-27FB-7FAF-50B179BE61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5A7271-0E29-076A-8C51-4FAAFD629FCA}"/>
              </a:ext>
            </a:extLst>
          </p:cNvPr>
          <p:cNvSpPr>
            <a:spLocks noGrp="1"/>
          </p:cNvSpPr>
          <p:nvPr>
            <p:ph type="dt" sz="half" idx="10"/>
          </p:nvPr>
        </p:nvSpPr>
        <p:spPr/>
        <p:txBody>
          <a:bodyPr/>
          <a:lstStyle/>
          <a:p>
            <a:fld id="{C8C836E5-E065-194A-A3CC-559ECA68588D}" type="datetimeFigureOut">
              <a:rPr lang="en-US" smtClean="0"/>
              <a:t>2/23/25</a:t>
            </a:fld>
            <a:endParaRPr lang="en-US"/>
          </a:p>
        </p:txBody>
      </p:sp>
      <p:sp>
        <p:nvSpPr>
          <p:cNvPr id="4" name="Footer Placeholder 3">
            <a:extLst>
              <a:ext uri="{FF2B5EF4-FFF2-40B4-BE49-F238E27FC236}">
                <a16:creationId xmlns:a16="http://schemas.microsoft.com/office/drawing/2014/main" id="{4B93AD7D-DFD2-BC20-767F-67F09FCF57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24DBA9-802E-E463-C879-80E393A4D77B}"/>
              </a:ext>
            </a:extLst>
          </p:cNvPr>
          <p:cNvSpPr>
            <a:spLocks noGrp="1"/>
          </p:cNvSpPr>
          <p:nvPr>
            <p:ph type="sldNum" sz="quarter" idx="12"/>
          </p:nvPr>
        </p:nvSpPr>
        <p:spPr/>
        <p:txBody>
          <a:bodyPr/>
          <a:lstStyle/>
          <a:p>
            <a:fld id="{2B30009A-550D-5C47-8314-89CBB6682F3B}" type="slidenum">
              <a:rPr lang="en-US" smtClean="0"/>
              <a:t>‹#›</a:t>
            </a:fld>
            <a:endParaRPr lang="en-US"/>
          </a:p>
        </p:txBody>
      </p:sp>
    </p:spTree>
    <p:extLst>
      <p:ext uri="{BB962C8B-B14F-4D97-AF65-F5344CB8AC3E}">
        <p14:creationId xmlns:p14="http://schemas.microsoft.com/office/powerpoint/2010/main" val="380288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AE59ED-D244-4E82-99CB-FC40EF4C0E44}"/>
              </a:ext>
            </a:extLst>
          </p:cNvPr>
          <p:cNvSpPr>
            <a:spLocks noGrp="1"/>
          </p:cNvSpPr>
          <p:nvPr>
            <p:ph type="dt" sz="half" idx="10"/>
          </p:nvPr>
        </p:nvSpPr>
        <p:spPr/>
        <p:txBody>
          <a:bodyPr/>
          <a:lstStyle/>
          <a:p>
            <a:fld id="{C8C836E5-E065-194A-A3CC-559ECA68588D}" type="datetimeFigureOut">
              <a:rPr lang="en-US" smtClean="0"/>
              <a:t>2/23/25</a:t>
            </a:fld>
            <a:endParaRPr lang="en-US"/>
          </a:p>
        </p:txBody>
      </p:sp>
      <p:sp>
        <p:nvSpPr>
          <p:cNvPr id="3" name="Footer Placeholder 2">
            <a:extLst>
              <a:ext uri="{FF2B5EF4-FFF2-40B4-BE49-F238E27FC236}">
                <a16:creationId xmlns:a16="http://schemas.microsoft.com/office/drawing/2014/main" id="{09DDF313-8D12-0584-0832-6D429DA04F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CDF492-410E-53C9-E29A-8475A9A6BB12}"/>
              </a:ext>
            </a:extLst>
          </p:cNvPr>
          <p:cNvSpPr>
            <a:spLocks noGrp="1"/>
          </p:cNvSpPr>
          <p:nvPr>
            <p:ph type="sldNum" sz="quarter" idx="12"/>
          </p:nvPr>
        </p:nvSpPr>
        <p:spPr/>
        <p:txBody>
          <a:bodyPr/>
          <a:lstStyle/>
          <a:p>
            <a:fld id="{2B30009A-550D-5C47-8314-89CBB6682F3B}" type="slidenum">
              <a:rPr lang="en-US" smtClean="0"/>
              <a:t>‹#›</a:t>
            </a:fld>
            <a:endParaRPr lang="en-US"/>
          </a:p>
        </p:txBody>
      </p:sp>
    </p:spTree>
    <p:extLst>
      <p:ext uri="{BB962C8B-B14F-4D97-AF65-F5344CB8AC3E}">
        <p14:creationId xmlns:p14="http://schemas.microsoft.com/office/powerpoint/2010/main" val="293361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B6980-D658-BEAB-2267-D28306DD19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58FFA3-C563-B5CB-33B2-2749B3BC7C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47E039-24B3-D31C-3E4D-FA5E5858B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A35A61-DBA1-8B7E-0B4A-8771FA744846}"/>
              </a:ext>
            </a:extLst>
          </p:cNvPr>
          <p:cNvSpPr>
            <a:spLocks noGrp="1"/>
          </p:cNvSpPr>
          <p:nvPr>
            <p:ph type="dt" sz="half" idx="10"/>
          </p:nvPr>
        </p:nvSpPr>
        <p:spPr/>
        <p:txBody>
          <a:bodyPr/>
          <a:lstStyle/>
          <a:p>
            <a:fld id="{C8C836E5-E065-194A-A3CC-559ECA68588D}" type="datetimeFigureOut">
              <a:rPr lang="en-US" smtClean="0"/>
              <a:t>2/23/25</a:t>
            </a:fld>
            <a:endParaRPr lang="en-US"/>
          </a:p>
        </p:txBody>
      </p:sp>
      <p:sp>
        <p:nvSpPr>
          <p:cNvPr id="6" name="Footer Placeholder 5">
            <a:extLst>
              <a:ext uri="{FF2B5EF4-FFF2-40B4-BE49-F238E27FC236}">
                <a16:creationId xmlns:a16="http://schemas.microsoft.com/office/drawing/2014/main" id="{F9F4A559-559C-1C8D-514B-898613A2D5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C92CEA-BCDA-B954-C2EF-5C2D11EEE3C9}"/>
              </a:ext>
            </a:extLst>
          </p:cNvPr>
          <p:cNvSpPr>
            <a:spLocks noGrp="1"/>
          </p:cNvSpPr>
          <p:nvPr>
            <p:ph type="sldNum" sz="quarter" idx="12"/>
          </p:nvPr>
        </p:nvSpPr>
        <p:spPr/>
        <p:txBody>
          <a:bodyPr/>
          <a:lstStyle/>
          <a:p>
            <a:fld id="{2B30009A-550D-5C47-8314-89CBB6682F3B}" type="slidenum">
              <a:rPr lang="en-US" smtClean="0"/>
              <a:t>‹#›</a:t>
            </a:fld>
            <a:endParaRPr lang="en-US"/>
          </a:p>
        </p:txBody>
      </p:sp>
    </p:spTree>
    <p:extLst>
      <p:ext uri="{BB962C8B-B14F-4D97-AF65-F5344CB8AC3E}">
        <p14:creationId xmlns:p14="http://schemas.microsoft.com/office/powerpoint/2010/main" val="1219678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AFB83-913D-45C2-3E89-7CE723303F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157FE0-B7C4-2FEC-767C-E3FB8224A5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A5A8DB-7625-DAAC-80B0-525F9A6FF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DC12D4-E827-C73D-F639-FFAA0B4C505D}"/>
              </a:ext>
            </a:extLst>
          </p:cNvPr>
          <p:cNvSpPr>
            <a:spLocks noGrp="1"/>
          </p:cNvSpPr>
          <p:nvPr>
            <p:ph type="dt" sz="half" idx="10"/>
          </p:nvPr>
        </p:nvSpPr>
        <p:spPr/>
        <p:txBody>
          <a:bodyPr/>
          <a:lstStyle/>
          <a:p>
            <a:fld id="{C8C836E5-E065-194A-A3CC-559ECA68588D}" type="datetimeFigureOut">
              <a:rPr lang="en-US" smtClean="0"/>
              <a:t>2/23/25</a:t>
            </a:fld>
            <a:endParaRPr lang="en-US"/>
          </a:p>
        </p:txBody>
      </p:sp>
      <p:sp>
        <p:nvSpPr>
          <p:cNvPr id="6" name="Footer Placeholder 5">
            <a:extLst>
              <a:ext uri="{FF2B5EF4-FFF2-40B4-BE49-F238E27FC236}">
                <a16:creationId xmlns:a16="http://schemas.microsoft.com/office/drawing/2014/main" id="{F8E71C40-E098-E584-06D4-0A1311960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93BC48-AD1B-B2A3-017C-53361C31980A}"/>
              </a:ext>
            </a:extLst>
          </p:cNvPr>
          <p:cNvSpPr>
            <a:spLocks noGrp="1"/>
          </p:cNvSpPr>
          <p:nvPr>
            <p:ph type="sldNum" sz="quarter" idx="12"/>
          </p:nvPr>
        </p:nvSpPr>
        <p:spPr/>
        <p:txBody>
          <a:bodyPr/>
          <a:lstStyle/>
          <a:p>
            <a:fld id="{2B30009A-550D-5C47-8314-89CBB6682F3B}" type="slidenum">
              <a:rPr lang="en-US" smtClean="0"/>
              <a:t>‹#›</a:t>
            </a:fld>
            <a:endParaRPr lang="en-US"/>
          </a:p>
        </p:txBody>
      </p:sp>
    </p:spTree>
    <p:extLst>
      <p:ext uri="{BB962C8B-B14F-4D97-AF65-F5344CB8AC3E}">
        <p14:creationId xmlns:p14="http://schemas.microsoft.com/office/powerpoint/2010/main" val="1847379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98B24E-03CD-74AE-F7B0-83D7D8B7FD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925D59-6B26-8682-5EDC-165E6DE441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8209BF-EE86-8C85-774A-1C1428BF7E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C836E5-E065-194A-A3CC-559ECA68588D}" type="datetimeFigureOut">
              <a:rPr lang="en-US" smtClean="0"/>
              <a:t>2/23/25</a:t>
            </a:fld>
            <a:endParaRPr lang="en-US"/>
          </a:p>
        </p:txBody>
      </p:sp>
      <p:sp>
        <p:nvSpPr>
          <p:cNvPr id="5" name="Footer Placeholder 4">
            <a:extLst>
              <a:ext uri="{FF2B5EF4-FFF2-40B4-BE49-F238E27FC236}">
                <a16:creationId xmlns:a16="http://schemas.microsoft.com/office/drawing/2014/main" id="{83AC5708-369B-C8E3-67A4-D1AA444BB2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4C0715D-45EB-9286-FB22-52298B34AC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30009A-550D-5C47-8314-89CBB6682F3B}" type="slidenum">
              <a:rPr lang="en-US" smtClean="0"/>
              <a:t>‹#›</a:t>
            </a:fld>
            <a:endParaRPr lang="en-US"/>
          </a:p>
        </p:txBody>
      </p:sp>
    </p:spTree>
    <p:extLst>
      <p:ext uri="{BB962C8B-B14F-4D97-AF65-F5344CB8AC3E}">
        <p14:creationId xmlns:p14="http://schemas.microsoft.com/office/powerpoint/2010/main" val="829839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71900-DF04-E2E8-6C3B-8A026DE89538}"/>
              </a:ext>
            </a:extLst>
          </p:cNvPr>
          <p:cNvSpPr>
            <a:spLocks noGrp="1"/>
          </p:cNvSpPr>
          <p:nvPr>
            <p:ph type="ctrTitle"/>
          </p:nvPr>
        </p:nvSpPr>
        <p:spPr/>
        <p:txBody>
          <a:bodyPr/>
          <a:lstStyle/>
          <a:p>
            <a:r>
              <a:rPr lang="en-US" dirty="0"/>
              <a:t>Identifying fronts from TAO moorings</a:t>
            </a:r>
          </a:p>
        </p:txBody>
      </p:sp>
    </p:spTree>
    <p:extLst>
      <p:ext uri="{BB962C8B-B14F-4D97-AF65-F5344CB8AC3E}">
        <p14:creationId xmlns:p14="http://schemas.microsoft.com/office/powerpoint/2010/main" val="238683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1553-921E-3A74-DA2D-BE416D6057DF}"/>
              </a:ext>
            </a:extLst>
          </p:cNvPr>
          <p:cNvSpPr>
            <a:spLocks noGrp="1"/>
          </p:cNvSpPr>
          <p:nvPr>
            <p:ph type="title"/>
          </p:nvPr>
        </p:nvSpPr>
        <p:spPr/>
        <p:txBody>
          <a:bodyPr/>
          <a:lstStyle/>
          <a:p>
            <a:r>
              <a:rPr lang="en-US" dirty="0"/>
              <a:t>Followed Warner et al. 2019</a:t>
            </a:r>
          </a:p>
        </p:txBody>
      </p:sp>
      <p:sp>
        <p:nvSpPr>
          <p:cNvPr id="3" name="Content Placeholder 2">
            <a:extLst>
              <a:ext uri="{FF2B5EF4-FFF2-40B4-BE49-F238E27FC236}">
                <a16:creationId xmlns:a16="http://schemas.microsoft.com/office/drawing/2014/main" id="{8DD5EE91-AE22-F884-B1D1-AA5124402C92}"/>
              </a:ext>
            </a:extLst>
          </p:cNvPr>
          <p:cNvSpPr>
            <a:spLocks noGrp="1"/>
          </p:cNvSpPr>
          <p:nvPr>
            <p:ph idx="1"/>
          </p:nvPr>
        </p:nvSpPr>
        <p:spPr/>
        <p:txBody>
          <a:bodyPr>
            <a:normAutofit fontScale="70000" lnSpcReduction="20000"/>
          </a:bodyPr>
          <a:lstStyle/>
          <a:p>
            <a:pPr algn="l"/>
            <a:r>
              <a:rPr lang="en-US" b="1" i="0" dirty="0">
                <a:effectLst/>
                <a:latin typeface="system-ui"/>
              </a:rPr>
              <a:t>Warner et al. 2019 TAO frontal criteria:</a:t>
            </a:r>
          </a:p>
          <a:p>
            <a:pPr algn="l"/>
            <a:r>
              <a:rPr lang="en-US" b="0" i="0" dirty="0">
                <a:effectLst/>
                <a:latin typeface="system-ui"/>
              </a:rPr>
              <a:t>Fronts were identified from the temperature time series using the following three criteria:</a:t>
            </a:r>
          </a:p>
          <a:p>
            <a:pPr algn="l"/>
            <a:r>
              <a:rPr lang="en-US" b="0" i="0" dirty="0">
                <a:effectLst/>
                <a:latin typeface="system-ui"/>
              </a:rPr>
              <a:t>Change of T by at least 0.2°C between consecutive data points separated by 10 min; alternatively, |Tt(t0)| ≥ 3.33 × 10−4 K s−1, where subscript t represents a time derivative, and t0 is the time that the front occurred. This criterion ensures that we identify features with magnitudes and propagation speeds similar to or greater than our two observed SSFs. For instance, when the 2008 fronts crossed the TAO mooring at 0°, 140°W, T increased by 0.27°C between consecutive measurements, which is the largest value of Tt at that location over a 3-week period (Fig. 14).</a:t>
            </a:r>
          </a:p>
          <a:p>
            <a:pPr algn="l"/>
            <a:r>
              <a:rPr lang="en-US" b="0" i="0" dirty="0">
                <a:effectLst/>
                <a:latin typeface="system-ui"/>
              </a:rPr>
              <a:t>The 48-h-averaged temperature following the front is at least 0.3°C warmer (or cooler) than the 48-h-averaged temperature before the front (gray lines show daily averages in Fig. 14). These criteria ensure that the change in temperature was long lasting and not related to the diurnal temperature cycle.</a:t>
            </a:r>
          </a:p>
          <a:p>
            <a:pPr algn="l"/>
            <a:r>
              <a:rPr lang="en-US" b="0" i="0" dirty="0">
                <a:effectLst/>
                <a:latin typeface="system-ui"/>
              </a:rPr>
              <a:t>We required that there were no decreases (or increases) in T with magnitudes greater than 30% of −Tt(t0) within 1 h before or after the observed front. This criterion was necessary to remove instances where temperature spiked and then quickly returned to its original value one or two data points later.</a:t>
            </a:r>
          </a:p>
          <a:p>
            <a:endParaRPr lang="en-US" dirty="0"/>
          </a:p>
        </p:txBody>
      </p:sp>
    </p:spTree>
    <p:extLst>
      <p:ext uri="{BB962C8B-B14F-4D97-AF65-F5344CB8AC3E}">
        <p14:creationId xmlns:p14="http://schemas.microsoft.com/office/powerpoint/2010/main" val="4155653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EAFB-FD92-A352-7D20-70F400A67B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94C5846-FF03-08BA-BAD7-80A60D19F64A}"/>
              </a:ext>
            </a:extLst>
          </p:cNvPr>
          <p:cNvSpPr>
            <a:spLocks noGrp="1"/>
          </p:cNvSpPr>
          <p:nvPr>
            <p:ph idx="1"/>
          </p:nvPr>
        </p:nvSpPr>
        <p:spPr/>
        <p:txBody>
          <a:bodyPr/>
          <a:lstStyle/>
          <a:p>
            <a:endParaRPr lang="en-US"/>
          </a:p>
        </p:txBody>
      </p:sp>
      <p:pic>
        <p:nvPicPr>
          <p:cNvPr id="3074" name="Picture 2">
            <a:extLst>
              <a:ext uri="{FF2B5EF4-FFF2-40B4-BE49-F238E27FC236}">
                <a16:creationId xmlns:a16="http://schemas.microsoft.com/office/drawing/2014/main" id="{3D58BF68-C930-FBB8-B6B3-C9BA5304F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3" y="0"/>
            <a:ext cx="114950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307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327F-9B3B-7265-D65A-A996C39722ED}"/>
              </a:ext>
            </a:extLst>
          </p:cNvPr>
          <p:cNvSpPr>
            <a:spLocks noGrp="1"/>
          </p:cNvSpPr>
          <p:nvPr>
            <p:ph type="title"/>
          </p:nvPr>
        </p:nvSpPr>
        <p:spPr/>
        <p:txBody>
          <a:bodyPr/>
          <a:lstStyle/>
          <a:p>
            <a:r>
              <a:rPr lang="en-US" dirty="0"/>
              <a:t>140W mooring </a:t>
            </a:r>
          </a:p>
        </p:txBody>
      </p:sp>
      <p:pic>
        <p:nvPicPr>
          <p:cNvPr id="1028" name="Picture 4">
            <a:extLst>
              <a:ext uri="{FF2B5EF4-FFF2-40B4-BE49-F238E27FC236}">
                <a16:creationId xmlns:a16="http://schemas.microsoft.com/office/drawing/2014/main" id="{7670F865-4459-E709-627C-B046A2977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2138" y="1690688"/>
            <a:ext cx="7987723" cy="476549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D6CEC4A2-C3C2-F529-9E75-7B0F3FA342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3" y="0"/>
            <a:ext cx="120824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466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F0B5C-BF9A-6F16-0445-634997D9C169}"/>
              </a:ext>
            </a:extLst>
          </p:cNvPr>
          <p:cNvSpPr>
            <a:spLocks noGrp="1"/>
          </p:cNvSpPr>
          <p:nvPr>
            <p:ph type="title"/>
          </p:nvPr>
        </p:nvSpPr>
        <p:spPr/>
        <p:txBody>
          <a:bodyPr/>
          <a:lstStyle/>
          <a:p>
            <a:r>
              <a:rPr lang="en-US" dirty="0"/>
              <a:t>2024/25 season:</a:t>
            </a:r>
          </a:p>
        </p:txBody>
      </p:sp>
      <p:pic>
        <p:nvPicPr>
          <p:cNvPr id="1026" name="Picture 2">
            <a:extLst>
              <a:ext uri="{FF2B5EF4-FFF2-40B4-BE49-F238E27FC236}">
                <a16:creationId xmlns:a16="http://schemas.microsoft.com/office/drawing/2014/main" id="{DE479CEB-7462-E350-353A-34869A570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4929" y="1410134"/>
            <a:ext cx="9548898" cy="5447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0274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204</TotalTime>
  <Words>277</Words>
  <Application>Microsoft Macintosh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system-ui</vt:lpstr>
      <vt:lpstr>Office Theme</vt:lpstr>
      <vt:lpstr>Identifying fronts from TAO moorings</vt:lpstr>
      <vt:lpstr>Followed Warner et al. 2019</vt:lpstr>
      <vt:lpstr>PowerPoint Presentation</vt:lpstr>
      <vt:lpstr>140W mooring </vt:lpstr>
      <vt:lpstr>2024/25 season: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Katie Kohlman</dc:creator>
  <cp:lastModifiedBy>Katie Kohlman</cp:lastModifiedBy>
  <cp:revision>4</cp:revision>
  <dcterms:created xsi:type="dcterms:W3CDTF">2025-02-18T18:45:01Z</dcterms:created>
  <dcterms:modified xsi:type="dcterms:W3CDTF">2025-02-24T03:23:14Z</dcterms:modified>
</cp:coreProperties>
</file>