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6" r:id="rId4"/>
    <p:sldId id="264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2"/>
  </p:normalViewPr>
  <p:slideViewPr>
    <p:cSldViewPr snapToGrid="0">
      <p:cViewPr varScale="1">
        <p:scale>
          <a:sx n="111" d="100"/>
          <a:sy n="111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8F98-019F-A35D-93D7-006942FBF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03357-78A9-D004-0265-8AB523DFC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A8FA6-AE29-322A-698C-19C9C9314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880E1-8E2F-8BF9-AA49-42126AEA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A235-A9C4-89E2-C2E2-4509BA00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01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F1D0-61E1-0489-197D-C60EB88E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3516F-55C0-7283-7379-AB3230333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1ECD-2ACD-D30E-9776-482BF463C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3619-AE9A-2B77-5840-C6F21889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50768-9D56-3C01-201E-0ABA7120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5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F6190-8546-6FFB-03F6-F3A8AEF0C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0805E9-8168-0174-CD00-9DBF650ED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800-36CB-F83F-C518-20FB1C7A9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2AB2B-EC20-1D68-3012-D580CD13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2DD51-EF78-A859-5D92-CF50D8CA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2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984-FAAB-E604-BA38-36330833E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0452-40A0-6A4E-003C-EB50D93B8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6C88D-B699-2E51-2D05-A7179C7E8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A26BA-F22E-B350-C139-5DA76DFEE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1E34-F95D-E9DB-0EC7-74F2E171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96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88E8-0332-3D2D-5505-9F919C37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CAC26-0FAA-A415-4BE7-B76222B34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93AD-3D25-F28C-78D1-14108B23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04926-9A51-172D-0EA3-C2094C9E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BECC-7B5E-9245-21D9-FBB4DF2D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3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492F-466A-E91C-347B-A83DDE32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1D60B-D649-1A56-CD35-76E32E5E1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7007-4EA5-C6D7-9984-7263217C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D42AF-442C-5742-AB02-FAF7CCEC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0DF74-EA85-11CD-03CD-5FF5A084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C19C6-6984-7820-6283-D326DA66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71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C74E-EA5A-B31A-9FD1-EFB25B69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D69BE-855F-2D2E-2BEE-C3935D139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A3102-0DA2-6673-472E-A238F4F1E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FEE3-0C3A-3114-3DA1-0899E7C8E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87A9E-E7E6-F4A8-6869-6A682933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05091-20C7-91B0-F868-67B4FA17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8A6EA-BE05-523E-4CD8-5550A88D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86AAC-FEED-A843-6CAC-1CBB8E1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7143-8A4D-E14F-FB89-586E972B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3751-A012-5243-7C1B-C99210CD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30574-2D94-E537-33DB-AF9C3A8C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B3A57-07A3-EBF8-F3BF-49D90D57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1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30DBA-CF31-90B1-6D09-6F6AB2D2E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D333-8EAC-09B8-B179-A0E92D07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10B1D-9A18-152F-B037-913CF1C2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CDF-228C-231C-4B4F-8A5E560D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20A4E-715B-98F9-78EE-29AF0E4A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0B2FB-9F7D-EC66-EED8-F7880301C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B668-49BE-3B2E-1579-A96B972F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34E1-F8C7-87F3-2F52-997997E7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A6BA3-B870-289A-540D-EE866CEF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51B6-3E42-8937-B8E5-635C05DA8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E7DBC-A67F-38EE-3D8B-6C96B3C88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DCB1-DCF6-5C8F-FBE0-185CB0B3E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A94B-0E3C-203C-AEDF-BB63087A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1028D-86D4-3E6D-3887-70C42C9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DD48E-7C29-B538-A683-6362312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7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141C7-90EB-E42D-8464-3663E0FE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24CF-0EC4-BF23-D2D2-901CF60E8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82D0-72D0-1AD2-E752-8CE9FF494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D4DAC-22D6-C641-8DC3-342AB255B9C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BAF5E-1FF2-269B-E34B-E5F97B7F1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5E49F-3E78-913E-D423-71FCEDEB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97E8F-8B34-1341-8608-E31ECA6E6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1116-1364-BDE7-68EA-7C665A2913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 vs. </a:t>
            </a:r>
            <a:r>
              <a:rPr lang="en-US" dirty="0" err="1"/>
              <a:t>sal</a:t>
            </a:r>
            <a:r>
              <a:rPr lang="en-US" dirty="0"/>
              <a:t> contributions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1DFE3-9BED-CFE6-B0A7-369A4D8995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F3BFE0A-F9A2-EDF3-BB67-8F1670F92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00" y="527050"/>
            <a:ext cx="91948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52417A-A385-EBA5-0DF7-9EDE40EAAC64}"/>
              </a:ext>
            </a:extLst>
          </p:cNvPr>
          <p:cNvSpPr txBox="1"/>
          <p:nvPr/>
        </p:nvSpPr>
        <p:spPr>
          <a:xfrm>
            <a:off x="10172699" y="997527"/>
            <a:ext cx="179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against each other for contributions of density</a:t>
            </a:r>
          </a:p>
        </p:txBody>
      </p:sp>
    </p:spTree>
    <p:extLst>
      <p:ext uri="{BB962C8B-B14F-4D97-AF65-F5344CB8AC3E}">
        <p14:creationId xmlns:p14="http://schemas.microsoft.com/office/powerpoint/2010/main" val="399443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8147E43-630B-0214-4694-5D93701AA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450" y="584200"/>
            <a:ext cx="93091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85AE7-F0EE-6CA0-3198-22F79402CD78}"/>
                  </a:ext>
                </a:extLst>
              </p:cNvPr>
              <p:cNvSpPr txBox="1"/>
              <p:nvPr/>
            </p:nvSpPr>
            <p:spPr>
              <a:xfrm>
                <a:off x="3054926" y="820882"/>
                <a:ext cx="10598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85AE7-F0EE-6CA0-3198-22F79402C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26" y="820882"/>
                <a:ext cx="1059842" cy="553998"/>
              </a:xfrm>
              <a:prstGeom prst="rect">
                <a:avLst/>
              </a:prstGeom>
              <a:blipFill>
                <a:blip r:embed="rId3"/>
                <a:stretch>
                  <a:fillRect l="-1190" t="-4444" r="-476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D3779-2AD3-5461-D2F1-54E72EAD76AB}"/>
                  </a:ext>
                </a:extLst>
              </p:cNvPr>
              <p:cNvSpPr txBox="1"/>
              <p:nvPr/>
            </p:nvSpPr>
            <p:spPr>
              <a:xfrm>
                <a:off x="2874817" y="3747655"/>
                <a:ext cx="10598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2D3779-2AD3-5461-D2F1-54E72EAD7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817" y="3747655"/>
                <a:ext cx="1059842" cy="553998"/>
              </a:xfrm>
              <a:prstGeom prst="rect">
                <a:avLst/>
              </a:prstGeom>
              <a:blipFill>
                <a:blip r:embed="rId4"/>
                <a:stretch>
                  <a:fillRect l="-1190" t="-4545" r="-4762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09D928-5160-52A7-06A2-8EFC52829143}"/>
              </a:ext>
            </a:extLst>
          </p:cNvPr>
          <p:cNvSpPr txBox="1"/>
          <p:nvPr/>
        </p:nvSpPr>
        <p:spPr>
          <a:xfrm>
            <a:off x="2874817" y="4623955"/>
            <a:ext cx="332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Temperature fronts</a:t>
            </a:r>
          </a:p>
          <a:p>
            <a:r>
              <a:rPr lang="en-US" dirty="0"/>
              <a:t>Cooling and freshening counteract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F5EBE-9069-30D8-3263-16FB20E1A773}"/>
              </a:ext>
            </a:extLst>
          </p:cNvPr>
          <p:cNvSpPr txBox="1"/>
          <p:nvPr/>
        </p:nvSpPr>
        <p:spPr>
          <a:xfrm>
            <a:off x="2770908" y="2787179"/>
            <a:ext cx="3325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 &amp; Sal fronts</a:t>
            </a:r>
          </a:p>
          <a:p>
            <a:r>
              <a:rPr lang="en-US" dirty="0"/>
              <a:t>Reinforce each other</a:t>
            </a:r>
          </a:p>
        </p:txBody>
      </p:sp>
    </p:spTree>
    <p:extLst>
      <p:ext uri="{BB962C8B-B14F-4D97-AF65-F5344CB8AC3E}">
        <p14:creationId xmlns:p14="http://schemas.microsoft.com/office/powerpoint/2010/main" val="197344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7A20260C-949B-58C6-140A-7C3D6CA1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527050"/>
            <a:ext cx="9169400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65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70D735B-5E75-3803-A300-0AC6B9780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552450"/>
            <a:ext cx="93345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54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17212EF-8DD7-585E-718F-AC49EA48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550" y="457200"/>
            <a:ext cx="87249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972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917-044F-9F7B-CBEA-BEC47704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if temp or </a:t>
            </a:r>
            <a:r>
              <a:rPr lang="en-US" dirty="0" err="1"/>
              <a:t>sal</a:t>
            </a:r>
            <a:r>
              <a:rPr lang="en-US" dirty="0"/>
              <a:t> are working with </a:t>
            </a:r>
            <a:r>
              <a:rPr lang="en-US" dirty="0" err="1"/>
              <a:t>ech</a:t>
            </a:r>
            <a:r>
              <a:rPr lang="en-US" dirty="0"/>
              <a:t> other or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AC44-3E0D-9037-9AB6-2589A53F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38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14016</TotalTime>
  <Words>60</Words>
  <Application>Microsoft Macintosh PowerPoint</Application>
  <PresentationFormat>Widescreen</PresentationFormat>
  <Paragraphs>11</Paragraphs>
  <Slides>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Temp vs. sal contributions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if temp or sal are working with ech other or not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Kohlman</dc:creator>
  <cp:lastModifiedBy>Katie Kohlman</cp:lastModifiedBy>
  <cp:revision>2</cp:revision>
  <dcterms:created xsi:type="dcterms:W3CDTF">2025-04-09T21:28:54Z</dcterms:created>
  <dcterms:modified xsi:type="dcterms:W3CDTF">2025-04-24T20:27:28Z</dcterms:modified>
</cp:coreProperties>
</file>