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mbET6iMsLOBwfAmrMpLoj1j4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0" y="12190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 dirty="0"/>
              <a:t>Library Management System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3347133" y="4540954"/>
            <a:ext cx="2444524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Lok Chansopheak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2175" y="7050"/>
            <a:ext cx="3399182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B7B7B7"/>
                </a:solidFill>
              </a:rPr>
              <a:t>CLI </a:t>
            </a:r>
            <a:r>
              <a:rPr lang="en" sz="14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Desktop App Development Course</a:t>
            </a:r>
            <a:endParaRPr sz="14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322100" y="705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Date: 16 Nov 2022</a:t>
            </a:r>
            <a:endParaRPr sz="1400" b="0" i="0" u="none" strike="noStrike" cap="none" dirty="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DD531-F064-529C-77A9-C6950C95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502" y="3118358"/>
            <a:ext cx="1134996" cy="1503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5. Documentation and Maintenance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There are five phases of software development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Specify the problem and analysis the requirements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Design the solution (logical and physical design)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Coding and Debugging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Testing and deploying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/>
              <a:t>Upkeep and Maintenance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dirty="0"/>
              <a:t>Library Management System</a:t>
            </a:r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 dirty="0"/>
              <a:t>Description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dirty="0"/>
              <a:t>This is a project to manage Book Management and Borrower Management. Through this problem we will create a Book Management throught different type of book and the location of book located. Another method which is Borrower Management. </a:t>
            </a:r>
            <a:r>
              <a:rPr lang="en-US" dirty="0"/>
              <a:t>W</a:t>
            </a:r>
            <a:r>
              <a:rPr lang="en" dirty="0"/>
              <a:t>e will prepare a list to store all borrower record. </a:t>
            </a:r>
            <a:endParaRPr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Name - Project Name</a:t>
            </a: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2. Library Management System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dirty="0"/>
              <a:t>The system automates the basic book report management functions to aid the day-to-day operations of a school. Also, the goal of the system is to allow storing details of a large quantity of book and to add, retrieve and update details of any book.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dirty="0"/>
              <a:t>The basic features are as follows: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/>
              <a:t>System Login, add, update, delete and view users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/>
              <a:t>Add, Update, Remove, View Book’s Information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/>
              <a:t>The records of book is stored in the </a:t>
            </a:r>
            <a:r>
              <a:rPr lang="en" i="1" dirty="0"/>
              <a:t>bookmanagement.dat </a:t>
            </a:r>
            <a:r>
              <a:rPr lang="en" dirty="0"/>
              <a:t>file. Moreover, the system records book title,  ISBN number, Author Name, publication, quantity etc.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None/>
            </a:pPr>
            <a:endParaRPr b="1" dirty="0"/>
          </a:p>
        </p:txBody>
      </p:sp>
      <p:sp>
        <p:nvSpPr>
          <p:cNvPr id="80" name="Google Shape;80;p4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Name - Project Name</a:t>
            </a: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2.1 Library Management Project (HOW)</a:t>
            </a: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Project Architecture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Standalone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Project Methodology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Agile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/>
              <a:t>Project Tools and Technologies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C++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Visual Studio IDE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/>
              <a:t>Git and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2.2 Design Classes Diagram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Name - Project Name</a:t>
            </a: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FBC44-76D6-2C52-3A45-B8B7E2828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23268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2.3 Design User Interface 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rPr lang="en" sz="1200"/>
              <a:t>Delete this text box and use this slide to visually show what the 1st two screens of your application might look like.</a:t>
            </a:r>
            <a:endParaRPr sz="1200"/>
          </a:p>
        </p:txBody>
      </p:sp>
      <p:sp>
        <p:nvSpPr>
          <p:cNvPr id="103" name="Google Shape;103;p7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Team Name - Project Name</a:t>
            </a: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3. Coding and Debugging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4. Testing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304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Library Management System</vt:lpstr>
      <vt:lpstr>There are five phases of software development</vt:lpstr>
      <vt:lpstr>Library Management System</vt:lpstr>
      <vt:lpstr>2. Library Management System</vt:lpstr>
      <vt:lpstr>2.1 Library Management Project (HOW)</vt:lpstr>
      <vt:lpstr>2.2 Design Classes Diagram</vt:lpstr>
      <vt:lpstr>2.3 Design User Interface </vt:lpstr>
      <vt:lpstr>3. Coding and Debugging</vt:lpstr>
      <vt:lpstr>4. Testing</vt:lpstr>
      <vt:lpstr>5. Documentation and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cp:lastModifiedBy>User</cp:lastModifiedBy>
  <cp:revision>3</cp:revision>
  <dcterms:modified xsi:type="dcterms:W3CDTF">2022-11-24T12:53:23Z</dcterms:modified>
</cp:coreProperties>
</file>