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elenium/#files" TargetMode="External"/><Relationship Id="rId2" Type="http://schemas.openxmlformats.org/officeDocument/2006/relationships/hyperlink" Target="http://chromedriver.chromium.org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Selenium </a:t>
            </a:r>
            <a:r>
              <a:rPr lang="ko-KR" altLang="en-US" dirty="0" smtClean="0"/>
              <a:t>브라이틱스설치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라이브러리 설치장소</a:t>
            </a:r>
            <a:r>
              <a:rPr lang="en-US" altLang="ko-KR" sz="2400" dirty="0" smtClean="0"/>
              <a:t>, </a:t>
            </a:r>
          </a:p>
          <a:p>
            <a:pPr lvl="1"/>
            <a:r>
              <a:rPr lang="ko-KR" altLang="en-US" sz="1800" dirty="0" smtClean="0"/>
              <a:t>브라이틱스설치폴</a:t>
            </a:r>
            <a:r>
              <a:rPr lang="ko-KR" altLang="en-US" sz="1800" dirty="0"/>
              <a:t>더</a:t>
            </a:r>
            <a:r>
              <a:rPr lang="en-US" altLang="ko-KR" sz="1800" dirty="0" smtClean="0"/>
              <a:t>\</a:t>
            </a:r>
            <a:r>
              <a:rPr lang="en-US" altLang="ko-KR" sz="1800" dirty="0" err="1" smtClean="0"/>
              <a:t>brightics</a:t>
            </a:r>
            <a:r>
              <a:rPr lang="en-US" altLang="ko-KR" sz="1800" dirty="0"/>
              <a:t>-</a:t>
            </a:r>
            <a:r>
              <a:rPr lang="en-US" altLang="ko-KR" sz="1800" dirty="0" smtClean="0"/>
              <a:t>studio\lib\python\Lib\site-packages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웹드라이버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가상브라우저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설치장소</a:t>
            </a:r>
            <a:endParaRPr lang="en-US" altLang="ko-KR" sz="2400" dirty="0"/>
          </a:p>
          <a:p>
            <a:pPr lvl="1"/>
            <a:r>
              <a:rPr lang="ko-KR" altLang="en-US" sz="1800" dirty="0" smtClean="0"/>
              <a:t>브라이틱스설치폴더</a:t>
            </a:r>
            <a:r>
              <a:rPr lang="en-US" altLang="ko-KR" sz="1800" dirty="0" smtClean="0"/>
              <a:t>\</a:t>
            </a:r>
            <a:r>
              <a:rPr lang="en-US" altLang="ko-KR" sz="1800" dirty="0"/>
              <a:t>brightics-studio\brightics-server\functions\python</a:t>
            </a:r>
            <a:endParaRPr lang="ko-KR" alt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581400" y="4023421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chromedriver.chromium.org/downloads</a:t>
            </a:r>
            <a:endParaRPr lang="en-US" altLang="ko-K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81400" y="2362200"/>
            <a:ext cx="346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https://pypi.org/project/selenium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81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Selenium import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89249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2057400"/>
            <a:ext cx="20574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XGB</a:t>
            </a:r>
            <a:r>
              <a:rPr lang="ko-KR" altLang="en-US" dirty="0" smtClean="0"/>
              <a:t>모델 저장된거 챙기기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00200"/>
            <a:ext cx="7848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모델 확인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크롬드라이버와 같음</a:t>
            </a:r>
            <a:r>
              <a:rPr lang="en-US" altLang="ko-KR" sz="2400" dirty="0" smtClean="0"/>
              <a:t>)</a:t>
            </a:r>
          </a:p>
          <a:p>
            <a:r>
              <a:rPr lang="ko-KR" altLang="en-US" dirty="0" smtClean="0"/>
              <a:t>브라이틱스설치폴더</a:t>
            </a:r>
            <a:r>
              <a:rPr lang="en-US" altLang="ko-KR" dirty="0"/>
              <a:t>\</a:t>
            </a:r>
            <a:r>
              <a:rPr lang="en-US" altLang="ko-KR" dirty="0" err="1"/>
              <a:t>brightics</a:t>
            </a:r>
            <a:r>
              <a:rPr lang="en-US" altLang="ko-KR" dirty="0"/>
              <a:t>-studio\</a:t>
            </a:r>
            <a:r>
              <a:rPr lang="en-US" altLang="ko-KR" dirty="0" err="1"/>
              <a:t>brightics</a:t>
            </a:r>
            <a:r>
              <a:rPr lang="en-US" altLang="ko-KR" dirty="0"/>
              <a:t>-server\functions\python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267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8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설치</vt:lpstr>
      <vt:lpstr>Selenium 브라이틱스설치</vt:lpstr>
      <vt:lpstr>Selenium import확인</vt:lpstr>
      <vt:lpstr>XGB모델 저장된거 챙기기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</dc:title>
  <dc:creator>kohru</dc:creator>
  <cp:lastModifiedBy>kohru</cp:lastModifiedBy>
  <cp:revision>5</cp:revision>
  <dcterms:created xsi:type="dcterms:W3CDTF">2006-08-16T00:00:00Z</dcterms:created>
  <dcterms:modified xsi:type="dcterms:W3CDTF">2019-06-07T16:03:04Z</dcterms:modified>
</cp:coreProperties>
</file>