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8" r:id="rId7"/>
    <p:sldId id="287" r:id="rId8"/>
    <p:sldId id="288" r:id="rId9"/>
    <p:sldId id="290" r:id="rId10"/>
    <p:sldId id="289" r:id="rId11"/>
    <p:sldId id="28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hyar Pooladvand" userId="76b51dfa0b89278a" providerId="LiveId" clId="{4E6EBF7B-E437-447B-8CEF-EC3F052F12FC}"/>
    <pc:docChg chg="modSld">
      <pc:chgData name="Koohyar Pooladvand" userId="76b51dfa0b89278a" providerId="LiveId" clId="{4E6EBF7B-E437-447B-8CEF-EC3F052F12FC}" dt="2024-03-16T14:17:13.096" v="3" actId="6549"/>
      <pc:docMkLst>
        <pc:docMk/>
      </pc:docMkLst>
      <pc:sldChg chg="modNotesTx">
        <pc:chgData name="Koohyar Pooladvand" userId="76b51dfa0b89278a" providerId="LiveId" clId="{4E6EBF7B-E437-447B-8CEF-EC3F052F12FC}" dt="2024-03-16T14:16:59.900" v="0" actId="6549"/>
        <pc:sldMkLst>
          <pc:docMk/>
          <pc:sldMk cId="608796113" sldId="278"/>
        </pc:sldMkLst>
      </pc:sldChg>
      <pc:sldChg chg="modNotesTx">
        <pc:chgData name="Koohyar Pooladvand" userId="76b51dfa0b89278a" providerId="LiveId" clId="{4E6EBF7B-E437-447B-8CEF-EC3F052F12FC}" dt="2024-03-16T14:17:04.193" v="1" actId="6549"/>
        <pc:sldMkLst>
          <pc:docMk/>
          <pc:sldMk cId="294756942" sldId="287"/>
        </pc:sldMkLst>
      </pc:sldChg>
      <pc:sldChg chg="modNotesTx">
        <pc:chgData name="Koohyar Pooladvand" userId="76b51dfa0b89278a" providerId="LiveId" clId="{4E6EBF7B-E437-447B-8CEF-EC3F052F12FC}" dt="2024-03-16T14:17:08.899" v="2" actId="6549"/>
        <pc:sldMkLst>
          <pc:docMk/>
          <pc:sldMk cId="706140070" sldId="288"/>
        </pc:sldMkLst>
      </pc:sldChg>
      <pc:sldChg chg="modNotesTx">
        <pc:chgData name="Koohyar Pooladvand" userId="76b51dfa0b89278a" providerId="LiveId" clId="{4E6EBF7B-E437-447B-8CEF-EC3F052F12FC}" dt="2024-03-16T14:17:13.096" v="3" actId="6549"/>
        <pc:sldMkLst>
          <pc:docMk/>
          <pc:sldMk cId="3740506071" sldId="290"/>
        </pc:sldMkLst>
      </pc:sldChg>
    </pc:docChg>
  </pc:docChgLst>
  <pc:docChgLst>
    <pc:chgData name="Koohyar Pooladvand" userId="76b51dfa0b89278a" providerId="LiveId" clId="{A3267F6D-FB20-4A4B-8CBE-E7486C9B95B5}"/>
    <pc:docChg chg="undo custSel addSld delSld modSld sldOrd">
      <pc:chgData name="Koohyar Pooladvand" userId="76b51dfa0b89278a" providerId="LiveId" clId="{A3267F6D-FB20-4A4B-8CBE-E7486C9B95B5}" dt="2024-03-13T22:18:00.619" v="2797" actId="20577"/>
      <pc:docMkLst>
        <pc:docMk/>
      </pc:docMkLst>
      <pc:sldChg chg="modSp mod">
        <pc:chgData name="Koohyar Pooladvand" userId="76b51dfa0b89278a" providerId="LiveId" clId="{A3267F6D-FB20-4A4B-8CBE-E7486C9B95B5}" dt="2024-03-12T00:38:13.730" v="2781" actId="20577"/>
        <pc:sldMkLst>
          <pc:docMk/>
          <pc:sldMk cId="2586058810" sldId="256"/>
        </pc:sldMkLst>
        <pc:spChg chg="mod">
          <ac:chgData name="Koohyar Pooladvand" userId="76b51dfa0b89278a" providerId="LiveId" clId="{A3267F6D-FB20-4A4B-8CBE-E7486C9B95B5}" dt="2024-03-12T00:38:13.730" v="2781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addSp delSp modSp mod">
        <pc:chgData name="Koohyar Pooladvand" userId="76b51dfa0b89278a" providerId="LiveId" clId="{A3267F6D-FB20-4A4B-8CBE-E7486C9B95B5}" dt="2024-03-12T00:39:10.927" v="2794" actId="20577"/>
        <pc:sldMkLst>
          <pc:docMk/>
          <pc:sldMk cId="1713219598" sldId="257"/>
        </pc:sldMkLst>
        <pc:spChg chg="mod">
          <ac:chgData name="Koohyar Pooladvand" userId="76b51dfa0b89278a" providerId="LiveId" clId="{A3267F6D-FB20-4A4B-8CBE-E7486C9B95B5}" dt="2024-03-12T00:39:10.927" v="2794" actId="20577"/>
          <ac:spMkLst>
            <pc:docMk/>
            <pc:sldMk cId="1713219598" sldId="257"/>
            <ac:spMk id="3" creationId="{5671D7E5-EF66-4BCD-8DAA-E9061157F0BE}"/>
          </ac:spMkLst>
        </pc:spChg>
        <pc:spChg chg="add del mod">
          <ac:chgData name="Koohyar Pooladvand" userId="76b51dfa0b89278a" providerId="LiveId" clId="{A3267F6D-FB20-4A4B-8CBE-E7486C9B95B5}" dt="2024-03-11T23:49:09.739" v="2007" actId="21"/>
          <ac:spMkLst>
            <pc:docMk/>
            <pc:sldMk cId="1713219598" sldId="257"/>
            <ac:spMk id="6" creationId="{A148F26A-3040-E8A6-D603-E4441E54C4C4}"/>
          </ac:spMkLst>
        </pc:spChg>
      </pc:sldChg>
      <pc:sldChg chg="del">
        <pc:chgData name="Koohyar Pooladvand" userId="76b51dfa0b89278a" providerId="LiveId" clId="{A3267F6D-FB20-4A4B-8CBE-E7486C9B95B5}" dt="2024-03-12T00:35:10.811" v="2671" actId="47"/>
        <pc:sldMkLst>
          <pc:docMk/>
          <pc:sldMk cId="3571516367" sldId="258"/>
        </pc:sldMkLst>
      </pc:sldChg>
      <pc:sldChg chg="del">
        <pc:chgData name="Koohyar Pooladvand" userId="76b51dfa0b89278a" providerId="LiveId" clId="{A3267F6D-FB20-4A4B-8CBE-E7486C9B95B5}" dt="2024-03-12T00:35:20.876" v="2674" actId="47"/>
        <pc:sldMkLst>
          <pc:docMk/>
          <pc:sldMk cId="1742861620" sldId="266"/>
        </pc:sldMkLst>
      </pc:sldChg>
      <pc:sldChg chg="modSp mod">
        <pc:chgData name="Koohyar Pooladvand" userId="76b51dfa0b89278a" providerId="LiveId" clId="{A3267F6D-FB20-4A4B-8CBE-E7486C9B95B5}" dt="2024-03-13T22:18:00.619" v="2797" actId="20577"/>
        <pc:sldMkLst>
          <pc:docMk/>
          <pc:sldMk cId="1969787568" sldId="271"/>
        </pc:sldMkLst>
        <pc:spChg chg="mod">
          <ac:chgData name="Koohyar Pooladvand" userId="76b51dfa0b89278a" providerId="LiveId" clId="{A3267F6D-FB20-4A4B-8CBE-E7486C9B95B5}" dt="2024-03-13T22:18:00.619" v="2797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modSp mod modClrScheme chgLayout modNotesTx">
        <pc:chgData name="Koohyar Pooladvand" userId="76b51dfa0b89278a" providerId="LiveId" clId="{A3267F6D-FB20-4A4B-8CBE-E7486C9B95B5}" dt="2024-03-12T00:53:13.374" v="2795" actId="2"/>
        <pc:sldMkLst>
          <pc:docMk/>
          <pc:sldMk cId="608796113" sldId="278"/>
        </pc:sldMkLst>
        <pc:spChg chg="mod ord">
          <ac:chgData name="Koohyar Pooladvand" userId="76b51dfa0b89278a" providerId="LiveId" clId="{A3267F6D-FB20-4A4B-8CBE-E7486C9B95B5}" dt="2024-03-11T12:06:13.666" v="75" actId="700"/>
          <ac:spMkLst>
            <pc:docMk/>
            <pc:sldMk cId="608796113" sldId="278"/>
            <ac:spMk id="2" creationId="{9528DBD1-DB29-D44F-FD5A-3071BB37EF37}"/>
          </ac:spMkLst>
        </pc:spChg>
        <pc:spChg chg="add mod ord">
          <ac:chgData name="Koohyar Pooladvand" userId="76b51dfa0b89278a" providerId="LiveId" clId="{A3267F6D-FB20-4A4B-8CBE-E7486C9B95B5}" dt="2024-03-11T23:42:40.210" v="1904" actId="20577"/>
          <ac:spMkLst>
            <pc:docMk/>
            <pc:sldMk cId="608796113" sldId="278"/>
            <ac:spMk id="3" creationId="{726B12F0-0992-FDEA-E538-7182599D43D0}"/>
          </ac:spMkLst>
        </pc:spChg>
        <pc:spChg chg="add mod ord">
          <ac:chgData name="Koohyar Pooladvand" userId="76b51dfa0b89278a" providerId="LiveId" clId="{A3267F6D-FB20-4A4B-8CBE-E7486C9B95B5}" dt="2024-03-11T23:43:20.759" v="1929" actId="20577"/>
          <ac:spMkLst>
            <pc:docMk/>
            <pc:sldMk cId="608796113" sldId="278"/>
            <ac:spMk id="4" creationId="{AE6B76D1-DA93-E5FE-A0A2-AB3DBDF7A938}"/>
          </ac:spMkLst>
        </pc:spChg>
        <pc:spChg chg="add mod ord">
          <ac:chgData name="Koohyar Pooladvand" userId="76b51dfa0b89278a" providerId="LiveId" clId="{A3267F6D-FB20-4A4B-8CBE-E7486C9B95B5}" dt="2024-03-12T00:53:13.374" v="2795" actId="2"/>
          <ac:spMkLst>
            <pc:docMk/>
            <pc:sldMk cId="608796113" sldId="278"/>
            <ac:spMk id="5" creationId="{97545A84-99EE-17C7-C9BE-648829A8DB4C}"/>
          </ac:spMkLst>
        </pc:spChg>
        <pc:spChg chg="add mod ord">
          <ac:chgData name="Koohyar Pooladvand" userId="76b51dfa0b89278a" providerId="LiveId" clId="{A3267F6D-FB20-4A4B-8CBE-E7486C9B95B5}" dt="2024-03-11T23:43:56.449" v="1946" actId="20577"/>
          <ac:spMkLst>
            <pc:docMk/>
            <pc:sldMk cId="608796113" sldId="278"/>
            <ac:spMk id="6" creationId="{D5B82FB3-62C6-547E-9BF2-23B7B586F204}"/>
          </ac:spMkLst>
        </pc:spChg>
      </pc:sldChg>
      <pc:sldChg chg="del">
        <pc:chgData name="Koohyar Pooladvand" userId="76b51dfa0b89278a" providerId="LiveId" clId="{A3267F6D-FB20-4A4B-8CBE-E7486C9B95B5}" dt="2024-03-11T23:10:30.683" v="1118" actId="47"/>
        <pc:sldMkLst>
          <pc:docMk/>
          <pc:sldMk cId="2241459136" sldId="279"/>
        </pc:sldMkLst>
      </pc:sldChg>
      <pc:sldChg chg="del">
        <pc:chgData name="Koohyar Pooladvand" userId="76b51dfa0b89278a" providerId="LiveId" clId="{A3267F6D-FB20-4A4B-8CBE-E7486C9B95B5}" dt="2024-03-12T00:37:14.146" v="2755" actId="47"/>
        <pc:sldMkLst>
          <pc:docMk/>
          <pc:sldMk cId="334696707" sldId="280"/>
        </pc:sldMkLst>
      </pc:sldChg>
      <pc:sldChg chg="del">
        <pc:chgData name="Koohyar Pooladvand" userId="76b51dfa0b89278a" providerId="LiveId" clId="{A3267F6D-FB20-4A4B-8CBE-E7486C9B95B5}" dt="2024-03-12T00:35:16.385" v="2672" actId="47"/>
        <pc:sldMkLst>
          <pc:docMk/>
          <pc:sldMk cId="103458723" sldId="281"/>
        </pc:sldMkLst>
      </pc:sldChg>
      <pc:sldChg chg="del">
        <pc:chgData name="Koohyar Pooladvand" userId="76b51dfa0b89278a" providerId="LiveId" clId="{A3267F6D-FB20-4A4B-8CBE-E7486C9B95B5}" dt="2024-03-12T00:35:19.643" v="2673" actId="47"/>
        <pc:sldMkLst>
          <pc:docMk/>
          <pc:sldMk cId="636929804" sldId="282"/>
        </pc:sldMkLst>
      </pc:sldChg>
      <pc:sldChg chg="del">
        <pc:chgData name="Koohyar Pooladvand" userId="76b51dfa0b89278a" providerId="LiveId" clId="{A3267F6D-FB20-4A4B-8CBE-E7486C9B95B5}" dt="2024-03-12T00:35:21.916" v="2675" actId="47"/>
        <pc:sldMkLst>
          <pc:docMk/>
          <pc:sldMk cId="1658164610" sldId="283"/>
        </pc:sldMkLst>
      </pc:sldChg>
      <pc:sldChg chg="del ord">
        <pc:chgData name="Koohyar Pooladvand" userId="76b51dfa0b89278a" providerId="LiveId" clId="{A3267F6D-FB20-4A4B-8CBE-E7486C9B95B5}" dt="2024-03-12T00:35:28.101" v="2676" actId="47"/>
        <pc:sldMkLst>
          <pc:docMk/>
          <pc:sldMk cId="2403577982" sldId="284"/>
        </pc:sldMkLst>
      </pc:sldChg>
      <pc:sldChg chg="del ord">
        <pc:chgData name="Koohyar Pooladvand" userId="76b51dfa0b89278a" providerId="LiveId" clId="{A3267F6D-FB20-4A4B-8CBE-E7486C9B95B5}" dt="2024-03-12T00:35:31.336" v="2677" actId="47"/>
        <pc:sldMkLst>
          <pc:docMk/>
          <pc:sldMk cId="2791821786" sldId="285"/>
        </pc:sldMkLst>
      </pc:sldChg>
      <pc:sldChg chg="addSp delSp modSp new mod chgLayout">
        <pc:chgData name="Koohyar Pooladvand" userId="76b51dfa0b89278a" providerId="LiveId" clId="{A3267F6D-FB20-4A4B-8CBE-E7486C9B95B5}" dt="2024-03-11T12:05:17.071" v="64"/>
        <pc:sldMkLst>
          <pc:docMk/>
          <pc:sldMk cId="1474011028" sldId="286"/>
        </pc:sldMkLst>
        <pc:spChg chg="del mod ord">
          <ac:chgData name="Koohyar Pooladvand" userId="76b51dfa0b89278a" providerId="LiveId" clId="{A3267F6D-FB20-4A4B-8CBE-E7486C9B95B5}" dt="2024-03-11T12:05:00.334" v="53" actId="700"/>
          <ac:spMkLst>
            <pc:docMk/>
            <pc:sldMk cId="1474011028" sldId="286"/>
            <ac:spMk id="2" creationId="{543E36F5-9D0E-BA55-EA9E-DA6C494E3E20}"/>
          </ac:spMkLst>
        </pc:spChg>
        <pc:spChg chg="del">
          <ac:chgData name="Koohyar Pooladvand" userId="76b51dfa0b89278a" providerId="LiveId" clId="{A3267F6D-FB20-4A4B-8CBE-E7486C9B95B5}" dt="2024-03-11T12:05:00.334" v="53" actId="700"/>
          <ac:spMkLst>
            <pc:docMk/>
            <pc:sldMk cId="1474011028" sldId="286"/>
            <ac:spMk id="3" creationId="{B5BEE643-65AB-A348-BBF9-AC4128FB6D54}"/>
          </ac:spMkLst>
        </pc:spChg>
        <pc:spChg chg="del mod ord">
          <ac:chgData name="Koohyar Pooladvand" userId="76b51dfa0b89278a" providerId="LiveId" clId="{A3267F6D-FB20-4A4B-8CBE-E7486C9B95B5}" dt="2024-03-11T12:05:00.334" v="53" actId="700"/>
          <ac:spMkLst>
            <pc:docMk/>
            <pc:sldMk cId="1474011028" sldId="286"/>
            <ac:spMk id="4" creationId="{F19CEDAA-F852-3DBA-1660-6AABEFAB701D}"/>
          </ac:spMkLst>
        </pc:spChg>
        <pc:spChg chg="del">
          <ac:chgData name="Koohyar Pooladvand" userId="76b51dfa0b89278a" providerId="LiveId" clId="{A3267F6D-FB20-4A4B-8CBE-E7486C9B95B5}" dt="2024-03-11T12:05:00.334" v="53" actId="700"/>
          <ac:spMkLst>
            <pc:docMk/>
            <pc:sldMk cId="1474011028" sldId="286"/>
            <ac:spMk id="5" creationId="{880E8DEC-80A7-F6D9-04C5-E2B9E7CC57D5}"/>
          </ac:spMkLst>
        </pc:spChg>
        <pc:spChg chg="del">
          <ac:chgData name="Koohyar Pooladvand" userId="76b51dfa0b89278a" providerId="LiveId" clId="{A3267F6D-FB20-4A4B-8CBE-E7486C9B95B5}" dt="2024-03-11T12:05:00.334" v="53" actId="700"/>
          <ac:spMkLst>
            <pc:docMk/>
            <pc:sldMk cId="1474011028" sldId="286"/>
            <ac:spMk id="6" creationId="{D2BA5989-DBBD-40EC-83BB-C6C123435CC0}"/>
          </ac:spMkLst>
        </pc:spChg>
        <pc:spChg chg="mod ord">
          <ac:chgData name="Koohyar Pooladvand" userId="76b51dfa0b89278a" providerId="LiveId" clId="{A3267F6D-FB20-4A4B-8CBE-E7486C9B95B5}" dt="2024-03-11T12:05:00.334" v="53" actId="700"/>
          <ac:spMkLst>
            <pc:docMk/>
            <pc:sldMk cId="1474011028" sldId="286"/>
            <ac:spMk id="7" creationId="{A5345595-7711-37F9-2A10-685B9B50289F}"/>
          </ac:spMkLst>
        </pc:spChg>
        <pc:spChg chg="add mod ord">
          <ac:chgData name="Koohyar Pooladvand" userId="76b51dfa0b89278a" providerId="LiveId" clId="{A3267F6D-FB20-4A4B-8CBE-E7486C9B95B5}" dt="2024-03-11T12:05:13.889" v="63" actId="20577"/>
          <ac:spMkLst>
            <pc:docMk/>
            <pc:sldMk cId="1474011028" sldId="286"/>
            <ac:spMk id="8" creationId="{46A491F8-EC13-9FBC-3850-050BC00DD9AB}"/>
          </ac:spMkLst>
        </pc:spChg>
        <pc:spChg chg="add mod ord">
          <ac:chgData name="Koohyar Pooladvand" userId="76b51dfa0b89278a" providerId="LiveId" clId="{A3267F6D-FB20-4A4B-8CBE-E7486C9B95B5}" dt="2024-03-11T12:05:17.071" v="64"/>
          <ac:spMkLst>
            <pc:docMk/>
            <pc:sldMk cId="1474011028" sldId="286"/>
            <ac:spMk id="9" creationId="{762074A8-3475-7DA6-6300-8D60D6CF1EA2}"/>
          </ac:spMkLst>
        </pc:spChg>
      </pc:sldChg>
      <pc:sldChg chg="modSp add mod modNotesTx">
        <pc:chgData name="Koohyar Pooladvand" userId="76b51dfa0b89278a" providerId="LiveId" clId="{A3267F6D-FB20-4A4B-8CBE-E7486C9B95B5}" dt="2024-03-11T23:44:30.376" v="1947" actId="113"/>
        <pc:sldMkLst>
          <pc:docMk/>
          <pc:sldMk cId="294756942" sldId="287"/>
        </pc:sldMkLst>
        <pc:spChg chg="mod">
          <ac:chgData name="Koohyar Pooladvand" userId="76b51dfa0b89278a" providerId="LiveId" clId="{A3267F6D-FB20-4A4B-8CBE-E7486C9B95B5}" dt="2024-03-11T12:20:37.231" v="492" actId="20577"/>
          <ac:spMkLst>
            <pc:docMk/>
            <pc:sldMk cId="294756942" sldId="287"/>
            <ac:spMk id="2" creationId="{9528DBD1-DB29-D44F-FD5A-3071BB37EF37}"/>
          </ac:spMkLst>
        </pc:spChg>
        <pc:spChg chg="mod">
          <ac:chgData name="Koohyar Pooladvand" userId="76b51dfa0b89278a" providerId="LiveId" clId="{A3267F6D-FB20-4A4B-8CBE-E7486C9B95B5}" dt="2024-03-11T23:43:03.109" v="1918" actId="20577"/>
          <ac:spMkLst>
            <pc:docMk/>
            <pc:sldMk cId="294756942" sldId="287"/>
            <ac:spMk id="3" creationId="{726B12F0-0992-FDEA-E538-7182599D43D0}"/>
          </ac:spMkLst>
        </pc:spChg>
        <pc:spChg chg="mod">
          <ac:chgData name="Koohyar Pooladvand" userId="76b51dfa0b89278a" providerId="LiveId" clId="{A3267F6D-FB20-4A4B-8CBE-E7486C9B95B5}" dt="2024-03-11T23:43:09.166" v="1924" actId="20577"/>
          <ac:spMkLst>
            <pc:docMk/>
            <pc:sldMk cId="294756942" sldId="287"/>
            <ac:spMk id="4" creationId="{AE6B76D1-DA93-E5FE-A0A2-AB3DBDF7A938}"/>
          </ac:spMkLst>
        </pc:spChg>
        <pc:spChg chg="mod">
          <ac:chgData name="Koohyar Pooladvand" userId="76b51dfa0b89278a" providerId="LiveId" clId="{A3267F6D-FB20-4A4B-8CBE-E7486C9B95B5}" dt="2024-03-11T12:34:01.796" v="1094" actId="20577"/>
          <ac:spMkLst>
            <pc:docMk/>
            <pc:sldMk cId="294756942" sldId="287"/>
            <ac:spMk id="5" creationId="{97545A84-99EE-17C7-C9BE-648829A8DB4C}"/>
          </ac:spMkLst>
        </pc:spChg>
        <pc:spChg chg="mod">
          <ac:chgData name="Koohyar Pooladvand" userId="76b51dfa0b89278a" providerId="LiveId" clId="{A3267F6D-FB20-4A4B-8CBE-E7486C9B95B5}" dt="2024-03-11T23:44:30.376" v="1947" actId="113"/>
          <ac:spMkLst>
            <pc:docMk/>
            <pc:sldMk cId="294756942" sldId="287"/>
            <ac:spMk id="6" creationId="{D5B82FB3-62C6-547E-9BF2-23B7B586F204}"/>
          </ac:spMkLst>
        </pc:spChg>
      </pc:sldChg>
      <pc:sldChg chg="modSp mod modNotesTx">
        <pc:chgData name="Koohyar Pooladvand" userId="76b51dfa0b89278a" providerId="LiveId" clId="{A3267F6D-FB20-4A4B-8CBE-E7486C9B95B5}" dt="2024-03-12T00:03:17.106" v="2014" actId="20577"/>
        <pc:sldMkLst>
          <pc:docMk/>
          <pc:sldMk cId="706140070" sldId="288"/>
        </pc:sldMkLst>
        <pc:spChg chg="mod">
          <ac:chgData name="Koohyar Pooladvand" userId="76b51dfa0b89278a" providerId="LiveId" clId="{A3267F6D-FB20-4A4B-8CBE-E7486C9B95B5}" dt="2024-03-12T00:03:17.106" v="2014" actId="20577"/>
          <ac:spMkLst>
            <pc:docMk/>
            <pc:sldMk cId="706140070" sldId="288"/>
            <ac:spMk id="2" creationId="{9528DBD1-DB29-D44F-FD5A-3071BB37EF37}"/>
          </ac:spMkLst>
        </pc:spChg>
        <pc:spChg chg="mod">
          <ac:chgData name="Koohyar Pooladvand" userId="76b51dfa0b89278a" providerId="LiveId" clId="{A3267F6D-FB20-4A4B-8CBE-E7486C9B95B5}" dt="2024-03-11T23:44:46.219" v="1953" actId="20577"/>
          <ac:spMkLst>
            <pc:docMk/>
            <pc:sldMk cId="706140070" sldId="288"/>
            <ac:spMk id="3" creationId="{726B12F0-0992-FDEA-E538-7182599D43D0}"/>
          </ac:spMkLst>
        </pc:spChg>
        <pc:spChg chg="mod">
          <ac:chgData name="Koohyar Pooladvand" userId="76b51dfa0b89278a" providerId="LiveId" clId="{A3267F6D-FB20-4A4B-8CBE-E7486C9B95B5}" dt="2024-03-11T23:41:43.263" v="1900" actId="20577"/>
          <ac:spMkLst>
            <pc:docMk/>
            <pc:sldMk cId="706140070" sldId="288"/>
            <ac:spMk id="4" creationId="{AE6B76D1-DA93-E5FE-A0A2-AB3DBDF7A938}"/>
          </ac:spMkLst>
        </pc:spChg>
        <pc:spChg chg="mod">
          <ac:chgData name="Koohyar Pooladvand" userId="76b51dfa0b89278a" providerId="LiveId" clId="{A3267F6D-FB20-4A4B-8CBE-E7486C9B95B5}" dt="2024-03-11T23:41:06.327" v="1895" actId="20577"/>
          <ac:spMkLst>
            <pc:docMk/>
            <pc:sldMk cId="706140070" sldId="288"/>
            <ac:spMk id="5" creationId="{97545A84-99EE-17C7-C9BE-648829A8DB4C}"/>
          </ac:spMkLst>
        </pc:spChg>
        <pc:spChg chg="mod">
          <ac:chgData name="Koohyar Pooladvand" userId="76b51dfa0b89278a" providerId="LiveId" clId="{A3267F6D-FB20-4A4B-8CBE-E7486C9B95B5}" dt="2024-03-11T23:44:55.337" v="1958" actId="20577"/>
          <ac:spMkLst>
            <pc:docMk/>
            <pc:sldMk cId="706140070" sldId="288"/>
            <ac:spMk id="6" creationId="{D5B82FB3-62C6-547E-9BF2-23B7B586F204}"/>
          </ac:spMkLst>
        </pc:spChg>
      </pc:sldChg>
      <pc:sldChg chg="add del">
        <pc:chgData name="Koohyar Pooladvand" userId="76b51dfa0b89278a" providerId="LiveId" clId="{A3267F6D-FB20-4A4B-8CBE-E7486C9B95B5}" dt="2024-03-11T23:16:10.259" v="1120"/>
        <pc:sldMkLst>
          <pc:docMk/>
          <pc:sldMk cId="1452843293" sldId="289"/>
        </pc:sldMkLst>
      </pc:sldChg>
      <pc:sldChg chg="addSp delSp modSp new mod">
        <pc:chgData name="Koohyar Pooladvand" userId="76b51dfa0b89278a" providerId="LiveId" clId="{A3267F6D-FB20-4A4B-8CBE-E7486C9B95B5}" dt="2024-03-11T23:49:30.317" v="2013" actId="403"/>
        <pc:sldMkLst>
          <pc:docMk/>
          <pc:sldMk cId="3505422092" sldId="289"/>
        </pc:sldMkLst>
        <pc:spChg chg="del">
          <ac:chgData name="Koohyar Pooladvand" userId="76b51dfa0b89278a" providerId="LiveId" clId="{A3267F6D-FB20-4A4B-8CBE-E7486C9B95B5}" dt="2024-03-11T23:49:16.916" v="2009"/>
          <ac:spMkLst>
            <pc:docMk/>
            <pc:sldMk cId="3505422092" sldId="289"/>
            <ac:spMk id="2" creationId="{DC17E81F-6121-15A4-2D7A-29889B1557CF}"/>
          </ac:spMkLst>
        </pc:spChg>
        <pc:spChg chg="add mod">
          <ac:chgData name="Koohyar Pooladvand" userId="76b51dfa0b89278a" providerId="LiveId" clId="{A3267F6D-FB20-4A4B-8CBE-E7486C9B95B5}" dt="2024-03-11T23:49:30.317" v="2013" actId="403"/>
          <ac:spMkLst>
            <pc:docMk/>
            <pc:sldMk cId="3505422092" sldId="289"/>
            <ac:spMk id="8" creationId="{A148F26A-3040-E8A6-D603-E4441E54C4C4}"/>
          </ac:spMkLst>
        </pc:spChg>
      </pc:sldChg>
      <pc:sldChg chg="addSp delSp modSp new mod modNotesTx">
        <pc:chgData name="Koohyar Pooladvand" userId="76b51dfa0b89278a" providerId="LiveId" clId="{A3267F6D-FB20-4A4B-8CBE-E7486C9B95B5}" dt="2024-03-12T00:34:56.048" v="2670" actId="20577"/>
        <pc:sldMkLst>
          <pc:docMk/>
          <pc:sldMk cId="3740506071" sldId="290"/>
        </pc:sldMkLst>
        <pc:spChg chg="mod">
          <ac:chgData name="Koohyar Pooladvand" userId="76b51dfa0b89278a" providerId="LiveId" clId="{A3267F6D-FB20-4A4B-8CBE-E7486C9B95B5}" dt="2024-03-12T00:34:56.048" v="2670" actId="20577"/>
          <ac:spMkLst>
            <pc:docMk/>
            <pc:sldMk cId="3740506071" sldId="290"/>
            <ac:spMk id="2" creationId="{F230FDC2-5A50-7007-8941-889203149CCB}"/>
          </ac:spMkLst>
        </pc:spChg>
        <pc:spChg chg="mod">
          <ac:chgData name="Koohyar Pooladvand" userId="76b51dfa0b89278a" providerId="LiveId" clId="{A3267F6D-FB20-4A4B-8CBE-E7486C9B95B5}" dt="2024-03-12T00:13:29.891" v="2025" actId="20577"/>
          <ac:spMkLst>
            <pc:docMk/>
            <pc:sldMk cId="3740506071" sldId="290"/>
            <ac:spMk id="3" creationId="{A2932B37-9B1E-0D72-5960-D17CFCF0143E}"/>
          </ac:spMkLst>
        </pc:spChg>
        <pc:spChg chg="mod">
          <ac:chgData name="Koohyar Pooladvand" userId="76b51dfa0b89278a" providerId="LiveId" clId="{A3267F6D-FB20-4A4B-8CBE-E7486C9B95B5}" dt="2024-03-12T00:16:28.189" v="2068" actId="27636"/>
          <ac:spMkLst>
            <pc:docMk/>
            <pc:sldMk cId="3740506071" sldId="290"/>
            <ac:spMk id="4" creationId="{65B1AAF9-A85A-94AD-0F42-3E296252615E}"/>
          </ac:spMkLst>
        </pc:spChg>
        <pc:spChg chg="mod">
          <ac:chgData name="Koohyar Pooladvand" userId="76b51dfa0b89278a" providerId="LiveId" clId="{A3267F6D-FB20-4A4B-8CBE-E7486C9B95B5}" dt="2024-03-12T00:13:38.016" v="2036" actId="20577"/>
          <ac:spMkLst>
            <pc:docMk/>
            <pc:sldMk cId="3740506071" sldId="290"/>
            <ac:spMk id="5" creationId="{1C634A68-0D75-8622-F2C1-9508F1404A34}"/>
          </ac:spMkLst>
        </pc:spChg>
        <pc:spChg chg="del">
          <ac:chgData name="Koohyar Pooladvand" userId="76b51dfa0b89278a" providerId="LiveId" clId="{A3267F6D-FB20-4A4B-8CBE-E7486C9B95B5}" dt="2024-03-12T00:18:03.741" v="2070" actId="478"/>
          <ac:spMkLst>
            <pc:docMk/>
            <pc:sldMk cId="3740506071" sldId="290"/>
            <ac:spMk id="6" creationId="{2ADF98C0-59B2-B156-D6A3-96AF237C7D6A}"/>
          </ac:spMkLst>
        </pc:spChg>
        <pc:spChg chg="add mod">
          <ac:chgData name="Koohyar Pooladvand" userId="76b51dfa0b89278a" providerId="LiveId" clId="{A3267F6D-FB20-4A4B-8CBE-E7486C9B95B5}" dt="2024-03-12T00:33:30.760" v="2632" actId="20577"/>
          <ac:spMkLst>
            <pc:docMk/>
            <pc:sldMk cId="3740506071" sldId="290"/>
            <ac:spMk id="8" creationId="{0434B976-3483-F4C6-50FE-ACBE2E236F0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FFFFFF"/>
              </a:solidFill>
              <a:effectLst/>
              <a:latin typeface="SegoeUIVariab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5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FFFFFF"/>
              </a:solidFill>
              <a:effectLst/>
              <a:latin typeface="SegoeUIVariab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3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arrmoses/top-10-data-ai-trends-for-2024-7f830196db65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Top 2024 AI trends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   : Koohyar Pooladvand </a:t>
            </a:r>
            <a:br>
              <a:rPr lang="en-US" sz="2400" dirty="0"/>
            </a:br>
            <a:r>
              <a:rPr lang="en-US" sz="2400" dirty="0"/>
              <a:t>For : DATA607</a:t>
            </a:r>
            <a:br>
              <a:rPr lang="en-US" sz="2400" dirty="0"/>
            </a:br>
            <a:fld id="{C3EDA88D-555A-494C-8ABF-CA7B789E1929}" type="datetime4">
              <a:rPr lang="en-US" sz="2400" smtClean="0"/>
              <a:t>March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LLM &amp; AI Stack</a:t>
            </a:r>
          </a:p>
          <a:p>
            <a:r>
              <a:rPr lang="en-US" dirty="0"/>
              <a:t>Team Structure</a:t>
            </a:r>
          </a:p>
          <a:p>
            <a:r>
              <a:rPr lang="en-US" dirty="0"/>
              <a:t>RAG</a:t>
            </a:r>
          </a:p>
          <a:p>
            <a:r>
              <a:rPr lang="en-US" dirty="0"/>
              <a:t>Data downsizing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LLM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12F0-0992-FDEA-E538-7182599D4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2FB3-62C6-547E-9BF2-23B7B586F20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LLM &amp; AI Stack:</a:t>
            </a:r>
            <a:r>
              <a:rPr lang="en-US" dirty="0"/>
              <a:t> Large Language model:</a:t>
            </a:r>
          </a:p>
          <a:p>
            <a:pPr marL="0" indent="0">
              <a:buNone/>
            </a:pPr>
            <a:r>
              <a:rPr lang="en-US" dirty="0"/>
              <a:t>like ChatGPT, CoPilot (MS), Gemini/BARD (Google), AI (Watson)</a:t>
            </a:r>
          </a:p>
          <a:p>
            <a:pPr marL="0" indent="0">
              <a:buNone/>
            </a:pPr>
            <a:r>
              <a:rPr lang="en-US" dirty="0"/>
              <a:t>Where: Used in complex areas, like In GenAI (Fashion), Literature, 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B76D1-DA93-E5FE-A0A2-AB3DBDF7A9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How and Why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45A84-99EE-17C7-C9BE-648829A8DB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Vector databases</a:t>
            </a:r>
            <a:r>
              <a:rPr lang="en-US" dirty="0"/>
              <a:t> (a.k.a, the “</a:t>
            </a:r>
            <a:r>
              <a:rPr lang="en-US" b="1" dirty="0"/>
              <a:t>AI stack</a:t>
            </a:r>
            <a:r>
              <a:rPr lang="en-US" dirty="0"/>
              <a:t>”), to bridge the gap between LLM and efficient data representation.</a:t>
            </a:r>
          </a:p>
          <a:p>
            <a:pPr marL="569214" lvl="1"/>
            <a:r>
              <a:rPr lang="en-US" sz="1600" b="0" i="0" dirty="0">
                <a:effectLst/>
                <a:latin typeface="SegoeUIVariable"/>
              </a:rPr>
              <a:t>The combination of LLMs and vector databases has become the </a:t>
            </a:r>
            <a:r>
              <a:rPr lang="en-US" sz="1600" b="1" i="0" dirty="0">
                <a:effectLst/>
                <a:latin typeface="SegoeUIVariable"/>
              </a:rPr>
              <a:t>key stack</a:t>
            </a:r>
            <a:r>
              <a:rPr lang="en-US" sz="1600" b="0" i="0" dirty="0">
                <a:effectLst/>
                <a:latin typeface="SegoeUIVariable"/>
              </a:rPr>
              <a:t> for building generative AI applications.</a:t>
            </a:r>
          </a:p>
          <a:p>
            <a:pPr marL="569214" lvl="1"/>
            <a:r>
              <a:rPr lang="en-US" sz="1600" b="0" i="0" dirty="0">
                <a:effectLst/>
                <a:latin typeface="SegoeUIVariable"/>
              </a:rPr>
              <a:t>Together, they empower AI systems to understand, reason, and generate content more effectively.</a:t>
            </a:r>
          </a:p>
          <a:p>
            <a:pPr marL="569214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Restructure of data team like software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12F0-0992-FDEA-E538-7182599D4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2FB3-62C6-547E-9BF2-23B7B586F20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Software development</a:t>
            </a:r>
            <a:r>
              <a:rPr lang="en-US" dirty="0"/>
              <a:t>: Data team delivers packages like software teams for years</a:t>
            </a:r>
          </a:p>
          <a:p>
            <a:pPr marL="0" indent="0">
              <a:buNone/>
            </a:pPr>
            <a:r>
              <a:rPr lang="en-US" dirty="0"/>
              <a:t>like need to create requirements,  documentations, explaining how it works, how to manage and troubleshoot with end-users in mind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B76D1-DA93-E5FE-A0A2-AB3DBDF7A9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How and Why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45A84-99EE-17C7-C9BE-648829A8DB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Team becomes like a software development team</a:t>
            </a:r>
            <a:endParaRPr lang="en-US" dirty="0"/>
          </a:p>
          <a:p>
            <a:pPr marL="569214" lvl="1"/>
            <a:r>
              <a:rPr lang="en-US" sz="1600" b="0" i="0" dirty="0">
                <a:effectLst/>
                <a:latin typeface="SegoeUIVariable"/>
              </a:rPr>
              <a:t>Data teams (such as data engineers, data scientists, and analysts) operate similarly to software development teams.</a:t>
            </a:r>
          </a:p>
          <a:p>
            <a:pPr marL="569214" lvl="1"/>
            <a:r>
              <a:rPr lang="en-US" sz="1600" dirty="0">
                <a:latin typeface="SegoeUIVariable"/>
              </a:rPr>
              <a:t>AI and Data need a holistic approach</a:t>
            </a:r>
            <a:endParaRPr lang="en-US" sz="1600" b="0" i="0" dirty="0">
              <a:effectLst/>
              <a:latin typeface="SegoeUIVariable"/>
            </a:endParaRPr>
          </a:p>
          <a:p>
            <a:pPr marL="569214" lvl="1"/>
            <a:r>
              <a:rPr lang="en-US" sz="1600" b="0" i="0" dirty="0">
                <a:effectLst/>
                <a:latin typeface="SegoeUIVariable"/>
              </a:rPr>
              <a:t>Learn AGILE to be easy to work in a collaborative environment.</a:t>
            </a:r>
          </a:p>
          <a:p>
            <a:pPr marL="569214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will be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12F0-0992-FDEA-E538-7182599D4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2FB3-62C6-547E-9BF2-23B7B586F20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RAG: </a:t>
            </a:r>
            <a:r>
              <a:rPr lang="en-US" dirty="0"/>
              <a:t>Retrieval Augmented Generation</a:t>
            </a:r>
          </a:p>
          <a:p>
            <a:pPr marL="0" indent="0">
              <a:buNone/>
            </a:pPr>
            <a:r>
              <a:rPr lang="en-US" dirty="0"/>
              <a:t>It combines critical components </a:t>
            </a:r>
            <a:r>
              <a:rPr lang="en-US" b="1" dirty="0"/>
              <a:t>retrieval</a:t>
            </a:r>
            <a:r>
              <a:rPr lang="en-US" dirty="0"/>
              <a:t> (finding relevant information) and </a:t>
            </a:r>
            <a:r>
              <a:rPr lang="en-US" b="1" dirty="0"/>
              <a:t>generation</a:t>
            </a:r>
            <a:r>
              <a:rPr lang="en-US" dirty="0"/>
              <a:t> (creating new content)</a:t>
            </a:r>
          </a:p>
          <a:p>
            <a:pPr marL="0" indent="0">
              <a:buNone/>
            </a:pPr>
            <a:r>
              <a:rPr lang="en-US" dirty="0"/>
              <a:t>Retrieval mechanism to improve the GenAI quality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B76D1-DA93-E5FE-A0A2-AB3DBDF7A9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How and Why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45A84-99EE-17C7-C9BE-648829A8DB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 GenAI by contextual generation, Reducing Hallucinations, and Practical applications </a:t>
            </a:r>
            <a:endParaRPr lang="en-US" dirty="0"/>
          </a:p>
          <a:p>
            <a:pPr marL="569214" lvl="1"/>
            <a:r>
              <a:rPr lang="en-US" sz="1600" dirty="0">
                <a:latin typeface="SegoeUIVariable"/>
              </a:rPr>
              <a:t>To deliver relevant content, deliver real-world applications, generate accurate information, and leverage existing knowledge.</a:t>
            </a:r>
            <a:endParaRPr lang="en-US" sz="1600" b="0" i="0" dirty="0">
              <a:effectLst/>
              <a:latin typeface="SegoeUIVariable"/>
            </a:endParaRPr>
          </a:p>
          <a:p>
            <a:pPr marL="569214" lvl="1"/>
            <a:r>
              <a:rPr lang="en-US" sz="1600" dirty="0">
                <a:latin typeface="SegoeUIVariable"/>
              </a:rPr>
              <a:t>It retrieves relevant information, generates content using the retrieved information, and fine-tunes for correctness, non-bias, and quality</a:t>
            </a:r>
            <a:r>
              <a:rPr lang="en-US" sz="1600" b="0" i="0" dirty="0">
                <a:effectLst/>
                <a:latin typeface="SegoeUIVariable"/>
              </a:rPr>
              <a:t>.</a:t>
            </a:r>
          </a:p>
          <a:p>
            <a:pPr marL="569214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4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FDC2-5A50-7007-8941-88920314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will get small, data downsizing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2B37-9B1E-0D72-5960-D17CFCF01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AAF9-A85A-94AD-0F42-3E296252615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Big Data gets Small: emphasizes efficiency, relevance, and practicality in handling data, ultimately benefiting organizations in their AI and analytics endeavors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34A68-0D75-8622-F2C1-9508F1404A3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How and Why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2E18-2653-E0FB-2C28-F0331DFC4B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434B976-3483-F4C6-50FE-ACBE2E236F0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Shift in data handling and management </a:t>
            </a:r>
            <a:endParaRPr lang="en-US" dirty="0"/>
          </a:p>
          <a:p>
            <a:pPr marL="569214" lvl="1"/>
            <a:r>
              <a:rPr lang="en-US" sz="1600" dirty="0">
                <a:latin typeface="SegoeUIVariable"/>
              </a:rPr>
              <a:t>Prevent data overload, simplify the data complexity, and make big data manageable.</a:t>
            </a:r>
          </a:p>
          <a:p>
            <a:pPr marL="569214" lvl="1"/>
            <a:r>
              <a:rPr lang="en-US" sz="1600" b="0" i="0" dirty="0">
                <a:effectLst/>
                <a:latin typeface="SegoeUIVariable"/>
              </a:rPr>
              <a:t>Organizations start pruning unnecessary data, compressing data, extracting meaningful insights, summarizing, and data dimension reduction.</a:t>
            </a:r>
          </a:p>
          <a:p>
            <a:pPr marL="569214" lvl="1"/>
            <a:r>
              <a:rPr lang="en-US" sz="1600" b="0" i="0" dirty="0">
                <a:effectLst/>
                <a:latin typeface="SegoeUIVariable"/>
              </a:rPr>
              <a:t>Improve processing time for personal computers, save cost in data storage, dimension reduction also helps with security (up-for-debate) </a:t>
            </a:r>
          </a:p>
          <a:p>
            <a:pPr marL="569214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0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8647-2864-3478-C8D9-7D3779F3D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2EE2-84E4-87F6-4CF2-5D13B5832517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C50-5FD0-B6E9-64A0-2AD737D76A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7C787-565F-79FE-97DD-A90DBC55E0F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F405F-7659-D572-D3B9-58A001E25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48F26A-3040-E8A6-D603-E4441E54C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1438" y="1250446"/>
            <a:ext cx="995362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2424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If 2023 was the year of AI, 2024 will be the year of operationalizing AI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4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A491F8-EC13-9FBC-3850-050BC00D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762074A8-3475-7DA6-6300-8D60D6CF1EA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Top 10 Data &amp; AI Trends for 2024. From LLMs transforming the modern data… | by Barr Moses | Jan, 2024 | Medium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45595-7711-37F9-2A10-685B9B50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1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968240" cy="2850181"/>
          </a:xfrm>
        </p:spPr>
        <p:txBody>
          <a:bodyPr>
            <a:noAutofit/>
          </a:bodyPr>
          <a:lstStyle/>
          <a:p>
            <a:r>
              <a:rPr lang="en-US" dirty="0"/>
              <a:t>K00hPy &lt;- </a:t>
            </a:r>
            <a:r>
              <a:rPr lang="en-US" dirty="0" err="1"/>
              <a:t>Koohyar_Pooladvand</a:t>
            </a:r>
            <a:endParaRPr lang="en-US" dirty="0"/>
          </a:p>
          <a:p>
            <a:r>
              <a:rPr lang="en-US" dirty="0"/>
              <a:t>Koohyar.pooladvand69@spsmail.cuny.edu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{64A78CFB-16A2-4661-9B5E-B4D4900A261B}tf67328976_win32</Template>
  <TotalTime>789</TotalTime>
  <Words>490</Words>
  <Application>Microsoft Office PowerPoint</Application>
  <PresentationFormat>Widescreen</PresentationFormat>
  <Paragraphs>59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SegoeUIVariable</vt:lpstr>
      <vt:lpstr>source-serif-pro</vt:lpstr>
      <vt:lpstr>Tenorite</vt:lpstr>
      <vt:lpstr>Custom</vt:lpstr>
      <vt:lpstr>Top 2024 AI trends  by   : Koohyar Pooladvand  For : DATA607 March 16, 2024</vt:lpstr>
      <vt:lpstr>AGENDA</vt:lpstr>
      <vt:lpstr>The Power of LLM</vt:lpstr>
      <vt:lpstr>Restructure of data team like software team</vt:lpstr>
      <vt:lpstr>RAG will be all</vt:lpstr>
      <vt:lpstr>Big data will get small, data downsizing </vt:lpstr>
      <vt:lpstr>If 2023 was the year of AI, 2024 will be the year of operationalizing AI</vt:lpstr>
      <vt:lpstr>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Koohyar Pooladvand</dc:creator>
  <cp:lastModifiedBy>Koohyar Pooladvand</cp:lastModifiedBy>
  <cp:revision>1</cp:revision>
  <dcterms:created xsi:type="dcterms:W3CDTF">2024-03-11T12:01:17Z</dcterms:created>
  <dcterms:modified xsi:type="dcterms:W3CDTF">2024-03-16T14:17:19Z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