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3" r:id="rId2"/>
    <p:sldId id="295" r:id="rId3"/>
    <p:sldId id="263" r:id="rId4"/>
    <p:sldId id="106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50505"/>
    <a:srgbClr val="0C0C0C"/>
    <a:srgbClr val="0F0F0F"/>
    <a:srgbClr val="444444"/>
    <a:srgbClr val="151515"/>
    <a:srgbClr val="131313"/>
    <a:srgbClr val="383737"/>
    <a:srgbClr val="A4793A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0" autoAdjust="0"/>
    <p:restoredTop sz="99418" autoAdjust="0"/>
  </p:normalViewPr>
  <p:slideViewPr>
    <p:cSldViewPr snapToGrid="0">
      <p:cViewPr>
        <p:scale>
          <a:sx n="123" d="100"/>
          <a:sy n="123" d="100"/>
        </p:scale>
        <p:origin x="-138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35D52-B7D9-41EB-A33C-2A008696405A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75DEF-212E-4B68-ABC0-03118FB6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078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74D3219-D6EC-4985-B2FC-DDF6B5015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C47454F-EACA-415D-93A6-85949DD16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BE353CA-6DE7-4713-91AD-E90496D7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B8B1-B28D-4F59-A3DF-77D85212F0FF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5C14C71-087E-4070-A364-5ECF7F18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5001E15-2869-43F2-A669-6508D94B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1ECC-C613-49F3-B38C-21225F1A6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03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B55A16-10E0-47BE-A84B-1CE61D23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2FF3AE6-C66F-4F8E-9060-49FD46BCC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A062210-F6E5-4F78-8288-15121C1F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B8B1-B28D-4F59-A3DF-77D85212F0FF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95EA94-03AA-4564-A097-8006EDD3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01B2F6E-93DA-401F-9BCE-E77E7FC1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1ECC-C613-49F3-B38C-21225F1A6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59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D534A11-0D5F-4D44-87EA-FCD25EE41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AF4A635-E143-49F1-AA8A-3EA50162F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0852FEF-67BF-40A6-83BC-65BB21D0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B8B1-B28D-4F59-A3DF-77D85212F0FF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ECAD80E-59FC-4563-B2D1-2B5BCCD6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A4C4D0D-48A0-435C-8E58-3E069F5F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1ECC-C613-49F3-B38C-21225F1A6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408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20D218AD-8BAB-4A17-BFE5-19170CED8B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55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xmlns="" id="{A9E5A343-E1B4-402B-B840-7B150C8CBA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38328" y="2166105"/>
            <a:ext cx="1919774" cy="2840026"/>
          </a:xfrm>
          <a:custGeom>
            <a:avLst/>
            <a:gdLst>
              <a:gd name="connsiteX0" fmla="*/ 0 w 1919774"/>
              <a:gd name="connsiteY0" fmla="*/ 0 h 2840026"/>
              <a:gd name="connsiteX1" fmla="*/ 1919774 w 1919774"/>
              <a:gd name="connsiteY1" fmla="*/ 0 h 2840026"/>
              <a:gd name="connsiteX2" fmla="*/ 1919774 w 1919774"/>
              <a:gd name="connsiteY2" fmla="*/ 2840026 h 2840026"/>
              <a:gd name="connsiteX3" fmla="*/ 0 w 1919774"/>
              <a:gd name="connsiteY3" fmla="*/ 2840026 h 28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9774" h="2840026">
                <a:moveTo>
                  <a:pt x="0" y="0"/>
                </a:moveTo>
                <a:lnTo>
                  <a:pt x="1919774" y="0"/>
                </a:lnTo>
                <a:lnTo>
                  <a:pt x="1919774" y="2840026"/>
                </a:lnTo>
                <a:lnTo>
                  <a:pt x="0" y="28400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xmlns="" id="{1E94024B-F8EC-4A4B-8CDB-C9240EAE50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89628" y="2166104"/>
            <a:ext cx="1919774" cy="2840026"/>
          </a:xfrm>
          <a:custGeom>
            <a:avLst/>
            <a:gdLst>
              <a:gd name="connsiteX0" fmla="*/ 0 w 1919774"/>
              <a:gd name="connsiteY0" fmla="*/ 0 h 2840026"/>
              <a:gd name="connsiteX1" fmla="*/ 1919774 w 1919774"/>
              <a:gd name="connsiteY1" fmla="*/ 0 h 2840026"/>
              <a:gd name="connsiteX2" fmla="*/ 1919774 w 1919774"/>
              <a:gd name="connsiteY2" fmla="*/ 2840026 h 2840026"/>
              <a:gd name="connsiteX3" fmla="*/ 0 w 1919774"/>
              <a:gd name="connsiteY3" fmla="*/ 2840026 h 28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9774" h="2840026">
                <a:moveTo>
                  <a:pt x="0" y="0"/>
                </a:moveTo>
                <a:lnTo>
                  <a:pt x="1919774" y="0"/>
                </a:lnTo>
                <a:lnTo>
                  <a:pt x="1919774" y="2840026"/>
                </a:lnTo>
                <a:lnTo>
                  <a:pt x="0" y="28400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xmlns="" id="{FFEE02BE-E653-42F6-B173-40365AC44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40929" y="2166105"/>
            <a:ext cx="1919774" cy="2840026"/>
          </a:xfrm>
          <a:custGeom>
            <a:avLst/>
            <a:gdLst>
              <a:gd name="connsiteX0" fmla="*/ 0 w 1919774"/>
              <a:gd name="connsiteY0" fmla="*/ 0 h 2840026"/>
              <a:gd name="connsiteX1" fmla="*/ 1919774 w 1919774"/>
              <a:gd name="connsiteY1" fmla="*/ 0 h 2840026"/>
              <a:gd name="connsiteX2" fmla="*/ 1919774 w 1919774"/>
              <a:gd name="connsiteY2" fmla="*/ 2840026 h 2840026"/>
              <a:gd name="connsiteX3" fmla="*/ 0 w 1919774"/>
              <a:gd name="connsiteY3" fmla="*/ 2840026 h 28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9774" h="2840026">
                <a:moveTo>
                  <a:pt x="0" y="0"/>
                </a:moveTo>
                <a:lnTo>
                  <a:pt x="1919774" y="0"/>
                </a:lnTo>
                <a:lnTo>
                  <a:pt x="1919774" y="2840026"/>
                </a:lnTo>
                <a:lnTo>
                  <a:pt x="0" y="28400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5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5" grpId="0"/>
      <p:bldP spid="48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xmlns="" id="{7E7A8685-F308-4255-A2FE-DDFD34E0F6B0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6705952" y="1947211"/>
            <a:ext cx="1857402" cy="2840026"/>
          </a:xfrm>
          <a:custGeom>
            <a:avLst/>
            <a:gdLst>
              <a:gd name="connsiteX0" fmla="*/ 0 w 1857402"/>
              <a:gd name="connsiteY0" fmla="*/ 0 h 2840026"/>
              <a:gd name="connsiteX1" fmla="*/ 1857402 w 1857402"/>
              <a:gd name="connsiteY1" fmla="*/ 0 h 2840026"/>
              <a:gd name="connsiteX2" fmla="*/ 1857402 w 1857402"/>
              <a:gd name="connsiteY2" fmla="*/ 2840026 h 2840026"/>
              <a:gd name="connsiteX3" fmla="*/ 0 w 1857402"/>
              <a:gd name="connsiteY3" fmla="*/ 2840026 h 28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7402" h="2840026">
                <a:moveTo>
                  <a:pt x="0" y="0"/>
                </a:moveTo>
                <a:lnTo>
                  <a:pt x="1857402" y="0"/>
                </a:lnTo>
                <a:lnTo>
                  <a:pt x="1857402" y="2840026"/>
                </a:lnTo>
                <a:lnTo>
                  <a:pt x="0" y="28400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xmlns="" id="{D4DB27E0-8833-428D-847B-B3445F0E4688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8847723" y="1928634"/>
            <a:ext cx="1831824" cy="2840026"/>
          </a:xfrm>
          <a:custGeom>
            <a:avLst/>
            <a:gdLst>
              <a:gd name="connsiteX0" fmla="*/ 0 w 1831824"/>
              <a:gd name="connsiteY0" fmla="*/ 0 h 2840026"/>
              <a:gd name="connsiteX1" fmla="*/ 1831824 w 1831824"/>
              <a:gd name="connsiteY1" fmla="*/ 0 h 2840026"/>
              <a:gd name="connsiteX2" fmla="*/ 1831824 w 1831824"/>
              <a:gd name="connsiteY2" fmla="*/ 2840026 h 2840026"/>
              <a:gd name="connsiteX3" fmla="*/ 0 w 1831824"/>
              <a:gd name="connsiteY3" fmla="*/ 2840026 h 28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1824" h="2840026">
                <a:moveTo>
                  <a:pt x="0" y="0"/>
                </a:moveTo>
                <a:lnTo>
                  <a:pt x="1831824" y="0"/>
                </a:lnTo>
                <a:lnTo>
                  <a:pt x="1831824" y="2840026"/>
                </a:lnTo>
                <a:lnTo>
                  <a:pt x="0" y="28400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4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5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9DA7CE58-0024-4653-8DF5-AB37F018B6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72118" y="2473443"/>
            <a:ext cx="2461847" cy="3235570"/>
          </a:xfrm>
          <a:custGeom>
            <a:avLst/>
            <a:gdLst>
              <a:gd name="connsiteX0" fmla="*/ 0 w 2461846"/>
              <a:gd name="connsiteY0" fmla="*/ 0 h 3235570"/>
              <a:gd name="connsiteX1" fmla="*/ 2461846 w 2461846"/>
              <a:gd name="connsiteY1" fmla="*/ 0 h 3235570"/>
              <a:gd name="connsiteX2" fmla="*/ 2461846 w 2461846"/>
              <a:gd name="connsiteY2" fmla="*/ 3235570 h 3235570"/>
              <a:gd name="connsiteX3" fmla="*/ 0 w 2461846"/>
              <a:gd name="connsiteY3" fmla="*/ 3235570 h 3235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1846" h="3235570">
                <a:moveTo>
                  <a:pt x="0" y="0"/>
                </a:moveTo>
                <a:lnTo>
                  <a:pt x="2461846" y="0"/>
                </a:lnTo>
                <a:lnTo>
                  <a:pt x="2461846" y="3235570"/>
                </a:lnTo>
                <a:lnTo>
                  <a:pt x="0" y="323557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25048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90DEAE-7BDD-42AA-A5D3-B9C13765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5D20E33-C815-4F7E-B782-C3A0AA4B5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F96E688-24A5-46EE-B08F-BD7BF04E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B8B1-B28D-4F59-A3DF-77D85212F0FF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3FB0AA6-16BE-4CD1-B9C4-C830F896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C54DBF4-5EF1-4BEA-AE4E-D402789FA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1ECC-C613-49F3-B38C-21225F1A6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67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4B66E4-E2AB-4A5E-A3FD-22F057223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D4A55AB-7855-457C-8B29-9D30E464D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78CDAB9-48EC-4D0E-86BA-1A21D64E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B8B1-B28D-4F59-A3DF-77D85212F0FF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666F85F-ECC3-4577-A359-B0624C0F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32860B6-75F6-4643-B793-1447C2AF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1ECC-C613-49F3-B38C-21225F1A6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55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B687934-F2F3-4AA3-B4CC-942D972D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E3C8932-34B4-4315-9E89-95C389263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173A609-E676-44A2-BEF3-8B9E01C89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EF0F2A8-4954-45E9-B8E6-0679C097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B8B1-B28D-4F59-A3DF-77D85212F0FF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53EEE23-FBFE-4295-B77A-DE606058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723C4EA-9702-4E97-B4DD-2FBEBA88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1ECC-C613-49F3-B38C-21225F1A6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96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695B00B-8FD7-426A-9476-0626644B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0719866-A473-46A9-B92F-8BA418849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990567F-F968-4574-BE74-C6012C67F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27130269-1A26-449D-95F4-DC98911DA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5CEFEDD-D7D3-4083-99CD-33A7B618F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AF4B60C-6CDB-43E4-94CA-9EAFED40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B8B1-B28D-4F59-A3DF-77D85212F0FF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E31E0B7-EF99-4FB9-8BA6-60283F9D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346E9DD-C29B-4F47-B393-12DB52CB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1ECC-C613-49F3-B38C-21225F1A6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27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2B62797-756E-4577-A5C9-60BE9D35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1540A93-C535-4FAE-9842-066275D8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B8B1-B28D-4F59-A3DF-77D85212F0FF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9F67C3B-12A8-4997-83C3-9036FA29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D73D4FF-2CAC-4A91-BA81-A8EDF81F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1ECC-C613-49F3-B38C-21225F1A6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3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4C43324-0B93-4644-A958-5757D8CC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B8B1-B28D-4F59-A3DF-77D85212F0FF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337DCE7-32E3-4CF1-B6BE-8BF37A85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3E68D6D-DA3C-460B-A193-E4F75414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1ECC-C613-49F3-B38C-21225F1A6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99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E033896-7D6C-4308-98DD-2F9371AC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2EA2C67-D95C-4B26-BB6F-FA95F53C7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F66726B-EF62-46FE-A380-0D9F310A4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4BAE3DF-4F68-4FE9-8CDA-5997274B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B8B1-B28D-4F59-A3DF-77D85212F0FF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C4B921B-7E5A-4A18-85D7-BE584A08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5BA9DD9-16E0-418B-AD46-B6EED859C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1ECC-C613-49F3-B38C-21225F1A6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77EC7C-BEDA-429E-AC1F-492A6BF1A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4CFC5C1-A8B0-4D94-AC05-C35B0B927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2A29001-730B-4CC7-9B3B-F1BDEB9AC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05AB8E7-9EF2-4086-8664-8BCE49ED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B8B1-B28D-4F59-A3DF-77D85212F0FF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8D6304D-D22C-4D1A-9054-331B4B37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9C1F194-25F3-4ECC-9BCA-E96E58FB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1ECC-C613-49F3-B38C-21225F1A6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2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D24D996-C725-41AF-8F74-DD9BD629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57D6CC5-B320-43F1-A435-352A27B13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0AEF36D-89EF-4DD1-B4C0-366108DA8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2B8B1-B28D-4F59-A3DF-77D85212F0FF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835117A-D83C-478F-80A8-CA1697699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E3377CA-0CCF-4345-A98E-175C434CA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E1ECC-C613-49F3-B38C-21225F1A6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17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개체 틀 7">
            <a:extLst>
              <a:ext uri="{FF2B5EF4-FFF2-40B4-BE49-F238E27FC236}">
                <a16:creationId xmlns:a16="http://schemas.microsoft.com/office/drawing/2014/main" xmlns="" id="{EBD5D1AB-314F-4E79-9671-486D4E51404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6" b="7006"/>
          <a:stretch>
            <a:fillRect/>
          </a:stretch>
        </p:blipFill>
        <p:spPr/>
      </p:pic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2C3755EC-2C34-42CD-87E2-B6300A3BB62F}"/>
              </a:ext>
            </a:extLst>
          </p:cNvPr>
          <p:cNvSpPr/>
          <p:nvPr/>
        </p:nvSpPr>
        <p:spPr>
          <a:xfrm>
            <a:off x="798162" y="33323"/>
            <a:ext cx="12192000" cy="685800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8BD0E75-E376-4877-A1F0-1BFD60BD5955}"/>
              </a:ext>
            </a:extLst>
          </p:cNvPr>
          <p:cNvSpPr txBox="1"/>
          <p:nvPr/>
        </p:nvSpPr>
        <p:spPr>
          <a:xfrm>
            <a:off x="3717182" y="2393158"/>
            <a:ext cx="57246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US MOVIE</a:t>
            </a:r>
            <a:endParaRPr lang="ko-KR" altLang="en-US" sz="8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FC9E45-7BCB-406A-89A8-15A5E80AD8B8}"/>
              </a:ext>
            </a:extLst>
          </p:cNvPr>
          <p:cNvSpPr txBox="1"/>
          <p:nvPr/>
        </p:nvSpPr>
        <p:spPr>
          <a:xfrm>
            <a:off x="5006215" y="3692510"/>
            <a:ext cx="240001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Light" panose="020B0402040504020204" pitchFamily="34"/>
                <a:cs typeface="Noto Sans Light" panose="020B0402040504020204" pitchFamily="34"/>
              </a:rPr>
              <a:t>Team : </a:t>
            </a:r>
            <a:r>
              <a:rPr lang="ko-KR" altLang="en-US" sz="23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Light" panose="020B0402040504020204" pitchFamily="34"/>
                <a:cs typeface="Noto Sans Light" panose="020B0402040504020204" pitchFamily="34"/>
              </a:rPr>
              <a:t>박고조신</a:t>
            </a:r>
            <a:endParaRPr lang="ko-KR" altLang="en-US" sz="23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Light" panose="020B0402040504020204" pitchFamily="34"/>
              <a:cs typeface="Noto Sans Light" panose="020B0402040504020204" pitchFamily="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9918EAC-38DB-4190-B97B-E0E6AE29120D}"/>
              </a:ext>
            </a:extLst>
          </p:cNvPr>
          <p:cNvSpPr txBox="1"/>
          <p:nvPr/>
        </p:nvSpPr>
        <p:spPr>
          <a:xfrm>
            <a:off x="3425268" y="4000287"/>
            <a:ext cx="5341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.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Light" panose="020B0402040504020204" pitchFamily="34"/>
              <a:ea typeface="Noto Sans Light" panose="020B0402040504020204" pitchFamily="34"/>
              <a:cs typeface="Noto Sans Light" panose="020B0402040504020204" pitchFamily="34"/>
            </a:endParaRPr>
          </a:p>
        </p:txBody>
      </p:sp>
      <p:grpSp>
        <p:nvGrpSpPr>
          <p:cNvPr id="21" name="Group 82">
            <a:extLst>
              <a:ext uri="{FF2B5EF4-FFF2-40B4-BE49-F238E27FC236}">
                <a16:creationId xmlns:a16="http://schemas.microsoft.com/office/drawing/2014/main" xmlns="" id="{41CEAF08-4408-4A33-8CCA-B429315B009C}"/>
              </a:ext>
            </a:extLst>
          </p:cNvPr>
          <p:cNvGrpSpPr/>
          <p:nvPr/>
        </p:nvGrpSpPr>
        <p:grpSpPr>
          <a:xfrm>
            <a:off x="5743723" y="1626434"/>
            <a:ext cx="765512" cy="766724"/>
            <a:chOff x="3659452" y="990601"/>
            <a:chExt cx="4867275" cy="4874989"/>
          </a:xfrm>
          <a:solidFill>
            <a:schemeClr val="bg1"/>
          </a:solidFill>
        </p:grpSpPr>
        <p:sp>
          <p:nvSpPr>
            <p:cNvPr id="23" name="Freeform: Shape 71">
              <a:extLst>
                <a:ext uri="{FF2B5EF4-FFF2-40B4-BE49-F238E27FC236}">
                  <a16:creationId xmlns:a16="http://schemas.microsoft.com/office/drawing/2014/main" xmlns="" id="{33916828-4B32-4271-9754-59A32C97BDEC}"/>
                </a:ext>
              </a:extLst>
            </p:cNvPr>
            <p:cNvSpPr/>
            <p:nvPr/>
          </p:nvSpPr>
          <p:spPr>
            <a:xfrm>
              <a:off x="3857044" y="2817590"/>
              <a:ext cx="4667250" cy="3048000"/>
            </a:xfrm>
            <a:custGeom>
              <a:avLst/>
              <a:gdLst>
                <a:gd name="connsiteX0" fmla="*/ 4572010 w 4667250"/>
                <a:gd name="connsiteY0" fmla="*/ 0 h 3048000"/>
                <a:gd name="connsiteX1" fmla="*/ 101603 w 4667250"/>
                <a:gd name="connsiteY1" fmla="*/ 0 h 3048000"/>
                <a:gd name="connsiteX2" fmla="*/ 0 w 4667250"/>
                <a:gd name="connsiteY2" fmla="*/ 101603 h 3048000"/>
                <a:gd name="connsiteX3" fmla="*/ 0 w 4667250"/>
                <a:gd name="connsiteY3" fmla="*/ 2540003 h 3048000"/>
                <a:gd name="connsiteX4" fmla="*/ 507997 w 4667250"/>
                <a:gd name="connsiteY4" fmla="*/ 3048000 h 3048000"/>
                <a:gd name="connsiteX5" fmla="*/ 4165597 w 4667250"/>
                <a:gd name="connsiteY5" fmla="*/ 3048000 h 3048000"/>
                <a:gd name="connsiteX6" fmla="*/ 4673594 w 4667250"/>
                <a:gd name="connsiteY6" fmla="*/ 2540003 h 3048000"/>
                <a:gd name="connsiteX7" fmla="*/ 4673594 w 4667250"/>
                <a:gd name="connsiteY7" fmla="*/ 101603 h 3048000"/>
                <a:gd name="connsiteX8" fmla="*/ 4572010 w 4667250"/>
                <a:gd name="connsiteY8" fmla="*/ 0 h 3048000"/>
                <a:gd name="connsiteX9" fmla="*/ 4470407 w 4667250"/>
                <a:gd name="connsiteY9" fmla="*/ 2539994 h 3048000"/>
                <a:gd name="connsiteX10" fmla="*/ 4165607 w 4667250"/>
                <a:gd name="connsiteY10" fmla="*/ 2844794 h 3048000"/>
                <a:gd name="connsiteX11" fmla="*/ 508006 w 4667250"/>
                <a:gd name="connsiteY11" fmla="*/ 2844794 h 3048000"/>
                <a:gd name="connsiteX12" fmla="*/ 203206 w 4667250"/>
                <a:gd name="connsiteY12" fmla="*/ 2539994 h 3048000"/>
                <a:gd name="connsiteX13" fmla="*/ 203206 w 4667250"/>
                <a:gd name="connsiteY13" fmla="*/ 203197 h 3048000"/>
                <a:gd name="connsiteX14" fmla="*/ 4470407 w 4667250"/>
                <a:gd name="connsiteY14" fmla="*/ 203197 h 3048000"/>
                <a:gd name="connsiteX15" fmla="*/ 4470407 w 4667250"/>
                <a:gd name="connsiteY15" fmla="*/ 2539994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67250" h="3048000">
                  <a:moveTo>
                    <a:pt x="4572010" y="0"/>
                  </a:moveTo>
                  <a:lnTo>
                    <a:pt x="101603" y="0"/>
                  </a:lnTo>
                  <a:cubicBezTo>
                    <a:pt x="45520" y="0"/>
                    <a:pt x="0" y="45520"/>
                    <a:pt x="0" y="101603"/>
                  </a:cubicBezTo>
                  <a:lnTo>
                    <a:pt x="0" y="2540003"/>
                  </a:lnTo>
                  <a:cubicBezTo>
                    <a:pt x="0" y="2820010"/>
                    <a:pt x="227790" y="3048000"/>
                    <a:pt x="507997" y="3048000"/>
                  </a:cubicBezTo>
                  <a:lnTo>
                    <a:pt x="4165597" y="3048000"/>
                  </a:lnTo>
                  <a:cubicBezTo>
                    <a:pt x="4445813" y="3048000"/>
                    <a:pt x="4673594" y="2820010"/>
                    <a:pt x="4673594" y="2540003"/>
                  </a:cubicBezTo>
                  <a:lnTo>
                    <a:pt x="4673594" y="101603"/>
                  </a:lnTo>
                  <a:cubicBezTo>
                    <a:pt x="4673603" y="45510"/>
                    <a:pt x="4628093" y="0"/>
                    <a:pt x="4572010" y="0"/>
                  </a:cubicBezTo>
                  <a:close/>
                  <a:moveTo>
                    <a:pt x="4470407" y="2539994"/>
                  </a:moveTo>
                  <a:cubicBezTo>
                    <a:pt x="4470407" y="2708043"/>
                    <a:pt x="4333656" y="2844794"/>
                    <a:pt x="4165607" y="2844794"/>
                  </a:cubicBezTo>
                  <a:lnTo>
                    <a:pt x="508006" y="2844794"/>
                  </a:lnTo>
                  <a:cubicBezTo>
                    <a:pt x="339957" y="2844794"/>
                    <a:pt x="203206" y="2708043"/>
                    <a:pt x="203206" y="2539994"/>
                  </a:cubicBezTo>
                  <a:lnTo>
                    <a:pt x="203206" y="203197"/>
                  </a:lnTo>
                  <a:lnTo>
                    <a:pt x="4470407" y="203197"/>
                  </a:lnTo>
                  <a:lnTo>
                    <a:pt x="4470407" y="253999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72">
              <a:extLst>
                <a:ext uri="{FF2B5EF4-FFF2-40B4-BE49-F238E27FC236}">
                  <a16:creationId xmlns:a16="http://schemas.microsoft.com/office/drawing/2014/main" xmlns="" id="{E540AD82-2FA8-4D16-84D6-85AB5E52FEF6}"/>
                </a:ext>
              </a:extLst>
            </p:cNvPr>
            <p:cNvSpPr/>
            <p:nvPr/>
          </p:nvSpPr>
          <p:spPr>
            <a:xfrm>
              <a:off x="3659452" y="990601"/>
              <a:ext cx="4867275" cy="2181225"/>
            </a:xfrm>
            <a:custGeom>
              <a:avLst/>
              <a:gdLst>
                <a:gd name="connsiteX0" fmla="*/ 4867947 w 4867275"/>
                <a:gd name="connsiteY0" fmla="*/ 886777 h 2181225"/>
                <a:gd name="connsiteX1" fmla="*/ 4695020 w 4867275"/>
                <a:gd name="connsiteY1" fmla="*/ 230647 h 2181225"/>
                <a:gd name="connsiteX2" fmla="*/ 4330689 w 4867275"/>
                <a:gd name="connsiteY2" fmla="*/ 7534 h 2181225"/>
                <a:gd name="connsiteX3" fmla="*/ 237016 w 4867275"/>
                <a:gd name="connsiteY3" fmla="*/ 978826 h 2181225"/>
                <a:gd name="connsiteX4" fmla="*/ 45192 w 4867275"/>
                <a:gd name="connsiteY4" fmla="*/ 1116396 h 2181225"/>
                <a:gd name="connsiteX5" fmla="*/ 9425 w 4867275"/>
                <a:gd name="connsiteY5" fmla="*/ 1350073 h 2181225"/>
                <a:gd name="connsiteX6" fmla="*/ 200840 w 4867275"/>
                <a:gd name="connsiteY6" fmla="*/ 2106787 h 2181225"/>
                <a:gd name="connsiteX7" fmla="*/ 299185 w 4867275"/>
                <a:gd name="connsiteY7" fmla="*/ 2183396 h 2181225"/>
                <a:gd name="connsiteX8" fmla="*/ 324379 w 4867275"/>
                <a:gd name="connsiteY8" fmla="*/ 2180348 h 2181225"/>
                <a:gd name="connsiteX9" fmla="*/ 397731 w 4867275"/>
                <a:gd name="connsiteY9" fmla="*/ 2057009 h 2181225"/>
                <a:gd name="connsiteX10" fmla="*/ 386558 w 4867275"/>
                <a:gd name="connsiteY10" fmla="*/ 2012918 h 2181225"/>
                <a:gd name="connsiteX11" fmla="*/ 4792138 w 4867275"/>
                <a:gd name="connsiteY11" fmla="*/ 1011954 h 2181225"/>
                <a:gd name="connsiteX12" fmla="*/ 4856555 w 4867275"/>
                <a:gd name="connsiteY12" fmla="*/ 965425 h 2181225"/>
                <a:gd name="connsiteX13" fmla="*/ 4867947 w 4867275"/>
                <a:gd name="connsiteY13" fmla="*/ 886777 h 2181225"/>
                <a:gd name="connsiteX14" fmla="*/ 336790 w 4867275"/>
                <a:gd name="connsiteY14" fmla="*/ 1815807 h 2181225"/>
                <a:gd name="connsiteX15" fmla="*/ 206336 w 4867275"/>
                <a:gd name="connsiteY15" fmla="*/ 1300695 h 2181225"/>
                <a:gd name="connsiteX16" fmla="*/ 218328 w 4867275"/>
                <a:gd name="connsiteY16" fmla="*/ 1222667 h 2181225"/>
                <a:gd name="connsiteX17" fmla="*/ 283145 w 4867275"/>
                <a:gd name="connsiteY17" fmla="*/ 1176537 h 2181225"/>
                <a:gd name="connsiteX18" fmla="*/ 4376809 w 4867275"/>
                <a:gd name="connsiteY18" fmla="*/ 205454 h 2181225"/>
                <a:gd name="connsiteX19" fmla="*/ 4398955 w 4867275"/>
                <a:gd name="connsiteY19" fmla="*/ 202815 h 2181225"/>
                <a:gd name="connsiteX20" fmla="*/ 4498120 w 4867275"/>
                <a:gd name="connsiteY20" fmla="*/ 281044 h 2181225"/>
                <a:gd name="connsiteX21" fmla="*/ 4644624 w 4867275"/>
                <a:gd name="connsiteY21" fmla="*/ 836799 h 2181225"/>
                <a:gd name="connsiteX22" fmla="*/ 336790 w 4867275"/>
                <a:gd name="connsiteY22" fmla="*/ 1815807 h 218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867275" h="2181225">
                  <a:moveTo>
                    <a:pt x="4867947" y="886777"/>
                  </a:moveTo>
                  <a:lnTo>
                    <a:pt x="4695020" y="230647"/>
                  </a:lnTo>
                  <a:cubicBezTo>
                    <a:pt x="4655196" y="71132"/>
                    <a:pt x="4492233" y="-29042"/>
                    <a:pt x="4330689" y="7534"/>
                  </a:cubicBezTo>
                  <a:lnTo>
                    <a:pt x="237016" y="978826"/>
                  </a:lnTo>
                  <a:cubicBezTo>
                    <a:pt x="156548" y="997114"/>
                    <a:pt x="88473" y="1046082"/>
                    <a:pt x="45192" y="1116396"/>
                  </a:cubicBezTo>
                  <a:cubicBezTo>
                    <a:pt x="1910" y="1186700"/>
                    <a:pt x="-10892" y="1269606"/>
                    <a:pt x="9425" y="1350073"/>
                  </a:cubicBezTo>
                  <a:lnTo>
                    <a:pt x="200840" y="2106787"/>
                  </a:lnTo>
                  <a:cubicBezTo>
                    <a:pt x="212222" y="2152707"/>
                    <a:pt x="253675" y="2183396"/>
                    <a:pt x="299185" y="2183396"/>
                  </a:cubicBezTo>
                  <a:cubicBezTo>
                    <a:pt x="307310" y="2183396"/>
                    <a:pt x="315644" y="2182587"/>
                    <a:pt x="324379" y="2180348"/>
                  </a:cubicBezTo>
                  <a:cubicBezTo>
                    <a:pt x="378633" y="2166737"/>
                    <a:pt x="411552" y="2111463"/>
                    <a:pt x="397731" y="2057009"/>
                  </a:cubicBezTo>
                  <a:lnTo>
                    <a:pt x="386558" y="2012918"/>
                  </a:lnTo>
                  <a:lnTo>
                    <a:pt x="4792138" y="1011954"/>
                  </a:lnTo>
                  <a:cubicBezTo>
                    <a:pt x="4818960" y="1005658"/>
                    <a:pt x="4842325" y="988990"/>
                    <a:pt x="4856555" y="965425"/>
                  </a:cubicBezTo>
                  <a:cubicBezTo>
                    <a:pt x="4870995" y="941850"/>
                    <a:pt x="4874853" y="913399"/>
                    <a:pt x="4867947" y="886777"/>
                  </a:cubicBezTo>
                  <a:close/>
                  <a:moveTo>
                    <a:pt x="336790" y="1815807"/>
                  </a:moveTo>
                  <a:lnTo>
                    <a:pt x="206336" y="1300695"/>
                  </a:lnTo>
                  <a:cubicBezTo>
                    <a:pt x="199630" y="1273873"/>
                    <a:pt x="204097" y="1246241"/>
                    <a:pt x="218328" y="1222667"/>
                  </a:cubicBezTo>
                  <a:cubicBezTo>
                    <a:pt x="232758" y="1199302"/>
                    <a:pt x="255513" y="1183043"/>
                    <a:pt x="283145" y="1176537"/>
                  </a:cubicBezTo>
                  <a:lnTo>
                    <a:pt x="4376809" y="205454"/>
                  </a:lnTo>
                  <a:cubicBezTo>
                    <a:pt x="4384125" y="203625"/>
                    <a:pt x="4391640" y="202815"/>
                    <a:pt x="4398955" y="202815"/>
                  </a:cubicBezTo>
                  <a:cubicBezTo>
                    <a:pt x="4444475" y="202815"/>
                    <a:pt x="4486537" y="234105"/>
                    <a:pt x="4498120" y="281044"/>
                  </a:cubicBezTo>
                  <a:lnTo>
                    <a:pt x="4644624" y="836799"/>
                  </a:lnTo>
                  <a:lnTo>
                    <a:pt x="336790" y="18158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73">
              <a:extLst>
                <a:ext uri="{FF2B5EF4-FFF2-40B4-BE49-F238E27FC236}">
                  <a16:creationId xmlns:a16="http://schemas.microsoft.com/office/drawing/2014/main" xmlns="" id="{645B0DE3-EC74-4226-A5D5-72CA205BD0DE}"/>
                </a:ext>
              </a:extLst>
            </p:cNvPr>
            <p:cNvSpPr/>
            <p:nvPr/>
          </p:nvSpPr>
          <p:spPr>
            <a:xfrm>
              <a:off x="4263321" y="2817644"/>
              <a:ext cx="609600" cy="1009650"/>
            </a:xfrm>
            <a:custGeom>
              <a:avLst/>
              <a:gdLst>
                <a:gd name="connsiteX0" fmla="*/ 553643 w 609600"/>
                <a:gd name="connsiteY0" fmla="*/ 10509 h 1009650"/>
                <a:gd name="connsiteX1" fmla="*/ 417092 w 609600"/>
                <a:gd name="connsiteY1" fmla="*/ 56029 h 1009650"/>
                <a:gd name="connsiteX2" fmla="*/ 10689 w 609600"/>
                <a:gd name="connsiteY2" fmla="*/ 868826 h 1009650"/>
                <a:gd name="connsiteX3" fmla="*/ 56209 w 609600"/>
                <a:gd name="connsiteY3" fmla="*/ 1005177 h 1009650"/>
                <a:gd name="connsiteX4" fmla="*/ 101729 w 609600"/>
                <a:gd name="connsiteY4" fmla="*/ 1015949 h 1009650"/>
                <a:gd name="connsiteX5" fmla="*/ 192759 w 609600"/>
                <a:gd name="connsiteY5" fmla="*/ 959666 h 1009650"/>
                <a:gd name="connsiteX6" fmla="*/ 599163 w 609600"/>
                <a:gd name="connsiteY6" fmla="*/ 146869 h 1009650"/>
                <a:gd name="connsiteX7" fmla="*/ 553643 w 609600"/>
                <a:gd name="connsiteY7" fmla="*/ 10509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" h="1009650">
                  <a:moveTo>
                    <a:pt x="553643" y="10509"/>
                  </a:moveTo>
                  <a:cubicBezTo>
                    <a:pt x="503246" y="-14075"/>
                    <a:pt x="442695" y="5832"/>
                    <a:pt x="417092" y="56029"/>
                  </a:cubicBezTo>
                  <a:lnTo>
                    <a:pt x="10689" y="868826"/>
                  </a:lnTo>
                  <a:cubicBezTo>
                    <a:pt x="-14305" y="919013"/>
                    <a:pt x="6012" y="979974"/>
                    <a:pt x="56209" y="1005177"/>
                  </a:cubicBezTo>
                  <a:cubicBezTo>
                    <a:pt x="71039" y="1012492"/>
                    <a:pt x="86489" y="1015949"/>
                    <a:pt x="101729" y="1015949"/>
                  </a:cubicBezTo>
                  <a:cubicBezTo>
                    <a:pt x="138915" y="1015949"/>
                    <a:pt x="174881" y="995423"/>
                    <a:pt x="192759" y="959666"/>
                  </a:cubicBezTo>
                  <a:lnTo>
                    <a:pt x="599163" y="146869"/>
                  </a:lnTo>
                  <a:cubicBezTo>
                    <a:pt x="624156" y="96663"/>
                    <a:pt x="603830" y="35703"/>
                    <a:pt x="553643" y="105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74">
              <a:extLst>
                <a:ext uri="{FF2B5EF4-FFF2-40B4-BE49-F238E27FC236}">
                  <a16:creationId xmlns:a16="http://schemas.microsoft.com/office/drawing/2014/main" xmlns="" id="{0E510ED0-A6CE-4F55-8745-B339F9557CD2}"/>
                </a:ext>
              </a:extLst>
            </p:cNvPr>
            <p:cNvSpPr/>
            <p:nvPr/>
          </p:nvSpPr>
          <p:spPr>
            <a:xfrm>
              <a:off x="5279325" y="2817644"/>
              <a:ext cx="609600" cy="1009650"/>
            </a:xfrm>
            <a:custGeom>
              <a:avLst/>
              <a:gdLst>
                <a:gd name="connsiteX0" fmla="*/ 553443 w 609600"/>
                <a:gd name="connsiteY0" fmla="*/ 10509 h 1009650"/>
                <a:gd name="connsiteX1" fmla="*/ 417092 w 609600"/>
                <a:gd name="connsiteY1" fmla="*/ 56029 h 1009650"/>
                <a:gd name="connsiteX2" fmla="*/ 10689 w 609600"/>
                <a:gd name="connsiteY2" fmla="*/ 868826 h 1009650"/>
                <a:gd name="connsiteX3" fmla="*/ 56209 w 609600"/>
                <a:gd name="connsiteY3" fmla="*/ 1005177 h 1009650"/>
                <a:gd name="connsiteX4" fmla="*/ 101729 w 609600"/>
                <a:gd name="connsiteY4" fmla="*/ 1015949 h 1009650"/>
                <a:gd name="connsiteX5" fmla="*/ 192559 w 609600"/>
                <a:gd name="connsiteY5" fmla="*/ 959666 h 1009650"/>
                <a:gd name="connsiteX6" fmla="*/ 598963 w 609600"/>
                <a:gd name="connsiteY6" fmla="*/ 146869 h 1009650"/>
                <a:gd name="connsiteX7" fmla="*/ 553443 w 609600"/>
                <a:gd name="connsiteY7" fmla="*/ 10509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" h="1009650">
                  <a:moveTo>
                    <a:pt x="553443" y="10509"/>
                  </a:moveTo>
                  <a:cubicBezTo>
                    <a:pt x="503255" y="-14075"/>
                    <a:pt x="442295" y="5832"/>
                    <a:pt x="417092" y="56029"/>
                  </a:cubicBezTo>
                  <a:lnTo>
                    <a:pt x="10689" y="868826"/>
                  </a:lnTo>
                  <a:cubicBezTo>
                    <a:pt x="-14305" y="919013"/>
                    <a:pt x="6012" y="979974"/>
                    <a:pt x="56209" y="1005177"/>
                  </a:cubicBezTo>
                  <a:cubicBezTo>
                    <a:pt x="71039" y="1012492"/>
                    <a:pt x="86489" y="1015949"/>
                    <a:pt x="101729" y="1015949"/>
                  </a:cubicBezTo>
                  <a:cubicBezTo>
                    <a:pt x="138914" y="1015949"/>
                    <a:pt x="174881" y="995423"/>
                    <a:pt x="192559" y="959666"/>
                  </a:cubicBezTo>
                  <a:lnTo>
                    <a:pt x="598963" y="146869"/>
                  </a:lnTo>
                  <a:cubicBezTo>
                    <a:pt x="623947" y="96663"/>
                    <a:pt x="603630" y="35703"/>
                    <a:pt x="553443" y="105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75">
              <a:extLst>
                <a:ext uri="{FF2B5EF4-FFF2-40B4-BE49-F238E27FC236}">
                  <a16:creationId xmlns:a16="http://schemas.microsoft.com/office/drawing/2014/main" xmlns="" id="{60FFFDC2-897E-488E-9C07-FB9DD1A0AA17}"/>
                </a:ext>
              </a:extLst>
            </p:cNvPr>
            <p:cNvSpPr/>
            <p:nvPr/>
          </p:nvSpPr>
          <p:spPr>
            <a:xfrm>
              <a:off x="6295318" y="2817644"/>
              <a:ext cx="609600" cy="1009650"/>
            </a:xfrm>
            <a:custGeom>
              <a:avLst/>
              <a:gdLst>
                <a:gd name="connsiteX0" fmla="*/ 553442 w 609600"/>
                <a:gd name="connsiteY0" fmla="*/ 10509 h 1009650"/>
                <a:gd name="connsiteX1" fmla="*/ 417092 w 609600"/>
                <a:gd name="connsiteY1" fmla="*/ 56029 h 1009650"/>
                <a:gd name="connsiteX2" fmla="*/ 10689 w 609600"/>
                <a:gd name="connsiteY2" fmla="*/ 868826 h 1009650"/>
                <a:gd name="connsiteX3" fmla="*/ 56209 w 609600"/>
                <a:gd name="connsiteY3" fmla="*/ 1005177 h 1009650"/>
                <a:gd name="connsiteX4" fmla="*/ 101729 w 609600"/>
                <a:gd name="connsiteY4" fmla="*/ 1015949 h 1009650"/>
                <a:gd name="connsiteX5" fmla="*/ 192559 w 609600"/>
                <a:gd name="connsiteY5" fmla="*/ 959666 h 1009650"/>
                <a:gd name="connsiteX6" fmla="*/ 598962 w 609600"/>
                <a:gd name="connsiteY6" fmla="*/ 146869 h 1009650"/>
                <a:gd name="connsiteX7" fmla="*/ 553442 w 609600"/>
                <a:gd name="connsiteY7" fmla="*/ 10509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" h="1009650">
                  <a:moveTo>
                    <a:pt x="553442" y="10509"/>
                  </a:moveTo>
                  <a:cubicBezTo>
                    <a:pt x="503455" y="-14075"/>
                    <a:pt x="442495" y="5832"/>
                    <a:pt x="417092" y="56029"/>
                  </a:cubicBezTo>
                  <a:lnTo>
                    <a:pt x="10689" y="868826"/>
                  </a:lnTo>
                  <a:cubicBezTo>
                    <a:pt x="-14305" y="919013"/>
                    <a:pt x="6012" y="979974"/>
                    <a:pt x="56209" y="1005177"/>
                  </a:cubicBezTo>
                  <a:cubicBezTo>
                    <a:pt x="71039" y="1012492"/>
                    <a:pt x="86489" y="1015949"/>
                    <a:pt x="101729" y="1015949"/>
                  </a:cubicBezTo>
                  <a:cubicBezTo>
                    <a:pt x="138915" y="1015949"/>
                    <a:pt x="174881" y="995423"/>
                    <a:pt x="192559" y="959666"/>
                  </a:cubicBezTo>
                  <a:lnTo>
                    <a:pt x="598962" y="146869"/>
                  </a:lnTo>
                  <a:cubicBezTo>
                    <a:pt x="623956" y="96663"/>
                    <a:pt x="603630" y="35703"/>
                    <a:pt x="553442" y="105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76">
              <a:extLst>
                <a:ext uri="{FF2B5EF4-FFF2-40B4-BE49-F238E27FC236}">
                  <a16:creationId xmlns:a16="http://schemas.microsoft.com/office/drawing/2014/main" xmlns="" id="{BE65380B-0B18-4CC9-8FA1-D6F00C2AA7FD}"/>
                </a:ext>
              </a:extLst>
            </p:cNvPr>
            <p:cNvSpPr/>
            <p:nvPr/>
          </p:nvSpPr>
          <p:spPr>
            <a:xfrm>
              <a:off x="7311321" y="2817644"/>
              <a:ext cx="609600" cy="1009650"/>
            </a:xfrm>
            <a:custGeom>
              <a:avLst/>
              <a:gdLst>
                <a:gd name="connsiteX0" fmla="*/ 553442 w 609600"/>
                <a:gd name="connsiteY0" fmla="*/ 10509 h 1009650"/>
                <a:gd name="connsiteX1" fmla="*/ 417092 w 609600"/>
                <a:gd name="connsiteY1" fmla="*/ 56029 h 1009650"/>
                <a:gd name="connsiteX2" fmla="*/ 10689 w 609600"/>
                <a:gd name="connsiteY2" fmla="*/ 868826 h 1009650"/>
                <a:gd name="connsiteX3" fmla="*/ 56209 w 609600"/>
                <a:gd name="connsiteY3" fmla="*/ 1005177 h 1009650"/>
                <a:gd name="connsiteX4" fmla="*/ 101729 w 609600"/>
                <a:gd name="connsiteY4" fmla="*/ 1015949 h 1009650"/>
                <a:gd name="connsiteX5" fmla="*/ 192559 w 609600"/>
                <a:gd name="connsiteY5" fmla="*/ 959666 h 1009650"/>
                <a:gd name="connsiteX6" fmla="*/ 598963 w 609600"/>
                <a:gd name="connsiteY6" fmla="*/ 146869 h 1009650"/>
                <a:gd name="connsiteX7" fmla="*/ 553442 w 609600"/>
                <a:gd name="connsiteY7" fmla="*/ 10509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" h="1009650">
                  <a:moveTo>
                    <a:pt x="553442" y="10509"/>
                  </a:moveTo>
                  <a:cubicBezTo>
                    <a:pt x="503046" y="-14075"/>
                    <a:pt x="442495" y="5832"/>
                    <a:pt x="417092" y="56029"/>
                  </a:cubicBezTo>
                  <a:lnTo>
                    <a:pt x="10689" y="868826"/>
                  </a:lnTo>
                  <a:cubicBezTo>
                    <a:pt x="-14305" y="919013"/>
                    <a:pt x="6012" y="979974"/>
                    <a:pt x="56209" y="1005177"/>
                  </a:cubicBezTo>
                  <a:cubicBezTo>
                    <a:pt x="71039" y="1012492"/>
                    <a:pt x="86489" y="1015949"/>
                    <a:pt x="101729" y="1015949"/>
                  </a:cubicBezTo>
                  <a:cubicBezTo>
                    <a:pt x="138915" y="1015949"/>
                    <a:pt x="174881" y="995423"/>
                    <a:pt x="192559" y="959666"/>
                  </a:cubicBezTo>
                  <a:lnTo>
                    <a:pt x="598963" y="146869"/>
                  </a:lnTo>
                  <a:cubicBezTo>
                    <a:pt x="623947" y="96663"/>
                    <a:pt x="603630" y="35703"/>
                    <a:pt x="553442" y="105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77">
              <a:extLst>
                <a:ext uri="{FF2B5EF4-FFF2-40B4-BE49-F238E27FC236}">
                  <a16:creationId xmlns:a16="http://schemas.microsoft.com/office/drawing/2014/main" xmlns="" id="{B7EB40B6-DA7B-4652-B7D5-064DE900487A}"/>
                </a:ext>
              </a:extLst>
            </p:cNvPr>
            <p:cNvSpPr/>
            <p:nvPr/>
          </p:nvSpPr>
          <p:spPr>
            <a:xfrm>
              <a:off x="3857044" y="3630387"/>
              <a:ext cx="4667250" cy="200025"/>
            </a:xfrm>
            <a:custGeom>
              <a:avLst/>
              <a:gdLst>
                <a:gd name="connsiteX0" fmla="*/ 4572010 w 4667250"/>
                <a:gd name="connsiteY0" fmla="*/ 0 h 200025"/>
                <a:gd name="connsiteX1" fmla="*/ 101603 w 4667250"/>
                <a:gd name="connsiteY1" fmla="*/ 0 h 200025"/>
                <a:gd name="connsiteX2" fmla="*/ 0 w 4667250"/>
                <a:gd name="connsiteY2" fmla="*/ 101603 h 200025"/>
                <a:gd name="connsiteX3" fmla="*/ 101603 w 4667250"/>
                <a:gd name="connsiteY3" fmla="*/ 203206 h 200025"/>
                <a:gd name="connsiteX4" fmla="*/ 4572010 w 4667250"/>
                <a:gd name="connsiteY4" fmla="*/ 203206 h 200025"/>
                <a:gd name="connsiteX5" fmla="*/ 4673613 w 4667250"/>
                <a:gd name="connsiteY5" fmla="*/ 101603 h 200025"/>
                <a:gd name="connsiteX6" fmla="*/ 4572010 w 466725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67250" h="200025">
                  <a:moveTo>
                    <a:pt x="4572010" y="0"/>
                  </a:moveTo>
                  <a:lnTo>
                    <a:pt x="101603" y="0"/>
                  </a:lnTo>
                  <a:cubicBezTo>
                    <a:pt x="45520" y="0"/>
                    <a:pt x="0" y="45520"/>
                    <a:pt x="0" y="101603"/>
                  </a:cubicBezTo>
                  <a:cubicBezTo>
                    <a:pt x="0" y="157686"/>
                    <a:pt x="45520" y="203206"/>
                    <a:pt x="101603" y="203206"/>
                  </a:cubicBezTo>
                  <a:lnTo>
                    <a:pt x="4572010" y="203206"/>
                  </a:lnTo>
                  <a:cubicBezTo>
                    <a:pt x="4628293" y="203206"/>
                    <a:pt x="4673613" y="157686"/>
                    <a:pt x="4673613" y="101603"/>
                  </a:cubicBezTo>
                  <a:cubicBezTo>
                    <a:pt x="4673613" y="45520"/>
                    <a:pt x="4628093" y="0"/>
                    <a:pt x="457201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78">
              <a:extLst>
                <a:ext uri="{FF2B5EF4-FFF2-40B4-BE49-F238E27FC236}">
                  <a16:creationId xmlns:a16="http://schemas.microsoft.com/office/drawing/2014/main" xmlns="" id="{C0FF9FFC-DDC9-4B80-A748-06331BE038D2}"/>
                </a:ext>
              </a:extLst>
            </p:cNvPr>
            <p:cNvSpPr/>
            <p:nvPr/>
          </p:nvSpPr>
          <p:spPr>
            <a:xfrm>
              <a:off x="4067918" y="1910658"/>
              <a:ext cx="895350" cy="895350"/>
            </a:xfrm>
            <a:custGeom>
              <a:avLst/>
              <a:gdLst>
                <a:gd name="connsiteX0" fmla="*/ 873204 w 895350"/>
                <a:gd name="connsiteY0" fmla="*/ 729539 h 895350"/>
                <a:gd name="connsiteX1" fmla="*/ 173384 w 895350"/>
                <a:gd name="connsiteY1" fmla="*/ 29718 h 895350"/>
                <a:gd name="connsiteX2" fmla="*/ 29718 w 895350"/>
                <a:gd name="connsiteY2" fmla="*/ 29718 h 895350"/>
                <a:gd name="connsiteX3" fmla="*/ 29718 w 895350"/>
                <a:gd name="connsiteY3" fmla="*/ 173384 h 895350"/>
                <a:gd name="connsiteX4" fmla="*/ 729539 w 895350"/>
                <a:gd name="connsiteY4" fmla="*/ 873404 h 895350"/>
                <a:gd name="connsiteX5" fmla="*/ 801472 w 895350"/>
                <a:gd name="connsiteY5" fmla="*/ 903075 h 895350"/>
                <a:gd name="connsiteX6" fmla="*/ 873204 w 895350"/>
                <a:gd name="connsiteY6" fmla="*/ 873204 h 895350"/>
                <a:gd name="connsiteX7" fmla="*/ 873204 w 895350"/>
                <a:gd name="connsiteY7" fmla="*/ 72953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5350" h="895350">
                  <a:moveTo>
                    <a:pt x="873204" y="729539"/>
                  </a:moveTo>
                  <a:lnTo>
                    <a:pt x="173384" y="29718"/>
                  </a:lnTo>
                  <a:cubicBezTo>
                    <a:pt x="133760" y="-9906"/>
                    <a:pt x="69342" y="-9906"/>
                    <a:pt x="29718" y="29718"/>
                  </a:cubicBezTo>
                  <a:cubicBezTo>
                    <a:pt x="-9906" y="69342"/>
                    <a:pt x="-9906" y="133760"/>
                    <a:pt x="29718" y="173384"/>
                  </a:cubicBezTo>
                  <a:lnTo>
                    <a:pt x="729539" y="873404"/>
                  </a:lnTo>
                  <a:cubicBezTo>
                    <a:pt x="749456" y="893112"/>
                    <a:pt x="775459" y="903075"/>
                    <a:pt x="801472" y="903075"/>
                  </a:cubicBezTo>
                  <a:cubicBezTo>
                    <a:pt x="827484" y="903075"/>
                    <a:pt x="853488" y="893121"/>
                    <a:pt x="873204" y="873204"/>
                  </a:cubicBezTo>
                  <a:cubicBezTo>
                    <a:pt x="912828" y="833571"/>
                    <a:pt x="912828" y="769163"/>
                    <a:pt x="873204" y="729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79">
              <a:extLst>
                <a:ext uri="{FF2B5EF4-FFF2-40B4-BE49-F238E27FC236}">
                  <a16:creationId xmlns:a16="http://schemas.microsoft.com/office/drawing/2014/main" xmlns="" id="{F06DB1B4-8D0E-415C-9120-26FC88B0AE4A}"/>
                </a:ext>
              </a:extLst>
            </p:cNvPr>
            <p:cNvSpPr/>
            <p:nvPr/>
          </p:nvSpPr>
          <p:spPr>
            <a:xfrm>
              <a:off x="5061366" y="1684896"/>
              <a:ext cx="895350" cy="895350"/>
            </a:xfrm>
            <a:custGeom>
              <a:avLst/>
              <a:gdLst>
                <a:gd name="connsiteX0" fmla="*/ 873805 w 895350"/>
                <a:gd name="connsiteY0" fmla="*/ 729539 h 895350"/>
                <a:gd name="connsiteX1" fmla="*/ 173384 w 895350"/>
                <a:gd name="connsiteY1" fmla="*/ 29718 h 895350"/>
                <a:gd name="connsiteX2" fmla="*/ 29718 w 895350"/>
                <a:gd name="connsiteY2" fmla="*/ 29718 h 895350"/>
                <a:gd name="connsiteX3" fmla="*/ 29718 w 895350"/>
                <a:gd name="connsiteY3" fmla="*/ 173384 h 895350"/>
                <a:gd name="connsiteX4" fmla="*/ 729948 w 895350"/>
                <a:gd name="connsiteY4" fmla="*/ 873204 h 895350"/>
                <a:gd name="connsiteX5" fmla="*/ 801881 w 895350"/>
                <a:gd name="connsiteY5" fmla="*/ 902875 h 895350"/>
                <a:gd name="connsiteX6" fmla="*/ 873814 w 895350"/>
                <a:gd name="connsiteY6" fmla="*/ 873204 h 895350"/>
                <a:gd name="connsiteX7" fmla="*/ 873805 w 895350"/>
                <a:gd name="connsiteY7" fmla="*/ 72953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5350" h="895350">
                  <a:moveTo>
                    <a:pt x="873805" y="729539"/>
                  </a:moveTo>
                  <a:lnTo>
                    <a:pt x="173384" y="29718"/>
                  </a:lnTo>
                  <a:cubicBezTo>
                    <a:pt x="133760" y="-9906"/>
                    <a:pt x="69342" y="-9906"/>
                    <a:pt x="29718" y="29718"/>
                  </a:cubicBezTo>
                  <a:cubicBezTo>
                    <a:pt x="-9906" y="69342"/>
                    <a:pt x="-9906" y="133760"/>
                    <a:pt x="29718" y="173384"/>
                  </a:cubicBezTo>
                  <a:lnTo>
                    <a:pt x="729948" y="873204"/>
                  </a:lnTo>
                  <a:cubicBezTo>
                    <a:pt x="749865" y="892912"/>
                    <a:pt x="775868" y="902875"/>
                    <a:pt x="801881" y="902875"/>
                  </a:cubicBezTo>
                  <a:cubicBezTo>
                    <a:pt x="827894" y="902875"/>
                    <a:pt x="853897" y="892921"/>
                    <a:pt x="873814" y="873204"/>
                  </a:cubicBezTo>
                  <a:cubicBezTo>
                    <a:pt x="913438" y="833580"/>
                    <a:pt x="913438" y="769163"/>
                    <a:pt x="873805" y="729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80">
              <a:extLst>
                <a:ext uri="{FF2B5EF4-FFF2-40B4-BE49-F238E27FC236}">
                  <a16:creationId xmlns:a16="http://schemas.microsoft.com/office/drawing/2014/main" xmlns="" id="{313BC1F7-A2AA-4BB4-9118-7FB4345DF725}"/>
                </a:ext>
              </a:extLst>
            </p:cNvPr>
            <p:cNvSpPr/>
            <p:nvPr/>
          </p:nvSpPr>
          <p:spPr>
            <a:xfrm>
              <a:off x="6055824" y="1458944"/>
              <a:ext cx="895350" cy="895350"/>
            </a:xfrm>
            <a:custGeom>
              <a:avLst/>
              <a:gdLst>
                <a:gd name="connsiteX0" fmla="*/ 872595 w 895350"/>
                <a:gd name="connsiteY0" fmla="*/ 729739 h 895350"/>
                <a:gd name="connsiteX1" fmla="*/ 173383 w 895350"/>
                <a:gd name="connsiteY1" fmla="*/ 29718 h 895350"/>
                <a:gd name="connsiteX2" fmla="*/ 29718 w 895350"/>
                <a:gd name="connsiteY2" fmla="*/ 29718 h 895350"/>
                <a:gd name="connsiteX3" fmla="*/ 29718 w 895350"/>
                <a:gd name="connsiteY3" fmla="*/ 173384 h 895350"/>
                <a:gd name="connsiteX4" fmla="*/ 728929 w 895350"/>
                <a:gd name="connsiteY4" fmla="*/ 873404 h 895350"/>
                <a:gd name="connsiteX5" fmla="*/ 800862 w 895350"/>
                <a:gd name="connsiteY5" fmla="*/ 903075 h 895350"/>
                <a:gd name="connsiteX6" fmla="*/ 872595 w 895350"/>
                <a:gd name="connsiteY6" fmla="*/ 873404 h 895350"/>
                <a:gd name="connsiteX7" fmla="*/ 872595 w 895350"/>
                <a:gd name="connsiteY7" fmla="*/ 72973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5350" h="895350">
                  <a:moveTo>
                    <a:pt x="872595" y="729739"/>
                  </a:moveTo>
                  <a:lnTo>
                    <a:pt x="173383" y="29718"/>
                  </a:lnTo>
                  <a:cubicBezTo>
                    <a:pt x="133760" y="-9906"/>
                    <a:pt x="69342" y="-9906"/>
                    <a:pt x="29718" y="29718"/>
                  </a:cubicBezTo>
                  <a:cubicBezTo>
                    <a:pt x="-9906" y="69342"/>
                    <a:pt x="-9906" y="133760"/>
                    <a:pt x="29718" y="173384"/>
                  </a:cubicBezTo>
                  <a:lnTo>
                    <a:pt x="728929" y="873404"/>
                  </a:lnTo>
                  <a:cubicBezTo>
                    <a:pt x="748846" y="893112"/>
                    <a:pt x="774849" y="903075"/>
                    <a:pt x="800862" y="903075"/>
                  </a:cubicBezTo>
                  <a:cubicBezTo>
                    <a:pt x="826875" y="903075"/>
                    <a:pt x="852878" y="893321"/>
                    <a:pt x="872595" y="873404"/>
                  </a:cubicBezTo>
                  <a:cubicBezTo>
                    <a:pt x="912219" y="833780"/>
                    <a:pt x="912219" y="769363"/>
                    <a:pt x="872595" y="7297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81">
              <a:extLst>
                <a:ext uri="{FF2B5EF4-FFF2-40B4-BE49-F238E27FC236}">
                  <a16:creationId xmlns:a16="http://schemas.microsoft.com/office/drawing/2014/main" xmlns="" id="{AC5C14C7-9E30-40C7-8FA3-4F6F85AE1976}"/>
                </a:ext>
              </a:extLst>
            </p:cNvPr>
            <p:cNvSpPr/>
            <p:nvPr/>
          </p:nvSpPr>
          <p:spPr>
            <a:xfrm>
              <a:off x="7048452" y="1233392"/>
              <a:ext cx="895350" cy="895350"/>
            </a:xfrm>
            <a:custGeom>
              <a:avLst/>
              <a:gdLst>
                <a:gd name="connsiteX0" fmla="*/ 872804 w 895350"/>
                <a:gd name="connsiteY0" fmla="*/ 729739 h 895350"/>
                <a:gd name="connsiteX1" fmla="*/ 173384 w 895350"/>
                <a:gd name="connsiteY1" fmla="*/ 29718 h 895350"/>
                <a:gd name="connsiteX2" fmla="*/ 29718 w 895350"/>
                <a:gd name="connsiteY2" fmla="*/ 29718 h 895350"/>
                <a:gd name="connsiteX3" fmla="*/ 29718 w 895350"/>
                <a:gd name="connsiteY3" fmla="*/ 173384 h 895350"/>
                <a:gd name="connsiteX4" fmla="*/ 729129 w 895350"/>
                <a:gd name="connsiteY4" fmla="*/ 873404 h 895350"/>
                <a:gd name="connsiteX5" fmla="*/ 801062 w 895350"/>
                <a:gd name="connsiteY5" fmla="*/ 903075 h 895350"/>
                <a:gd name="connsiteX6" fmla="*/ 872795 w 895350"/>
                <a:gd name="connsiteY6" fmla="*/ 873404 h 895350"/>
                <a:gd name="connsiteX7" fmla="*/ 872804 w 895350"/>
                <a:gd name="connsiteY7" fmla="*/ 72973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5350" h="895350">
                  <a:moveTo>
                    <a:pt x="872804" y="729739"/>
                  </a:moveTo>
                  <a:lnTo>
                    <a:pt x="173384" y="29718"/>
                  </a:lnTo>
                  <a:cubicBezTo>
                    <a:pt x="133760" y="-9906"/>
                    <a:pt x="69342" y="-9906"/>
                    <a:pt x="29718" y="29718"/>
                  </a:cubicBezTo>
                  <a:cubicBezTo>
                    <a:pt x="-9906" y="69342"/>
                    <a:pt x="-9906" y="133760"/>
                    <a:pt x="29718" y="173384"/>
                  </a:cubicBezTo>
                  <a:lnTo>
                    <a:pt x="729129" y="873404"/>
                  </a:lnTo>
                  <a:cubicBezTo>
                    <a:pt x="749046" y="893112"/>
                    <a:pt x="775049" y="903075"/>
                    <a:pt x="801062" y="903075"/>
                  </a:cubicBezTo>
                  <a:cubicBezTo>
                    <a:pt x="827075" y="903075"/>
                    <a:pt x="853078" y="893121"/>
                    <a:pt x="872795" y="873404"/>
                  </a:cubicBezTo>
                  <a:cubicBezTo>
                    <a:pt x="912428" y="833780"/>
                    <a:pt x="912428" y="769363"/>
                    <a:pt x="872804" y="7297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078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3">
            <a:extLst>
              <a:ext uri="{FF2B5EF4-FFF2-40B4-BE49-F238E27FC236}">
                <a16:creationId xmlns:a16="http://schemas.microsoft.com/office/drawing/2014/main" xmlns="" id="{AE9D6FCF-08F5-47FB-9CDC-A211126C13B5}"/>
              </a:ext>
            </a:extLst>
          </p:cNvPr>
          <p:cNvSpPr/>
          <p:nvPr/>
        </p:nvSpPr>
        <p:spPr>
          <a:xfrm>
            <a:off x="211751" y="1022744"/>
            <a:ext cx="4674847" cy="51124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2" name="Rectangle: Rounded Corners 1">
            <a:extLst>
              <a:ext uri="{FF2B5EF4-FFF2-40B4-BE49-F238E27FC236}">
                <a16:creationId xmlns:a16="http://schemas.microsoft.com/office/drawing/2014/main" xmlns="" id="{084764DD-6652-47CA-8EB6-65C9626B9B69}"/>
              </a:ext>
            </a:extLst>
          </p:cNvPr>
          <p:cNvSpPr/>
          <p:nvPr/>
        </p:nvSpPr>
        <p:spPr>
          <a:xfrm>
            <a:off x="5118044" y="1481070"/>
            <a:ext cx="6474104" cy="4195835"/>
          </a:xfrm>
          <a:prstGeom prst="roundRect">
            <a:avLst>
              <a:gd name="adj" fmla="val 7526"/>
            </a:avLst>
          </a:prstGeom>
          <a:gradFill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5" name="그룹 154">
            <a:extLst>
              <a:ext uri="{FF2B5EF4-FFF2-40B4-BE49-F238E27FC236}">
                <a16:creationId xmlns:a16="http://schemas.microsoft.com/office/drawing/2014/main" xmlns="" id="{AB552A4B-0FF9-4FE1-BCFA-811962F5BBF0}"/>
              </a:ext>
            </a:extLst>
          </p:cNvPr>
          <p:cNvGrpSpPr/>
          <p:nvPr/>
        </p:nvGrpSpPr>
        <p:grpSpPr>
          <a:xfrm>
            <a:off x="5338328" y="1696521"/>
            <a:ext cx="6022375" cy="307087"/>
            <a:chOff x="5338328" y="1696521"/>
            <a:chExt cx="6022375" cy="307087"/>
          </a:xfrm>
        </p:grpSpPr>
        <p:sp>
          <p:nvSpPr>
            <p:cNvPr id="93" name="Rectangle: Rounded Corners 4">
              <a:extLst>
                <a:ext uri="{FF2B5EF4-FFF2-40B4-BE49-F238E27FC236}">
                  <a16:creationId xmlns:a16="http://schemas.microsoft.com/office/drawing/2014/main" xmlns="" id="{1038DEA6-ACD4-4A8A-BC76-7DA12EEF4172}"/>
                </a:ext>
              </a:extLst>
            </p:cNvPr>
            <p:cNvSpPr/>
            <p:nvPr/>
          </p:nvSpPr>
          <p:spPr>
            <a:xfrm>
              <a:off x="11081966" y="1696521"/>
              <a:ext cx="278737" cy="307087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94" name="Rectangle: Rounded Corners 5">
              <a:extLst>
                <a:ext uri="{FF2B5EF4-FFF2-40B4-BE49-F238E27FC236}">
                  <a16:creationId xmlns:a16="http://schemas.microsoft.com/office/drawing/2014/main" xmlns="" id="{E69501CC-2228-451D-8025-1859AE2F168D}"/>
                </a:ext>
              </a:extLst>
            </p:cNvPr>
            <p:cNvSpPr/>
            <p:nvPr/>
          </p:nvSpPr>
          <p:spPr>
            <a:xfrm>
              <a:off x="10671706" y="1696521"/>
              <a:ext cx="278737" cy="307087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95" name="Rectangle: Rounded Corners 6">
              <a:extLst>
                <a:ext uri="{FF2B5EF4-FFF2-40B4-BE49-F238E27FC236}">
                  <a16:creationId xmlns:a16="http://schemas.microsoft.com/office/drawing/2014/main" xmlns="" id="{4F8C4F60-E45B-445E-A13A-6EEC4C5E2C08}"/>
                </a:ext>
              </a:extLst>
            </p:cNvPr>
            <p:cNvSpPr/>
            <p:nvPr/>
          </p:nvSpPr>
          <p:spPr>
            <a:xfrm>
              <a:off x="10261446" y="1696521"/>
              <a:ext cx="278737" cy="307087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96" name="Rectangle: Rounded Corners 7">
              <a:extLst>
                <a:ext uri="{FF2B5EF4-FFF2-40B4-BE49-F238E27FC236}">
                  <a16:creationId xmlns:a16="http://schemas.microsoft.com/office/drawing/2014/main" xmlns="" id="{D3FA1DD5-CF36-4119-B7C3-C787849F7635}"/>
                </a:ext>
              </a:extLst>
            </p:cNvPr>
            <p:cNvSpPr/>
            <p:nvPr/>
          </p:nvSpPr>
          <p:spPr>
            <a:xfrm>
              <a:off x="9851185" y="1696521"/>
              <a:ext cx="278737" cy="307087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97" name="Rectangle: Rounded Corners 8">
              <a:extLst>
                <a:ext uri="{FF2B5EF4-FFF2-40B4-BE49-F238E27FC236}">
                  <a16:creationId xmlns:a16="http://schemas.microsoft.com/office/drawing/2014/main" xmlns="" id="{D1305D3D-8412-45D2-B5A6-2D7948C9AC0F}"/>
                </a:ext>
              </a:extLst>
            </p:cNvPr>
            <p:cNvSpPr/>
            <p:nvPr/>
          </p:nvSpPr>
          <p:spPr>
            <a:xfrm>
              <a:off x="9440926" y="1696521"/>
              <a:ext cx="278737" cy="307087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98" name="Rectangle: Rounded Corners 9">
              <a:extLst>
                <a:ext uri="{FF2B5EF4-FFF2-40B4-BE49-F238E27FC236}">
                  <a16:creationId xmlns:a16="http://schemas.microsoft.com/office/drawing/2014/main" xmlns="" id="{24FE3BBE-A4A2-4CBB-8239-B9DF8E154943}"/>
                </a:ext>
              </a:extLst>
            </p:cNvPr>
            <p:cNvSpPr/>
            <p:nvPr/>
          </p:nvSpPr>
          <p:spPr>
            <a:xfrm>
              <a:off x="9030666" y="1696521"/>
              <a:ext cx="278737" cy="307087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99" name="Rectangle: Rounded Corners 10">
              <a:extLst>
                <a:ext uri="{FF2B5EF4-FFF2-40B4-BE49-F238E27FC236}">
                  <a16:creationId xmlns:a16="http://schemas.microsoft.com/office/drawing/2014/main" xmlns="" id="{DFA8BBCE-82DF-44E8-B0E3-4FD3F7C54DF5}"/>
                </a:ext>
              </a:extLst>
            </p:cNvPr>
            <p:cNvSpPr/>
            <p:nvPr/>
          </p:nvSpPr>
          <p:spPr>
            <a:xfrm>
              <a:off x="8620407" y="1696521"/>
              <a:ext cx="278737" cy="307087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00" name="Rectangle: Rounded Corners 11">
              <a:extLst>
                <a:ext uri="{FF2B5EF4-FFF2-40B4-BE49-F238E27FC236}">
                  <a16:creationId xmlns:a16="http://schemas.microsoft.com/office/drawing/2014/main" xmlns="" id="{C6CB48A9-94B7-4CB2-B738-52D7D3D1AD98}"/>
                </a:ext>
              </a:extLst>
            </p:cNvPr>
            <p:cNvSpPr/>
            <p:nvPr/>
          </p:nvSpPr>
          <p:spPr>
            <a:xfrm>
              <a:off x="8210146" y="1696521"/>
              <a:ext cx="278737" cy="307087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01" name="Rectangle: Rounded Corners 12">
              <a:extLst>
                <a:ext uri="{FF2B5EF4-FFF2-40B4-BE49-F238E27FC236}">
                  <a16:creationId xmlns:a16="http://schemas.microsoft.com/office/drawing/2014/main" xmlns="" id="{E4BD5378-4500-4AE3-A64B-E3FB31021667}"/>
                </a:ext>
              </a:extLst>
            </p:cNvPr>
            <p:cNvSpPr/>
            <p:nvPr/>
          </p:nvSpPr>
          <p:spPr>
            <a:xfrm>
              <a:off x="7799886" y="1696521"/>
              <a:ext cx="278737" cy="307087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02" name="Rectangle: Rounded Corners 13">
              <a:extLst>
                <a:ext uri="{FF2B5EF4-FFF2-40B4-BE49-F238E27FC236}">
                  <a16:creationId xmlns:a16="http://schemas.microsoft.com/office/drawing/2014/main" xmlns="" id="{0064A5AA-9CA2-4010-AD30-B28B182681B0}"/>
                </a:ext>
              </a:extLst>
            </p:cNvPr>
            <p:cNvSpPr/>
            <p:nvPr/>
          </p:nvSpPr>
          <p:spPr>
            <a:xfrm>
              <a:off x="7389627" y="1696521"/>
              <a:ext cx="278737" cy="307087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03" name="Rectangle: Rounded Corners 14">
              <a:extLst>
                <a:ext uri="{FF2B5EF4-FFF2-40B4-BE49-F238E27FC236}">
                  <a16:creationId xmlns:a16="http://schemas.microsoft.com/office/drawing/2014/main" xmlns="" id="{6E7F106D-224B-4D7A-8A29-F7E2E31F8578}"/>
                </a:ext>
              </a:extLst>
            </p:cNvPr>
            <p:cNvSpPr/>
            <p:nvPr/>
          </p:nvSpPr>
          <p:spPr>
            <a:xfrm>
              <a:off x="6979366" y="1696521"/>
              <a:ext cx="278737" cy="307087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04" name="Rectangle: Rounded Corners 15">
              <a:extLst>
                <a:ext uri="{FF2B5EF4-FFF2-40B4-BE49-F238E27FC236}">
                  <a16:creationId xmlns:a16="http://schemas.microsoft.com/office/drawing/2014/main" xmlns="" id="{B72A8D55-20DC-4E3B-872C-052E24982EB3}"/>
                </a:ext>
              </a:extLst>
            </p:cNvPr>
            <p:cNvSpPr/>
            <p:nvPr/>
          </p:nvSpPr>
          <p:spPr>
            <a:xfrm>
              <a:off x="6569106" y="1696521"/>
              <a:ext cx="278737" cy="307087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05" name="Rectangle: Rounded Corners 16">
              <a:extLst>
                <a:ext uri="{FF2B5EF4-FFF2-40B4-BE49-F238E27FC236}">
                  <a16:creationId xmlns:a16="http://schemas.microsoft.com/office/drawing/2014/main" xmlns="" id="{50782CF7-6F73-4860-800D-82390C0AAE9C}"/>
                </a:ext>
              </a:extLst>
            </p:cNvPr>
            <p:cNvSpPr/>
            <p:nvPr/>
          </p:nvSpPr>
          <p:spPr>
            <a:xfrm>
              <a:off x="6158846" y="1696521"/>
              <a:ext cx="278737" cy="307087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06" name="Rectangle: Rounded Corners 17">
              <a:extLst>
                <a:ext uri="{FF2B5EF4-FFF2-40B4-BE49-F238E27FC236}">
                  <a16:creationId xmlns:a16="http://schemas.microsoft.com/office/drawing/2014/main" xmlns="" id="{492D8908-B446-4C63-A87B-CB3246E8E752}"/>
                </a:ext>
              </a:extLst>
            </p:cNvPr>
            <p:cNvSpPr/>
            <p:nvPr/>
          </p:nvSpPr>
          <p:spPr>
            <a:xfrm>
              <a:off x="5748587" y="1696521"/>
              <a:ext cx="278737" cy="307087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07" name="Rectangle: Rounded Corners 18">
              <a:extLst>
                <a:ext uri="{FF2B5EF4-FFF2-40B4-BE49-F238E27FC236}">
                  <a16:creationId xmlns:a16="http://schemas.microsoft.com/office/drawing/2014/main" xmlns="" id="{413FB74C-DB98-436B-8B0C-A8C460231CC3}"/>
                </a:ext>
              </a:extLst>
            </p:cNvPr>
            <p:cNvSpPr/>
            <p:nvPr/>
          </p:nvSpPr>
          <p:spPr>
            <a:xfrm>
              <a:off x="5338328" y="1696521"/>
              <a:ext cx="278737" cy="307087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xmlns="" id="{DF892896-F3E8-479D-818D-845996572D75}"/>
              </a:ext>
            </a:extLst>
          </p:cNvPr>
          <p:cNvGrpSpPr/>
          <p:nvPr/>
        </p:nvGrpSpPr>
        <p:grpSpPr>
          <a:xfrm>
            <a:off x="5338328" y="5187974"/>
            <a:ext cx="6022375" cy="307087"/>
            <a:chOff x="5338328" y="5187974"/>
            <a:chExt cx="6022375" cy="307087"/>
          </a:xfrm>
        </p:grpSpPr>
        <p:sp>
          <p:nvSpPr>
            <p:cNvPr id="108" name="Rectangle: Rounded Corners 21">
              <a:extLst>
                <a:ext uri="{FF2B5EF4-FFF2-40B4-BE49-F238E27FC236}">
                  <a16:creationId xmlns:a16="http://schemas.microsoft.com/office/drawing/2014/main" xmlns="" id="{6D2D3E10-FF3E-42E4-B74B-B8A49CFF99A6}"/>
                </a:ext>
              </a:extLst>
            </p:cNvPr>
            <p:cNvSpPr/>
            <p:nvPr/>
          </p:nvSpPr>
          <p:spPr>
            <a:xfrm>
              <a:off x="11081966" y="5187974"/>
              <a:ext cx="278737" cy="307087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09" name="Rectangle: Rounded Corners 22">
              <a:extLst>
                <a:ext uri="{FF2B5EF4-FFF2-40B4-BE49-F238E27FC236}">
                  <a16:creationId xmlns:a16="http://schemas.microsoft.com/office/drawing/2014/main" xmlns="" id="{2EB87D9A-EA4F-4B6F-82C0-83EDDB7A9B5A}"/>
                </a:ext>
              </a:extLst>
            </p:cNvPr>
            <p:cNvSpPr/>
            <p:nvPr/>
          </p:nvSpPr>
          <p:spPr>
            <a:xfrm>
              <a:off x="10671706" y="5187974"/>
              <a:ext cx="278737" cy="307087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10" name="Rectangle: Rounded Corners 23">
              <a:extLst>
                <a:ext uri="{FF2B5EF4-FFF2-40B4-BE49-F238E27FC236}">
                  <a16:creationId xmlns:a16="http://schemas.microsoft.com/office/drawing/2014/main" xmlns="" id="{43AE5F1F-284A-47D3-AD3E-606F141E616E}"/>
                </a:ext>
              </a:extLst>
            </p:cNvPr>
            <p:cNvSpPr/>
            <p:nvPr/>
          </p:nvSpPr>
          <p:spPr>
            <a:xfrm>
              <a:off x="10261446" y="5187974"/>
              <a:ext cx="278737" cy="307087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11" name="Rectangle: Rounded Corners 24">
              <a:extLst>
                <a:ext uri="{FF2B5EF4-FFF2-40B4-BE49-F238E27FC236}">
                  <a16:creationId xmlns:a16="http://schemas.microsoft.com/office/drawing/2014/main" xmlns="" id="{457B624D-5F85-4C5B-AC60-3A1C01E63AE2}"/>
                </a:ext>
              </a:extLst>
            </p:cNvPr>
            <p:cNvSpPr/>
            <p:nvPr/>
          </p:nvSpPr>
          <p:spPr>
            <a:xfrm>
              <a:off x="9851185" y="5187974"/>
              <a:ext cx="278737" cy="307087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12" name="Rectangle: Rounded Corners 25">
              <a:extLst>
                <a:ext uri="{FF2B5EF4-FFF2-40B4-BE49-F238E27FC236}">
                  <a16:creationId xmlns:a16="http://schemas.microsoft.com/office/drawing/2014/main" xmlns="" id="{7CBEAD12-ED6F-4D99-A011-B08888F9EA8C}"/>
                </a:ext>
              </a:extLst>
            </p:cNvPr>
            <p:cNvSpPr/>
            <p:nvPr/>
          </p:nvSpPr>
          <p:spPr>
            <a:xfrm>
              <a:off x="9440926" y="5187974"/>
              <a:ext cx="278737" cy="307087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13" name="Rectangle: Rounded Corners 26">
              <a:extLst>
                <a:ext uri="{FF2B5EF4-FFF2-40B4-BE49-F238E27FC236}">
                  <a16:creationId xmlns:a16="http://schemas.microsoft.com/office/drawing/2014/main" xmlns="" id="{633A53A3-C0F6-4EF2-993A-269C2563173A}"/>
                </a:ext>
              </a:extLst>
            </p:cNvPr>
            <p:cNvSpPr/>
            <p:nvPr/>
          </p:nvSpPr>
          <p:spPr>
            <a:xfrm>
              <a:off x="9030666" y="5187974"/>
              <a:ext cx="278737" cy="307087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14" name="Rectangle: Rounded Corners 27">
              <a:extLst>
                <a:ext uri="{FF2B5EF4-FFF2-40B4-BE49-F238E27FC236}">
                  <a16:creationId xmlns:a16="http://schemas.microsoft.com/office/drawing/2014/main" xmlns="" id="{B5769D57-AD4B-48A4-AA75-CBDD4BC47017}"/>
                </a:ext>
              </a:extLst>
            </p:cNvPr>
            <p:cNvSpPr/>
            <p:nvPr/>
          </p:nvSpPr>
          <p:spPr>
            <a:xfrm>
              <a:off x="8620407" y="5187974"/>
              <a:ext cx="278737" cy="307087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15" name="Rectangle: Rounded Corners 28">
              <a:extLst>
                <a:ext uri="{FF2B5EF4-FFF2-40B4-BE49-F238E27FC236}">
                  <a16:creationId xmlns:a16="http://schemas.microsoft.com/office/drawing/2014/main" xmlns="" id="{D5FF80D3-8365-4350-ADFF-D8CFA4657AA4}"/>
                </a:ext>
              </a:extLst>
            </p:cNvPr>
            <p:cNvSpPr/>
            <p:nvPr/>
          </p:nvSpPr>
          <p:spPr>
            <a:xfrm>
              <a:off x="8210146" y="5187974"/>
              <a:ext cx="278737" cy="307087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16" name="Rectangle: Rounded Corners 29">
              <a:extLst>
                <a:ext uri="{FF2B5EF4-FFF2-40B4-BE49-F238E27FC236}">
                  <a16:creationId xmlns:a16="http://schemas.microsoft.com/office/drawing/2014/main" xmlns="" id="{FCFC6EB5-B920-4CED-8336-C6F2269FD2AD}"/>
                </a:ext>
              </a:extLst>
            </p:cNvPr>
            <p:cNvSpPr/>
            <p:nvPr/>
          </p:nvSpPr>
          <p:spPr>
            <a:xfrm>
              <a:off x="7799886" y="5187974"/>
              <a:ext cx="278737" cy="307087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17" name="Rectangle: Rounded Corners 30">
              <a:extLst>
                <a:ext uri="{FF2B5EF4-FFF2-40B4-BE49-F238E27FC236}">
                  <a16:creationId xmlns:a16="http://schemas.microsoft.com/office/drawing/2014/main" xmlns="" id="{CE72F7B6-D692-4BD7-B81F-03C8D726CF37}"/>
                </a:ext>
              </a:extLst>
            </p:cNvPr>
            <p:cNvSpPr/>
            <p:nvPr/>
          </p:nvSpPr>
          <p:spPr>
            <a:xfrm>
              <a:off x="7389627" y="5187974"/>
              <a:ext cx="278737" cy="307087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18" name="Rectangle: Rounded Corners 31">
              <a:extLst>
                <a:ext uri="{FF2B5EF4-FFF2-40B4-BE49-F238E27FC236}">
                  <a16:creationId xmlns:a16="http://schemas.microsoft.com/office/drawing/2014/main" xmlns="" id="{2DAF253C-652D-4233-94F8-E6B4851341FB}"/>
                </a:ext>
              </a:extLst>
            </p:cNvPr>
            <p:cNvSpPr/>
            <p:nvPr/>
          </p:nvSpPr>
          <p:spPr>
            <a:xfrm>
              <a:off x="6979366" y="5187974"/>
              <a:ext cx="278737" cy="307087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19" name="Rectangle: Rounded Corners 32">
              <a:extLst>
                <a:ext uri="{FF2B5EF4-FFF2-40B4-BE49-F238E27FC236}">
                  <a16:creationId xmlns:a16="http://schemas.microsoft.com/office/drawing/2014/main" xmlns="" id="{68DBCA3D-037B-4831-A19F-D1C0535B6DF4}"/>
                </a:ext>
              </a:extLst>
            </p:cNvPr>
            <p:cNvSpPr/>
            <p:nvPr/>
          </p:nvSpPr>
          <p:spPr>
            <a:xfrm>
              <a:off x="6569106" y="5187974"/>
              <a:ext cx="278737" cy="307087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26" name="Rectangle: Rounded Corners 33">
              <a:extLst>
                <a:ext uri="{FF2B5EF4-FFF2-40B4-BE49-F238E27FC236}">
                  <a16:creationId xmlns:a16="http://schemas.microsoft.com/office/drawing/2014/main" xmlns="" id="{060B2F4A-35F5-4C16-B7CE-A1A60A67E2C0}"/>
                </a:ext>
              </a:extLst>
            </p:cNvPr>
            <p:cNvSpPr/>
            <p:nvPr/>
          </p:nvSpPr>
          <p:spPr>
            <a:xfrm>
              <a:off x="6158846" y="5187974"/>
              <a:ext cx="278737" cy="307087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27" name="Rectangle: Rounded Corners 34">
              <a:extLst>
                <a:ext uri="{FF2B5EF4-FFF2-40B4-BE49-F238E27FC236}">
                  <a16:creationId xmlns:a16="http://schemas.microsoft.com/office/drawing/2014/main" xmlns="" id="{A620A7E7-1944-436C-AEEF-881426D523CE}"/>
                </a:ext>
              </a:extLst>
            </p:cNvPr>
            <p:cNvSpPr/>
            <p:nvPr/>
          </p:nvSpPr>
          <p:spPr>
            <a:xfrm>
              <a:off x="5748587" y="5187974"/>
              <a:ext cx="278737" cy="307087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28" name="Rectangle: Rounded Corners 35">
              <a:extLst>
                <a:ext uri="{FF2B5EF4-FFF2-40B4-BE49-F238E27FC236}">
                  <a16:creationId xmlns:a16="http://schemas.microsoft.com/office/drawing/2014/main" xmlns="" id="{D35F54CD-6213-419A-852E-F64820A7038A}"/>
                </a:ext>
              </a:extLst>
            </p:cNvPr>
            <p:cNvSpPr/>
            <p:nvPr/>
          </p:nvSpPr>
          <p:spPr>
            <a:xfrm>
              <a:off x="5338328" y="5187974"/>
              <a:ext cx="278737" cy="307087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49BB624A-231F-4597-8745-E99C25387B2F}"/>
              </a:ext>
            </a:extLst>
          </p:cNvPr>
          <p:cNvSpPr txBox="1"/>
          <p:nvPr/>
        </p:nvSpPr>
        <p:spPr>
          <a:xfrm>
            <a:off x="1303551" y="1421264"/>
            <a:ext cx="20335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팀원 소개</a:t>
            </a:r>
            <a:endParaRPr lang="en-US" altLang="ko-KR" sz="2400" b="1" dirty="0">
              <a:ln>
                <a:solidFill>
                  <a:schemeClr val="tx1">
                    <a:alpha val="0"/>
                  </a:schemeClr>
                </a:solidFill>
              </a:ln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0" name="Oval 22">
            <a:extLst>
              <a:ext uri="{FF2B5EF4-FFF2-40B4-BE49-F238E27FC236}">
                <a16:creationId xmlns:a16="http://schemas.microsoft.com/office/drawing/2014/main" xmlns="" id="{218EC430-D09C-4831-ACAB-9D1F0AC6421C}"/>
              </a:ext>
            </a:extLst>
          </p:cNvPr>
          <p:cNvSpPr/>
          <p:nvPr/>
        </p:nvSpPr>
        <p:spPr>
          <a:xfrm>
            <a:off x="563766" y="1382097"/>
            <a:ext cx="540000" cy="540000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1F387709-1BC3-4F84-8C99-89B5A8B8F1B6}"/>
              </a:ext>
            </a:extLst>
          </p:cNvPr>
          <p:cNvSpPr txBox="1"/>
          <p:nvPr/>
        </p:nvSpPr>
        <p:spPr>
          <a:xfrm>
            <a:off x="485423" y="1482820"/>
            <a:ext cx="696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01</a:t>
            </a:r>
            <a:endParaRPr lang="en-ID" sz="1600" b="1" dirty="0">
              <a:solidFill>
                <a:schemeClr val="bg2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7" name="Rectangle 10">
            <a:extLst>
              <a:ext uri="{FF2B5EF4-FFF2-40B4-BE49-F238E27FC236}">
                <a16:creationId xmlns:a16="http://schemas.microsoft.com/office/drawing/2014/main" xmlns="" id="{D9AF081E-855F-4375-BCAF-B5BD21FFDB77}"/>
              </a:ext>
            </a:extLst>
          </p:cNvPr>
          <p:cNvSpPr/>
          <p:nvPr/>
        </p:nvSpPr>
        <p:spPr>
          <a:xfrm>
            <a:off x="1241557" y="2976864"/>
            <a:ext cx="3498022" cy="30675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. </a:t>
            </a:r>
            <a:endParaRPr lang="en-GB" sz="1100" dirty="0">
              <a:ln>
                <a:solidFill>
                  <a:schemeClr val="tx1">
                    <a:alpha val="0"/>
                  </a:schemeClr>
                </a:solidFill>
              </a:ln>
              <a:latin typeface="Noto Sans Light" panose="020B0402040504020204" pitchFamily="34"/>
              <a:ea typeface="Noto Sans Light" panose="020B0402040504020204" pitchFamily="34"/>
              <a:cs typeface="Noto Sans Light" panose="020B0402040504020204" pitchFamily="34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C5450166-336E-4BFE-8C95-E4104B67F171}"/>
              </a:ext>
            </a:extLst>
          </p:cNvPr>
          <p:cNvSpPr txBox="1"/>
          <p:nvPr/>
        </p:nvSpPr>
        <p:spPr>
          <a:xfrm>
            <a:off x="1373292" y="3016031"/>
            <a:ext cx="20335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개발동기</a:t>
            </a:r>
            <a:endParaRPr lang="en-US" sz="2400" b="1" dirty="0">
              <a:ln>
                <a:solidFill>
                  <a:schemeClr val="tx1">
                    <a:alpha val="0"/>
                  </a:schemeClr>
                </a:solidFill>
              </a:ln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9" name="Oval 22">
            <a:extLst>
              <a:ext uri="{FF2B5EF4-FFF2-40B4-BE49-F238E27FC236}">
                <a16:creationId xmlns:a16="http://schemas.microsoft.com/office/drawing/2014/main" xmlns="" id="{DB07F737-763E-4F3B-9537-9B56ECA2B406}"/>
              </a:ext>
            </a:extLst>
          </p:cNvPr>
          <p:cNvSpPr/>
          <p:nvPr/>
        </p:nvSpPr>
        <p:spPr>
          <a:xfrm>
            <a:off x="563766" y="2976864"/>
            <a:ext cx="540000" cy="540000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47E54426-73D9-453C-87E2-752EF0BF5F06}"/>
              </a:ext>
            </a:extLst>
          </p:cNvPr>
          <p:cNvSpPr txBox="1"/>
          <p:nvPr/>
        </p:nvSpPr>
        <p:spPr>
          <a:xfrm>
            <a:off x="485423" y="3077586"/>
            <a:ext cx="696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02</a:t>
            </a:r>
            <a:endParaRPr lang="en-ID" sz="1600" b="1" dirty="0">
              <a:solidFill>
                <a:schemeClr val="bg2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82C3E7FA-DD84-4EF5-B7DB-D7E4ED731B11}"/>
              </a:ext>
            </a:extLst>
          </p:cNvPr>
          <p:cNvSpPr txBox="1"/>
          <p:nvPr/>
        </p:nvSpPr>
        <p:spPr>
          <a:xfrm>
            <a:off x="1241557" y="4410695"/>
            <a:ext cx="20335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테이블 설계</a:t>
            </a:r>
            <a:endParaRPr lang="en-US" sz="2400" b="1" dirty="0">
              <a:ln>
                <a:solidFill>
                  <a:schemeClr val="tx1">
                    <a:alpha val="0"/>
                  </a:schemeClr>
                </a:solidFill>
              </a:ln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7" name="Oval 22">
            <a:extLst>
              <a:ext uri="{FF2B5EF4-FFF2-40B4-BE49-F238E27FC236}">
                <a16:creationId xmlns:a16="http://schemas.microsoft.com/office/drawing/2014/main" xmlns="" id="{5FA3B7B3-B0F2-41DB-946F-A126D4A9ACFF}"/>
              </a:ext>
            </a:extLst>
          </p:cNvPr>
          <p:cNvSpPr/>
          <p:nvPr/>
        </p:nvSpPr>
        <p:spPr>
          <a:xfrm>
            <a:off x="563766" y="4371528"/>
            <a:ext cx="540000" cy="540000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B029588C-4EE0-42B3-BFDD-094DA26A1F37}"/>
              </a:ext>
            </a:extLst>
          </p:cNvPr>
          <p:cNvSpPr txBox="1"/>
          <p:nvPr/>
        </p:nvSpPr>
        <p:spPr>
          <a:xfrm>
            <a:off x="485423" y="4448022"/>
            <a:ext cx="696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2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03</a:t>
            </a:r>
            <a:endParaRPr lang="en-ID" sz="1600" b="1" dirty="0">
              <a:solidFill>
                <a:schemeClr val="bg2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9" name="Freeform: Shape 55">
            <a:extLst>
              <a:ext uri="{FF2B5EF4-FFF2-40B4-BE49-F238E27FC236}">
                <a16:creationId xmlns:a16="http://schemas.microsoft.com/office/drawing/2014/main" xmlns="" id="{263EFBDB-BC77-4462-B655-56E8F007B1CB}"/>
              </a:ext>
            </a:extLst>
          </p:cNvPr>
          <p:cNvSpPr/>
          <p:nvPr/>
        </p:nvSpPr>
        <p:spPr>
          <a:xfrm rot="16200000">
            <a:off x="11081042" y="-109067"/>
            <a:ext cx="345280" cy="563414"/>
          </a:xfrm>
          <a:custGeom>
            <a:avLst/>
            <a:gdLst>
              <a:gd name="connsiteX0" fmla="*/ 485775 w 485775"/>
              <a:gd name="connsiteY0" fmla="*/ 0 h 792668"/>
              <a:gd name="connsiteX1" fmla="*/ 485775 w 485775"/>
              <a:gd name="connsiteY1" fmla="*/ 240218 h 792668"/>
              <a:gd name="connsiteX2" fmla="*/ 485775 w 485775"/>
              <a:gd name="connsiteY2" fmla="*/ 552450 h 792668"/>
              <a:gd name="connsiteX3" fmla="*/ 485775 w 485775"/>
              <a:gd name="connsiteY3" fmla="*/ 792668 h 792668"/>
              <a:gd name="connsiteX4" fmla="*/ 242888 w 485775"/>
              <a:gd name="connsiteY4" fmla="*/ 792668 h 792668"/>
              <a:gd name="connsiteX5" fmla="*/ 4935 w 485775"/>
              <a:gd name="connsiteY5" fmla="*/ 598731 h 792668"/>
              <a:gd name="connsiteX6" fmla="*/ 269 w 485775"/>
              <a:gd name="connsiteY6" fmla="*/ 552450 h 792668"/>
              <a:gd name="connsiteX7" fmla="*/ 0 w 485775"/>
              <a:gd name="connsiteY7" fmla="*/ 552450 h 792668"/>
              <a:gd name="connsiteX8" fmla="*/ 0 w 485775"/>
              <a:gd name="connsiteY8" fmla="*/ 549780 h 792668"/>
              <a:gd name="connsiteX9" fmla="*/ 0 w 485775"/>
              <a:gd name="connsiteY9" fmla="*/ 242888 h 792668"/>
              <a:gd name="connsiteX10" fmla="*/ 0 w 485775"/>
              <a:gd name="connsiteY10" fmla="*/ 240218 h 792668"/>
              <a:gd name="connsiteX11" fmla="*/ 269 w 485775"/>
              <a:gd name="connsiteY11" fmla="*/ 240218 h 792668"/>
              <a:gd name="connsiteX12" fmla="*/ 4935 w 485775"/>
              <a:gd name="connsiteY12" fmla="*/ 193938 h 792668"/>
              <a:gd name="connsiteX13" fmla="*/ 242888 w 485775"/>
              <a:gd name="connsiteY13" fmla="*/ 0 h 792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5775" h="792668">
                <a:moveTo>
                  <a:pt x="485775" y="0"/>
                </a:moveTo>
                <a:lnTo>
                  <a:pt x="485775" y="240218"/>
                </a:lnTo>
                <a:lnTo>
                  <a:pt x="485775" y="552450"/>
                </a:lnTo>
                <a:lnTo>
                  <a:pt x="485775" y="792668"/>
                </a:lnTo>
                <a:lnTo>
                  <a:pt x="242888" y="792668"/>
                </a:lnTo>
                <a:cubicBezTo>
                  <a:pt x="125513" y="792668"/>
                  <a:pt x="27583" y="709410"/>
                  <a:pt x="4935" y="598731"/>
                </a:cubicBezTo>
                <a:lnTo>
                  <a:pt x="269" y="552450"/>
                </a:lnTo>
                <a:lnTo>
                  <a:pt x="0" y="552450"/>
                </a:lnTo>
                <a:lnTo>
                  <a:pt x="0" y="549780"/>
                </a:lnTo>
                <a:lnTo>
                  <a:pt x="0" y="242888"/>
                </a:lnTo>
                <a:lnTo>
                  <a:pt x="0" y="240218"/>
                </a:lnTo>
                <a:lnTo>
                  <a:pt x="269" y="240218"/>
                </a:lnTo>
                <a:lnTo>
                  <a:pt x="4935" y="193938"/>
                </a:lnTo>
                <a:cubicBezTo>
                  <a:pt x="27583" y="83258"/>
                  <a:pt x="125513" y="0"/>
                  <a:pt x="242888" y="0"/>
                </a:cubicBezTo>
                <a:close/>
              </a:path>
            </a:pathLst>
          </a:custGeom>
          <a:gradFill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xmlns="" id="{45DBBE17-2482-4EBB-BB25-6BE27F2BBECA}"/>
              </a:ext>
            </a:extLst>
          </p:cNvPr>
          <p:cNvSpPr txBox="1"/>
          <p:nvPr/>
        </p:nvSpPr>
        <p:spPr>
          <a:xfrm>
            <a:off x="8890340" y="384869"/>
            <a:ext cx="32063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US MOVIE</a:t>
            </a:r>
            <a:endParaRPr lang="ko-KR" altLang="en-US" sz="4800" b="1" dirty="0">
              <a:ln>
                <a:solidFill>
                  <a:schemeClr val="bg1">
                    <a:alpha val="0"/>
                  </a:schemeClr>
                </a:solidFill>
              </a:ln>
              <a:latin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xmlns="" id="{55EAA53B-3A97-4772-9956-23EEA4D69B49}"/>
              </a:ext>
            </a:extLst>
          </p:cNvPr>
          <p:cNvSpPr txBox="1"/>
          <p:nvPr/>
        </p:nvSpPr>
        <p:spPr>
          <a:xfrm>
            <a:off x="9535741" y="1077367"/>
            <a:ext cx="2008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PRESENTATION TEMPLATE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latin typeface="Noto Sans Light" panose="020B0402040504020204" pitchFamily="34"/>
              <a:cs typeface="Noto Sans Light" panose="020B0402040504020204" pitchFamily="34"/>
            </a:endParaRPr>
          </a:p>
        </p:txBody>
      </p:sp>
      <p:sp>
        <p:nvSpPr>
          <p:cNvPr id="175" name="Rectangle 9">
            <a:extLst>
              <a:ext uri="{FF2B5EF4-FFF2-40B4-BE49-F238E27FC236}">
                <a16:creationId xmlns:a16="http://schemas.microsoft.com/office/drawing/2014/main" xmlns="" id="{C1305795-B1C4-437E-9EDC-3A2680DB2BB1}"/>
              </a:ext>
            </a:extLst>
          </p:cNvPr>
          <p:cNvSpPr/>
          <p:nvPr/>
        </p:nvSpPr>
        <p:spPr>
          <a:xfrm>
            <a:off x="0" y="6595303"/>
            <a:ext cx="12192000" cy="292194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개체 틀 10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" r="1613"/>
          <a:stretch>
            <a:fillRect/>
          </a:stretch>
        </p:blipFill>
        <p:spPr/>
      </p:pic>
      <p:pic>
        <p:nvPicPr>
          <p:cNvPr id="12" name="그림 개체 틀 11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" r="1613"/>
          <a:stretch>
            <a:fillRect/>
          </a:stretch>
        </p:blipFill>
        <p:spPr/>
      </p:pic>
      <p:pic>
        <p:nvPicPr>
          <p:cNvPr id="13" name="그림 개체 틀 12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0" r="162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3402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2">
            <a:extLst>
              <a:ext uri="{FF2B5EF4-FFF2-40B4-BE49-F238E27FC236}">
                <a16:creationId xmlns:a16="http://schemas.microsoft.com/office/drawing/2014/main" xmlns="" id="{9F67B09C-4854-40EC-A1D8-3EB17E25C96D}"/>
              </a:ext>
            </a:extLst>
          </p:cNvPr>
          <p:cNvSpPr/>
          <p:nvPr/>
        </p:nvSpPr>
        <p:spPr>
          <a:xfrm rot="10800000">
            <a:off x="522113" y="418452"/>
            <a:ext cx="11358379" cy="5951349"/>
          </a:xfrm>
          <a:prstGeom prst="roundRect">
            <a:avLst>
              <a:gd name="adj" fmla="val 7526"/>
            </a:avLst>
          </a:prstGeom>
          <a:gradFill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xmlns="" id="{523C17B5-DB65-4860-B26B-15547F9CC60E}"/>
              </a:ext>
            </a:extLst>
          </p:cNvPr>
          <p:cNvGrpSpPr/>
          <p:nvPr/>
        </p:nvGrpSpPr>
        <p:grpSpPr>
          <a:xfrm>
            <a:off x="774189" y="5821847"/>
            <a:ext cx="10636746" cy="347881"/>
            <a:chOff x="7172440" y="4369317"/>
            <a:chExt cx="5084639" cy="228656"/>
          </a:xfrm>
        </p:grpSpPr>
        <p:sp>
          <p:nvSpPr>
            <p:cNvPr id="11" name="Rectangle: Rounded Corners 21">
              <a:extLst>
                <a:ext uri="{FF2B5EF4-FFF2-40B4-BE49-F238E27FC236}">
                  <a16:creationId xmlns:a16="http://schemas.microsoft.com/office/drawing/2014/main" xmlns="" id="{68B423B0-B6B4-4258-8195-B33C3FB9CDF8}"/>
                </a:ext>
              </a:extLst>
            </p:cNvPr>
            <p:cNvSpPr/>
            <p:nvPr/>
          </p:nvSpPr>
          <p:spPr>
            <a:xfrm rot="10800000">
              <a:off x="7172440" y="4369317"/>
              <a:ext cx="220326" cy="228656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2" name="Rectangle: Rounded Corners 22">
              <a:extLst>
                <a:ext uri="{FF2B5EF4-FFF2-40B4-BE49-F238E27FC236}">
                  <a16:creationId xmlns:a16="http://schemas.microsoft.com/office/drawing/2014/main" xmlns="" id="{88EECB6A-2B76-4BB9-9BE5-F6ED388C12D6}"/>
                </a:ext>
              </a:extLst>
            </p:cNvPr>
            <p:cNvSpPr/>
            <p:nvPr/>
          </p:nvSpPr>
          <p:spPr>
            <a:xfrm rot="10800000">
              <a:off x="7496728" y="4369317"/>
              <a:ext cx="220326" cy="228656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3" name="Rectangle: Rounded Corners 23">
              <a:extLst>
                <a:ext uri="{FF2B5EF4-FFF2-40B4-BE49-F238E27FC236}">
                  <a16:creationId xmlns:a16="http://schemas.microsoft.com/office/drawing/2014/main" xmlns="" id="{64CFE07E-5F2C-4624-9E62-CAF49B518AF2}"/>
                </a:ext>
              </a:extLst>
            </p:cNvPr>
            <p:cNvSpPr/>
            <p:nvPr/>
          </p:nvSpPr>
          <p:spPr>
            <a:xfrm rot="10800000">
              <a:off x="7821015" y="4369317"/>
              <a:ext cx="220326" cy="228656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4" name="Rectangle: Rounded Corners 24">
              <a:extLst>
                <a:ext uri="{FF2B5EF4-FFF2-40B4-BE49-F238E27FC236}">
                  <a16:creationId xmlns:a16="http://schemas.microsoft.com/office/drawing/2014/main" xmlns="" id="{6DF697A0-F584-4BBE-A350-7EFCE4FB5956}"/>
                </a:ext>
              </a:extLst>
            </p:cNvPr>
            <p:cNvSpPr/>
            <p:nvPr/>
          </p:nvSpPr>
          <p:spPr>
            <a:xfrm rot="10800000">
              <a:off x="8145303" y="4369317"/>
              <a:ext cx="220326" cy="228656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5" name="Rectangle: Rounded Corners 25">
              <a:extLst>
                <a:ext uri="{FF2B5EF4-FFF2-40B4-BE49-F238E27FC236}">
                  <a16:creationId xmlns:a16="http://schemas.microsoft.com/office/drawing/2014/main" xmlns="" id="{7597F9F3-DBA6-4BE7-A6D8-B59B8EC77386}"/>
                </a:ext>
              </a:extLst>
            </p:cNvPr>
            <p:cNvSpPr/>
            <p:nvPr/>
          </p:nvSpPr>
          <p:spPr>
            <a:xfrm rot="10800000">
              <a:off x="8469591" y="4369317"/>
              <a:ext cx="220326" cy="228656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6" name="Rectangle: Rounded Corners 26">
              <a:extLst>
                <a:ext uri="{FF2B5EF4-FFF2-40B4-BE49-F238E27FC236}">
                  <a16:creationId xmlns:a16="http://schemas.microsoft.com/office/drawing/2014/main" xmlns="" id="{5B01C360-DD77-4BA4-AAF6-50280770E87B}"/>
                </a:ext>
              </a:extLst>
            </p:cNvPr>
            <p:cNvSpPr/>
            <p:nvPr/>
          </p:nvSpPr>
          <p:spPr>
            <a:xfrm rot="10800000">
              <a:off x="8793878" y="4369317"/>
              <a:ext cx="220326" cy="228656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7" name="Rectangle: Rounded Corners 27">
              <a:extLst>
                <a:ext uri="{FF2B5EF4-FFF2-40B4-BE49-F238E27FC236}">
                  <a16:creationId xmlns:a16="http://schemas.microsoft.com/office/drawing/2014/main" xmlns="" id="{F6BE8123-4B14-4F18-915A-CFA29B9F245E}"/>
                </a:ext>
              </a:extLst>
            </p:cNvPr>
            <p:cNvSpPr/>
            <p:nvPr/>
          </p:nvSpPr>
          <p:spPr>
            <a:xfrm rot="10800000">
              <a:off x="9118166" y="4369317"/>
              <a:ext cx="220326" cy="228656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8" name="Rectangle: Rounded Corners 28">
              <a:extLst>
                <a:ext uri="{FF2B5EF4-FFF2-40B4-BE49-F238E27FC236}">
                  <a16:creationId xmlns:a16="http://schemas.microsoft.com/office/drawing/2014/main" xmlns="" id="{1149F470-853E-4029-9F73-6473368E0F81}"/>
                </a:ext>
              </a:extLst>
            </p:cNvPr>
            <p:cNvSpPr/>
            <p:nvPr/>
          </p:nvSpPr>
          <p:spPr>
            <a:xfrm rot="10800000">
              <a:off x="9442453" y="4369317"/>
              <a:ext cx="220326" cy="228656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19" name="Rectangle: Rounded Corners 29">
              <a:extLst>
                <a:ext uri="{FF2B5EF4-FFF2-40B4-BE49-F238E27FC236}">
                  <a16:creationId xmlns:a16="http://schemas.microsoft.com/office/drawing/2014/main" xmlns="" id="{DD601793-F2ED-490A-93B2-4739C7DBFB7D}"/>
                </a:ext>
              </a:extLst>
            </p:cNvPr>
            <p:cNvSpPr/>
            <p:nvPr/>
          </p:nvSpPr>
          <p:spPr>
            <a:xfrm rot="10800000">
              <a:off x="9766741" y="4369317"/>
              <a:ext cx="220326" cy="228656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20" name="Rectangle: Rounded Corners 30">
              <a:extLst>
                <a:ext uri="{FF2B5EF4-FFF2-40B4-BE49-F238E27FC236}">
                  <a16:creationId xmlns:a16="http://schemas.microsoft.com/office/drawing/2014/main" xmlns="" id="{F2359F72-BED7-45B4-9FA0-AB0C6C59B0DB}"/>
                </a:ext>
              </a:extLst>
            </p:cNvPr>
            <p:cNvSpPr/>
            <p:nvPr/>
          </p:nvSpPr>
          <p:spPr>
            <a:xfrm rot="10800000">
              <a:off x="10091029" y="4369317"/>
              <a:ext cx="220326" cy="228656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21" name="Rectangle: Rounded Corners 31">
              <a:extLst>
                <a:ext uri="{FF2B5EF4-FFF2-40B4-BE49-F238E27FC236}">
                  <a16:creationId xmlns:a16="http://schemas.microsoft.com/office/drawing/2014/main" xmlns="" id="{ED1C227B-82ED-49F2-B506-704A666A6098}"/>
                </a:ext>
              </a:extLst>
            </p:cNvPr>
            <p:cNvSpPr/>
            <p:nvPr/>
          </p:nvSpPr>
          <p:spPr>
            <a:xfrm rot="10800000">
              <a:off x="10415316" y="4369317"/>
              <a:ext cx="220326" cy="228656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22" name="Rectangle: Rounded Corners 32">
              <a:extLst>
                <a:ext uri="{FF2B5EF4-FFF2-40B4-BE49-F238E27FC236}">
                  <a16:creationId xmlns:a16="http://schemas.microsoft.com/office/drawing/2014/main" xmlns="" id="{296DAD3B-F002-4685-8812-1044B80AEF22}"/>
                </a:ext>
              </a:extLst>
            </p:cNvPr>
            <p:cNvSpPr/>
            <p:nvPr/>
          </p:nvSpPr>
          <p:spPr>
            <a:xfrm rot="10800000">
              <a:off x="10739604" y="4369317"/>
              <a:ext cx="220326" cy="228656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23" name="Rectangle: Rounded Corners 33">
              <a:extLst>
                <a:ext uri="{FF2B5EF4-FFF2-40B4-BE49-F238E27FC236}">
                  <a16:creationId xmlns:a16="http://schemas.microsoft.com/office/drawing/2014/main" xmlns="" id="{1AF955B2-A125-471E-A260-B98799F7E603}"/>
                </a:ext>
              </a:extLst>
            </p:cNvPr>
            <p:cNvSpPr/>
            <p:nvPr/>
          </p:nvSpPr>
          <p:spPr>
            <a:xfrm rot="10800000">
              <a:off x="11063892" y="4369317"/>
              <a:ext cx="220326" cy="228656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24" name="Rectangle: Rounded Corners 34">
              <a:extLst>
                <a:ext uri="{FF2B5EF4-FFF2-40B4-BE49-F238E27FC236}">
                  <a16:creationId xmlns:a16="http://schemas.microsoft.com/office/drawing/2014/main" xmlns="" id="{1761CA7E-0675-42EE-BDAD-F1A363113EDE}"/>
                </a:ext>
              </a:extLst>
            </p:cNvPr>
            <p:cNvSpPr/>
            <p:nvPr/>
          </p:nvSpPr>
          <p:spPr>
            <a:xfrm rot="10800000">
              <a:off x="11388179" y="4369317"/>
              <a:ext cx="220326" cy="228656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25" name="Rectangle: Rounded Corners 35">
              <a:extLst>
                <a:ext uri="{FF2B5EF4-FFF2-40B4-BE49-F238E27FC236}">
                  <a16:creationId xmlns:a16="http://schemas.microsoft.com/office/drawing/2014/main" xmlns="" id="{63B44886-F72C-41F2-98B2-F2ECE3F631E4}"/>
                </a:ext>
              </a:extLst>
            </p:cNvPr>
            <p:cNvSpPr/>
            <p:nvPr/>
          </p:nvSpPr>
          <p:spPr>
            <a:xfrm rot="10800000">
              <a:off x="11712466" y="4369317"/>
              <a:ext cx="220326" cy="228656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26" name="Rectangle: Rounded Corners 36">
              <a:extLst>
                <a:ext uri="{FF2B5EF4-FFF2-40B4-BE49-F238E27FC236}">
                  <a16:creationId xmlns:a16="http://schemas.microsoft.com/office/drawing/2014/main" xmlns="" id="{A6676908-A1B9-4828-AAEC-312F060B7281}"/>
                </a:ext>
              </a:extLst>
            </p:cNvPr>
            <p:cNvSpPr/>
            <p:nvPr/>
          </p:nvSpPr>
          <p:spPr>
            <a:xfrm rot="10800000">
              <a:off x="12036753" y="4369317"/>
              <a:ext cx="220326" cy="228656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</p:grpSp>
      <p:grpSp>
        <p:nvGrpSpPr>
          <p:cNvPr id="27" name="Group 4">
            <a:extLst>
              <a:ext uri="{FF2B5EF4-FFF2-40B4-BE49-F238E27FC236}">
                <a16:creationId xmlns:a16="http://schemas.microsoft.com/office/drawing/2014/main" xmlns="" id="{E9123082-50CF-4DF1-BC8D-4642C63C47B8}"/>
              </a:ext>
            </a:extLst>
          </p:cNvPr>
          <p:cNvGrpSpPr/>
          <p:nvPr/>
        </p:nvGrpSpPr>
        <p:grpSpPr>
          <a:xfrm>
            <a:off x="774190" y="618965"/>
            <a:ext cx="10636746" cy="347881"/>
            <a:chOff x="7172440" y="1830849"/>
            <a:chExt cx="5084639" cy="228656"/>
          </a:xfrm>
        </p:grpSpPr>
        <p:sp>
          <p:nvSpPr>
            <p:cNvPr id="28" name="Rectangle: Rounded Corners 5">
              <a:extLst>
                <a:ext uri="{FF2B5EF4-FFF2-40B4-BE49-F238E27FC236}">
                  <a16:creationId xmlns:a16="http://schemas.microsoft.com/office/drawing/2014/main" xmlns="" id="{8849D0E1-0A3F-43A6-B4E7-CF95A5A00EAC}"/>
                </a:ext>
              </a:extLst>
            </p:cNvPr>
            <p:cNvSpPr/>
            <p:nvPr/>
          </p:nvSpPr>
          <p:spPr>
            <a:xfrm rot="10800000">
              <a:off x="7172440" y="1830849"/>
              <a:ext cx="220326" cy="228656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29" name="Rectangle: Rounded Corners 6">
              <a:extLst>
                <a:ext uri="{FF2B5EF4-FFF2-40B4-BE49-F238E27FC236}">
                  <a16:creationId xmlns:a16="http://schemas.microsoft.com/office/drawing/2014/main" xmlns="" id="{BCD1CDE1-D494-4F31-9FBC-CC2646018C9F}"/>
                </a:ext>
              </a:extLst>
            </p:cNvPr>
            <p:cNvSpPr/>
            <p:nvPr/>
          </p:nvSpPr>
          <p:spPr>
            <a:xfrm rot="10800000">
              <a:off x="7496728" y="1830849"/>
              <a:ext cx="220326" cy="228656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30" name="Rectangle: Rounded Corners 7">
              <a:extLst>
                <a:ext uri="{FF2B5EF4-FFF2-40B4-BE49-F238E27FC236}">
                  <a16:creationId xmlns:a16="http://schemas.microsoft.com/office/drawing/2014/main" xmlns="" id="{325EA94D-162F-43A3-B515-C1A84E9C62F3}"/>
                </a:ext>
              </a:extLst>
            </p:cNvPr>
            <p:cNvSpPr/>
            <p:nvPr/>
          </p:nvSpPr>
          <p:spPr>
            <a:xfrm rot="10800000">
              <a:off x="7821015" y="1830849"/>
              <a:ext cx="220326" cy="228656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31" name="Rectangle: Rounded Corners 8">
              <a:extLst>
                <a:ext uri="{FF2B5EF4-FFF2-40B4-BE49-F238E27FC236}">
                  <a16:creationId xmlns:a16="http://schemas.microsoft.com/office/drawing/2014/main" xmlns="" id="{FEF879E6-8B3E-4D48-86F6-C9C6C2DD53F1}"/>
                </a:ext>
              </a:extLst>
            </p:cNvPr>
            <p:cNvSpPr/>
            <p:nvPr/>
          </p:nvSpPr>
          <p:spPr>
            <a:xfrm rot="10800000">
              <a:off x="8145303" y="1830849"/>
              <a:ext cx="220326" cy="228656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32" name="Rectangle: Rounded Corners 9">
              <a:extLst>
                <a:ext uri="{FF2B5EF4-FFF2-40B4-BE49-F238E27FC236}">
                  <a16:creationId xmlns:a16="http://schemas.microsoft.com/office/drawing/2014/main" xmlns="" id="{08740D1D-0E72-4031-A8DE-7FE7318C3250}"/>
                </a:ext>
              </a:extLst>
            </p:cNvPr>
            <p:cNvSpPr/>
            <p:nvPr/>
          </p:nvSpPr>
          <p:spPr>
            <a:xfrm rot="10800000">
              <a:off x="8469591" y="1830849"/>
              <a:ext cx="220326" cy="228656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33" name="Rectangle: Rounded Corners 10">
              <a:extLst>
                <a:ext uri="{FF2B5EF4-FFF2-40B4-BE49-F238E27FC236}">
                  <a16:creationId xmlns:a16="http://schemas.microsoft.com/office/drawing/2014/main" xmlns="" id="{E4A3BEA5-B875-486B-90B0-0621C9F3A48E}"/>
                </a:ext>
              </a:extLst>
            </p:cNvPr>
            <p:cNvSpPr/>
            <p:nvPr/>
          </p:nvSpPr>
          <p:spPr>
            <a:xfrm rot="10800000">
              <a:off x="8793878" y="1830849"/>
              <a:ext cx="220326" cy="228656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34" name="Rectangle: Rounded Corners 11">
              <a:extLst>
                <a:ext uri="{FF2B5EF4-FFF2-40B4-BE49-F238E27FC236}">
                  <a16:creationId xmlns:a16="http://schemas.microsoft.com/office/drawing/2014/main" xmlns="" id="{C9F44E84-5FDE-428E-901F-D52A3ED1FC97}"/>
                </a:ext>
              </a:extLst>
            </p:cNvPr>
            <p:cNvSpPr/>
            <p:nvPr/>
          </p:nvSpPr>
          <p:spPr>
            <a:xfrm rot="10800000">
              <a:off x="9118166" y="1830849"/>
              <a:ext cx="220326" cy="228656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35" name="Rectangle: Rounded Corners 12">
              <a:extLst>
                <a:ext uri="{FF2B5EF4-FFF2-40B4-BE49-F238E27FC236}">
                  <a16:creationId xmlns:a16="http://schemas.microsoft.com/office/drawing/2014/main" xmlns="" id="{E2AD2A5C-8EE5-48A9-8A46-C9C5C557B41D}"/>
                </a:ext>
              </a:extLst>
            </p:cNvPr>
            <p:cNvSpPr/>
            <p:nvPr/>
          </p:nvSpPr>
          <p:spPr>
            <a:xfrm rot="10800000">
              <a:off x="9442453" y="1830849"/>
              <a:ext cx="220326" cy="228656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36" name="Rectangle: Rounded Corners 13">
              <a:extLst>
                <a:ext uri="{FF2B5EF4-FFF2-40B4-BE49-F238E27FC236}">
                  <a16:creationId xmlns:a16="http://schemas.microsoft.com/office/drawing/2014/main" xmlns="" id="{9E8A9E86-C7F9-4696-A07C-1A1BE12F2B76}"/>
                </a:ext>
              </a:extLst>
            </p:cNvPr>
            <p:cNvSpPr/>
            <p:nvPr/>
          </p:nvSpPr>
          <p:spPr>
            <a:xfrm rot="10800000">
              <a:off x="9766741" y="1830849"/>
              <a:ext cx="220326" cy="228656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37" name="Rectangle: Rounded Corners 14">
              <a:extLst>
                <a:ext uri="{FF2B5EF4-FFF2-40B4-BE49-F238E27FC236}">
                  <a16:creationId xmlns:a16="http://schemas.microsoft.com/office/drawing/2014/main" xmlns="" id="{1C9D806C-C27C-456E-ADF5-4CEC188BB078}"/>
                </a:ext>
              </a:extLst>
            </p:cNvPr>
            <p:cNvSpPr/>
            <p:nvPr/>
          </p:nvSpPr>
          <p:spPr>
            <a:xfrm rot="10800000">
              <a:off x="10091029" y="1830849"/>
              <a:ext cx="220326" cy="228656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41" name="Rectangle: Rounded Corners 15">
              <a:extLst>
                <a:ext uri="{FF2B5EF4-FFF2-40B4-BE49-F238E27FC236}">
                  <a16:creationId xmlns:a16="http://schemas.microsoft.com/office/drawing/2014/main" xmlns="" id="{A8C02401-0DAD-46C8-9DAB-4804C74D6CB8}"/>
                </a:ext>
              </a:extLst>
            </p:cNvPr>
            <p:cNvSpPr/>
            <p:nvPr/>
          </p:nvSpPr>
          <p:spPr>
            <a:xfrm rot="10800000">
              <a:off x="10415316" y="1830849"/>
              <a:ext cx="220326" cy="228656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42" name="Rectangle: Rounded Corners 16">
              <a:extLst>
                <a:ext uri="{FF2B5EF4-FFF2-40B4-BE49-F238E27FC236}">
                  <a16:creationId xmlns:a16="http://schemas.microsoft.com/office/drawing/2014/main" xmlns="" id="{E3107F10-8BB9-49A3-B20C-BBA471C25DBB}"/>
                </a:ext>
              </a:extLst>
            </p:cNvPr>
            <p:cNvSpPr/>
            <p:nvPr/>
          </p:nvSpPr>
          <p:spPr>
            <a:xfrm rot="10800000">
              <a:off x="10739604" y="1830849"/>
              <a:ext cx="220326" cy="228656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43" name="Rectangle: Rounded Corners 17">
              <a:extLst>
                <a:ext uri="{FF2B5EF4-FFF2-40B4-BE49-F238E27FC236}">
                  <a16:creationId xmlns:a16="http://schemas.microsoft.com/office/drawing/2014/main" xmlns="" id="{A70BC54B-DF8A-49B7-B7B6-4D7935A4C076}"/>
                </a:ext>
              </a:extLst>
            </p:cNvPr>
            <p:cNvSpPr/>
            <p:nvPr/>
          </p:nvSpPr>
          <p:spPr>
            <a:xfrm rot="10800000">
              <a:off x="11063892" y="1830849"/>
              <a:ext cx="220326" cy="228656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44" name="Rectangle: Rounded Corners 18">
              <a:extLst>
                <a:ext uri="{FF2B5EF4-FFF2-40B4-BE49-F238E27FC236}">
                  <a16:creationId xmlns:a16="http://schemas.microsoft.com/office/drawing/2014/main" xmlns="" id="{4C7C2721-F86E-484D-B8C7-8445AF67B116}"/>
                </a:ext>
              </a:extLst>
            </p:cNvPr>
            <p:cNvSpPr/>
            <p:nvPr/>
          </p:nvSpPr>
          <p:spPr>
            <a:xfrm rot="10800000">
              <a:off x="11388179" y="1830849"/>
              <a:ext cx="220326" cy="228656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45" name="Rectangle: Rounded Corners 19">
              <a:extLst>
                <a:ext uri="{FF2B5EF4-FFF2-40B4-BE49-F238E27FC236}">
                  <a16:creationId xmlns:a16="http://schemas.microsoft.com/office/drawing/2014/main" xmlns="" id="{98EA3E49-954D-46D6-9EE9-EDE2FB266B6F}"/>
                </a:ext>
              </a:extLst>
            </p:cNvPr>
            <p:cNvSpPr/>
            <p:nvPr/>
          </p:nvSpPr>
          <p:spPr>
            <a:xfrm rot="10800000">
              <a:off x="11712466" y="1830849"/>
              <a:ext cx="220326" cy="228656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46" name="Rectangle: Rounded Corners 20">
              <a:extLst>
                <a:ext uri="{FF2B5EF4-FFF2-40B4-BE49-F238E27FC236}">
                  <a16:creationId xmlns:a16="http://schemas.microsoft.com/office/drawing/2014/main" xmlns="" id="{27FD3E23-18DF-4147-98E8-7A07181D6517}"/>
                </a:ext>
              </a:extLst>
            </p:cNvPr>
            <p:cNvSpPr/>
            <p:nvPr/>
          </p:nvSpPr>
          <p:spPr>
            <a:xfrm rot="10800000">
              <a:off x="12036753" y="1830849"/>
              <a:ext cx="220326" cy="228656"/>
            </a:xfrm>
            <a:prstGeom prst="roundRect">
              <a:avLst>
                <a:gd name="adj" fmla="val 155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B6EA8A81-CC07-47A9-9632-5ED65A643052}"/>
              </a:ext>
            </a:extLst>
          </p:cNvPr>
          <p:cNvSpPr txBox="1"/>
          <p:nvPr/>
        </p:nvSpPr>
        <p:spPr>
          <a:xfrm>
            <a:off x="1083330" y="4015765"/>
            <a:ext cx="2095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박지원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Light" panose="020B0402040504020204" pitchFamily="34"/>
              <a:ea typeface="Noto Sans Light" panose="020B0402040504020204" pitchFamily="34"/>
              <a:cs typeface="Noto Sans Light" panose="020B0402040504020204" pitchFamily="34"/>
            </a:endParaRPr>
          </a:p>
        </p:txBody>
      </p:sp>
      <p:sp>
        <p:nvSpPr>
          <p:cNvPr id="67" name="Freeform: Shape 55">
            <a:extLst>
              <a:ext uri="{FF2B5EF4-FFF2-40B4-BE49-F238E27FC236}">
                <a16:creationId xmlns:a16="http://schemas.microsoft.com/office/drawing/2014/main" xmlns="" id="{6A7DDE39-2785-4226-8221-169C69BE5F6F}"/>
              </a:ext>
            </a:extLst>
          </p:cNvPr>
          <p:cNvSpPr/>
          <p:nvPr/>
        </p:nvSpPr>
        <p:spPr>
          <a:xfrm rot="16200000">
            <a:off x="11081042" y="-109067"/>
            <a:ext cx="345280" cy="563414"/>
          </a:xfrm>
          <a:custGeom>
            <a:avLst/>
            <a:gdLst>
              <a:gd name="connsiteX0" fmla="*/ 485775 w 485775"/>
              <a:gd name="connsiteY0" fmla="*/ 0 h 792668"/>
              <a:gd name="connsiteX1" fmla="*/ 485775 w 485775"/>
              <a:gd name="connsiteY1" fmla="*/ 240218 h 792668"/>
              <a:gd name="connsiteX2" fmla="*/ 485775 w 485775"/>
              <a:gd name="connsiteY2" fmla="*/ 552450 h 792668"/>
              <a:gd name="connsiteX3" fmla="*/ 485775 w 485775"/>
              <a:gd name="connsiteY3" fmla="*/ 792668 h 792668"/>
              <a:gd name="connsiteX4" fmla="*/ 242888 w 485775"/>
              <a:gd name="connsiteY4" fmla="*/ 792668 h 792668"/>
              <a:gd name="connsiteX5" fmla="*/ 4935 w 485775"/>
              <a:gd name="connsiteY5" fmla="*/ 598731 h 792668"/>
              <a:gd name="connsiteX6" fmla="*/ 269 w 485775"/>
              <a:gd name="connsiteY6" fmla="*/ 552450 h 792668"/>
              <a:gd name="connsiteX7" fmla="*/ 0 w 485775"/>
              <a:gd name="connsiteY7" fmla="*/ 552450 h 792668"/>
              <a:gd name="connsiteX8" fmla="*/ 0 w 485775"/>
              <a:gd name="connsiteY8" fmla="*/ 549780 h 792668"/>
              <a:gd name="connsiteX9" fmla="*/ 0 w 485775"/>
              <a:gd name="connsiteY9" fmla="*/ 242888 h 792668"/>
              <a:gd name="connsiteX10" fmla="*/ 0 w 485775"/>
              <a:gd name="connsiteY10" fmla="*/ 240218 h 792668"/>
              <a:gd name="connsiteX11" fmla="*/ 269 w 485775"/>
              <a:gd name="connsiteY11" fmla="*/ 240218 h 792668"/>
              <a:gd name="connsiteX12" fmla="*/ 4935 w 485775"/>
              <a:gd name="connsiteY12" fmla="*/ 193938 h 792668"/>
              <a:gd name="connsiteX13" fmla="*/ 242888 w 485775"/>
              <a:gd name="connsiteY13" fmla="*/ 0 h 792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5775" h="792668">
                <a:moveTo>
                  <a:pt x="485775" y="0"/>
                </a:moveTo>
                <a:lnTo>
                  <a:pt x="485775" y="240218"/>
                </a:lnTo>
                <a:lnTo>
                  <a:pt x="485775" y="552450"/>
                </a:lnTo>
                <a:lnTo>
                  <a:pt x="485775" y="792668"/>
                </a:lnTo>
                <a:lnTo>
                  <a:pt x="242888" y="792668"/>
                </a:lnTo>
                <a:cubicBezTo>
                  <a:pt x="125513" y="792668"/>
                  <a:pt x="27583" y="709410"/>
                  <a:pt x="4935" y="598731"/>
                </a:cubicBezTo>
                <a:lnTo>
                  <a:pt x="269" y="552450"/>
                </a:lnTo>
                <a:lnTo>
                  <a:pt x="0" y="552450"/>
                </a:lnTo>
                <a:lnTo>
                  <a:pt x="0" y="549780"/>
                </a:lnTo>
                <a:lnTo>
                  <a:pt x="0" y="242888"/>
                </a:lnTo>
                <a:lnTo>
                  <a:pt x="0" y="240218"/>
                </a:lnTo>
                <a:lnTo>
                  <a:pt x="269" y="240218"/>
                </a:lnTo>
                <a:lnTo>
                  <a:pt x="4935" y="193938"/>
                </a:lnTo>
                <a:cubicBezTo>
                  <a:pt x="27583" y="83258"/>
                  <a:pt x="125513" y="0"/>
                  <a:pt x="242888" y="0"/>
                </a:cubicBezTo>
                <a:close/>
              </a:path>
            </a:pathLst>
          </a:custGeom>
          <a:gradFill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8" name="Rectangle 9">
            <a:extLst>
              <a:ext uri="{FF2B5EF4-FFF2-40B4-BE49-F238E27FC236}">
                <a16:creationId xmlns:a16="http://schemas.microsoft.com/office/drawing/2014/main" xmlns="" id="{4B067460-F57A-4965-AA6E-E3998B6F0131}"/>
              </a:ext>
            </a:extLst>
          </p:cNvPr>
          <p:cNvSpPr/>
          <p:nvPr/>
        </p:nvSpPr>
        <p:spPr>
          <a:xfrm>
            <a:off x="0" y="6595303"/>
            <a:ext cx="12192000" cy="292194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그림 개체 틀 50">
            <a:extLst>
              <a:ext uri="{FF2B5EF4-FFF2-40B4-BE49-F238E27FC236}">
                <a16:creationId xmlns:a16="http://schemas.microsoft.com/office/drawing/2014/main" xmlns="" id="{1697E1CB-282D-47A4-B1A5-086474278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657" y="1192466"/>
            <a:ext cx="1625406" cy="2520000"/>
          </a:xfrm>
          <a:custGeom>
            <a:avLst/>
            <a:gdLst>
              <a:gd name="connsiteX0" fmla="*/ 0 w 1831824"/>
              <a:gd name="connsiteY0" fmla="*/ 0 h 2840026"/>
              <a:gd name="connsiteX1" fmla="*/ 1831824 w 1831824"/>
              <a:gd name="connsiteY1" fmla="*/ 0 h 2840026"/>
              <a:gd name="connsiteX2" fmla="*/ 1831824 w 1831824"/>
              <a:gd name="connsiteY2" fmla="*/ 2840026 h 2840026"/>
              <a:gd name="connsiteX3" fmla="*/ 0 w 1831824"/>
              <a:gd name="connsiteY3" fmla="*/ 2840026 h 28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1824" h="2840026">
                <a:moveTo>
                  <a:pt x="0" y="0"/>
                </a:moveTo>
                <a:lnTo>
                  <a:pt x="1831824" y="0"/>
                </a:lnTo>
                <a:lnTo>
                  <a:pt x="1831824" y="2840026"/>
                </a:lnTo>
                <a:lnTo>
                  <a:pt x="0" y="2840026"/>
                </a:lnTo>
                <a:close/>
              </a:path>
            </a:pathLst>
          </a:custGeom>
        </p:spPr>
      </p:pic>
      <p:pic>
        <p:nvPicPr>
          <p:cNvPr id="71" name="그림 개체 틀 50">
            <a:extLst>
              <a:ext uri="{FF2B5EF4-FFF2-40B4-BE49-F238E27FC236}">
                <a16:creationId xmlns:a16="http://schemas.microsoft.com/office/drawing/2014/main" xmlns="" id="{1697E1CB-282D-47A4-B1A5-086474278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743" y="1192466"/>
            <a:ext cx="1800000" cy="2520000"/>
          </a:xfrm>
          <a:custGeom>
            <a:avLst/>
            <a:gdLst>
              <a:gd name="connsiteX0" fmla="*/ 0 w 1831824"/>
              <a:gd name="connsiteY0" fmla="*/ 0 h 2840026"/>
              <a:gd name="connsiteX1" fmla="*/ 1831824 w 1831824"/>
              <a:gd name="connsiteY1" fmla="*/ 0 h 2840026"/>
              <a:gd name="connsiteX2" fmla="*/ 1831824 w 1831824"/>
              <a:gd name="connsiteY2" fmla="*/ 2840026 h 2840026"/>
              <a:gd name="connsiteX3" fmla="*/ 0 w 1831824"/>
              <a:gd name="connsiteY3" fmla="*/ 2840026 h 28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1824" h="2840026">
                <a:moveTo>
                  <a:pt x="0" y="0"/>
                </a:moveTo>
                <a:lnTo>
                  <a:pt x="1831824" y="0"/>
                </a:lnTo>
                <a:lnTo>
                  <a:pt x="1831824" y="2840026"/>
                </a:lnTo>
                <a:lnTo>
                  <a:pt x="0" y="2840026"/>
                </a:lnTo>
                <a:close/>
              </a:path>
            </a:pathLst>
          </a:custGeom>
        </p:spPr>
      </p:pic>
      <p:pic>
        <p:nvPicPr>
          <p:cNvPr id="72" name="그림 개체 틀 50">
            <a:extLst>
              <a:ext uri="{FF2B5EF4-FFF2-40B4-BE49-F238E27FC236}">
                <a16:creationId xmlns:a16="http://schemas.microsoft.com/office/drawing/2014/main" xmlns="" id="{1697E1CB-282D-47A4-B1A5-086474278C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627" y="1192465"/>
            <a:ext cx="1625406" cy="2494288"/>
          </a:xfrm>
          <a:custGeom>
            <a:avLst/>
            <a:gdLst>
              <a:gd name="connsiteX0" fmla="*/ 0 w 1831824"/>
              <a:gd name="connsiteY0" fmla="*/ 0 h 2840026"/>
              <a:gd name="connsiteX1" fmla="*/ 1831824 w 1831824"/>
              <a:gd name="connsiteY1" fmla="*/ 0 h 2840026"/>
              <a:gd name="connsiteX2" fmla="*/ 1831824 w 1831824"/>
              <a:gd name="connsiteY2" fmla="*/ 2840026 h 2840026"/>
              <a:gd name="connsiteX3" fmla="*/ 0 w 1831824"/>
              <a:gd name="connsiteY3" fmla="*/ 2840026 h 28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1824" h="2840026">
                <a:moveTo>
                  <a:pt x="0" y="0"/>
                </a:moveTo>
                <a:lnTo>
                  <a:pt x="1831824" y="0"/>
                </a:lnTo>
                <a:lnTo>
                  <a:pt x="1831824" y="2840026"/>
                </a:lnTo>
                <a:lnTo>
                  <a:pt x="0" y="2840026"/>
                </a:lnTo>
                <a:close/>
              </a:path>
            </a:pathLst>
          </a:custGeom>
        </p:spPr>
      </p:pic>
      <p:pic>
        <p:nvPicPr>
          <p:cNvPr id="73" name="그림 개체 틀 50">
            <a:extLst>
              <a:ext uri="{FF2B5EF4-FFF2-40B4-BE49-F238E27FC236}">
                <a16:creationId xmlns:a16="http://schemas.microsoft.com/office/drawing/2014/main" xmlns="" id="{1697E1CB-282D-47A4-B1A5-086474278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276" y="1192465"/>
            <a:ext cx="1625406" cy="2494288"/>
          </a:xfrm>
          <a:custGeom>
            <a:avLst/>
            <a:gdLst>
              <a:gd name="connsiteX0" fmla="*/ 0 w 1831824"/>
              <a:gd name="connsiteY0" fmla="*/ 0 h 2840026"/>
              <a:gd name="connsiteX1" fmla="*/ 1831824 w 1831824"/>
              <a:gd name="connsiteY1" fmla="*/ 0 h 2840026"/>
              <a:gd name="connsiteX2" fmla="*/ 1831824 w 1831824"/>
              <a:gd name="connsiteY2" fmla="*/ 2840026 h 2840026"/>
              <a:gd name="connsiteX3" fmla="*/ 0 w 1831824"/>
              <a:gd name="connsiteY3" fmla="*/ 2840026 h 28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1824" h="2840026">
                <a:moveTo>
                  <a:pt x="0" y="0"/>
                </a:moveTo>
                <a:lnTo>
                  <a:pt x="1831824" y="0"/>
                </a:lnTo>
                <a:lnTo>
                  <a:pt x="1831824" y="2840026"/>
                </a:lnTo>
                <a:lnTo>
                  <a:pt x="0" y="2840026"/>
                </a:lnTo>
                <a:close/>
              </a:path>
            </a:pathLst>
          </a:cu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B6EA8A81-CC07-47A9-9632-5ED65A643052}"/>
              </a:ext>
            </a:extLst>
          </p:cNvPr>
          <p:cNvSpPr txBox="1"/>
          <p:nvPr/>
        </p:nvSpPr>
        <p:spPr>
          <a:xfrm>
            <a:off x="3796887" y="4015767"/>
            <a:ext cx="2095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고현진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Light" panose="020B0402040504020204" pitchFamily="34"/>
              <a:ea typeface="Noto Sans Light" panose="020B0402040504020204" pitchFamily="34"/>
              <a:cs typeface="Noto Sans Light" panose="020B0402040504020204" pitchFamily="34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B6EA8A81-CC07-47A9-9632-5ED65A643052}"/>
              </a:ext>
            </a:extLst>
          </p:cNvPr>
          <p:cNvSpPr txBox="1"/>
          <p:nvPr/>
        </p:nvSpPr>
        <p:spPr>
          <a:xfrm>
            <a:off x="6594692" y="4015767"/>
            <a:ext cx="2095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조민상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Light" panose="020B0402040504020204" pitchFamily="34"/>
              <a:ea typeface="Noto Sans Light" panose="020B0402040504020204" pitchFamily="34"/>
              <a:cs typeface="Noto Sans Light" panose="020B0402040504020204" pitchFamily="34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B6EA8A81-CC07-47A9-9632-5ED65A643052}"/>
              </a:ext>
            </a:extLst>
          </p:cNvPr>
          <p:cNvSpPr txBox="1"/>
          <p:nvPr/>
        </p:nvSpPr>
        <p:spPr>
          <a:xfrm>
            <a:off x="9440113" y="4015767"/>
            <a:ext cx="2095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신주형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Light" panose="020B0402040504020204" pitchFamily="34"/>
              <a:ea typeface="Noto Sans Light" panose="020B0402040504020204" pitchFamily="34"/>
              <a:cs typeface="Noto Sans Light" panose="020B0402040504020204" pitchFamily="34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6EA8A81-CC07-47A9-9632-5ED65A643052}"/>
              </a:ext>
            </a:extLst>
          </p:cNvPr>
          <p:cNvSpPr txBox="1"/>
          <p:nvPr/>
        </p:nvSpPr>
        <p:spPr>
          <a:xfrm>
            <a:off x="1148105" y="4438273"/>
            <a:ext cx="209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UI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디자이너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Light" panose="020B0402040504020204" pitchFamily="34"/>
              <a:ea typeface="Noto Sans Light" panose="020B0402040504020204" pitchFamily="34"/>
              <a:cs typeface="Noto Sans Light" panose="020B0402040504020204" pitchFamily="34"/>
            </a:endParaRPr>
          </a:p>
          <a:p>
            <a:pPr algn="ctr"/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및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Light" panose="020B0402040504020204" pitchFamily="34"/>
              <a:ea typeface="Noto Sans Light" panose="020B0402040504020204" pitchFamily="34"/>
              <a:cs typeface="Noto Sans Light" panose="020B0402040504020204" pitchFamily="34"/>
            </a:endParaRPr>
          </a:p>
          <a:p>
            <a:pPr algn="ctr"/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코드설계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 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Light" panose="020B0402040504020204" pitchFamily="34"/>
              <a:ea typeface="Noto Sans Light" panose="020B0402040504020204" pitchFamily="34"/>
              <a:cs typeface="Noto Sans Light" panose="020B0402040504020204" pitchFamily="34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B6EA8A81-CC07-47A9-9632-5ED65A643052}"/>
              </a:ext>
            </a:extLst>
          </p:cNvPr>
          <p:cNvSpPr txBox="1"/>
          <p:nvPr/>
        </p:nvSpPr>
        <p:spPr>
          <a:xfrm>
            <a:off x="3796889" y="4334202"/>
            <a:ext cx="209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UI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디자이너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Light" panose="020B0402040504020204" pitchFamily="34"/>
              <a:ea typeface="Noto Sans Light" panose="020B0402040504020204" pitchFamily="34"/>
              <a:cs typeface="Noto Sans Light" panose="020B0402040504020204" pitchFamily="34"/>
            </a:endParaRPr>
          </a:p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및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Light" panose="020B0402040504020204" pitchFamily="34"/>
              <a:ea typeface="Noto Sans Light" panose="020B0402040504020204" pitchFamily="34"/>
              <a:cs typeface="Noto Sans Light" panose="020B0402040504020204" pitchFamily="34"/>
            </a:endParaRPr>
          </a:p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코드설계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Light" panose="020B0402040504020204" pitchFamily="34"/>
              <a:ea typeface="Noto Sans Light" panose="020B0402040504020204" pitchFamily="34"/>
              <a:cs typeface="Noto Sans Light" panose="020B0402040504020204" pitchFamily="34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B6EA8A81-CC07-47A9-9632-5ED65A643052}"/>
              </a:ext>
            </a:extLst>
          </p:cNvPr>
          <p:cNvSpPr txBox="1"/>
          <p:nvPr/>
        </p:nvSpPr>
        <p:spPr>
          <a:xfrm>
            <a:off x="6594692" y="4334200"/>
            <a:ext cx="209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UI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디자이너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Light" panose="020B0402040504020204" pitchFamily="34"/>
              <a:ea typeface="Noto Sans Light" panose="020B0402040504020204" pitchFamily="34"/>
              <a:cs typeface="Noto Sans Light" panose="020B0402040504020204" pitchFamily="34"/>
            </a:endParaRPr>
          </a:p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및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Light" panose="020B0402040504020204" pitchFamily="34"/>
              <a:ea typeface="Noto Sans Light" panose="020B0402040504020204" pitchFamily="34"/>
              <a:cs typeface="Noto Sans Light" panose="020B0402040504020204" pitchFamily="34"/>
            </a:endParaRPr>
          </a:p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코드설계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Light" panose="020B0402040504020204" pitchFamily="34"/>
              <a:ea typeface="Noto Sans Light" panose="020B0402040504020204" pitchFamily="34"/>
              <a:cs typeface="Noto Sans Light" panose="020B0402040504020204" pitchFamily="34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B6EA8A81-CC07-47A9-9632-5ED65A643052}"/>
              </a:ext>
            </a:extLst>
          </p:cNvPr>
          <p:cNvSpPr txBox="1"/>
          <p:nvPr/>
        </p:nvSpPr>
        <p:spPr>
          <a:xfrm>
            <a:off x="9393341" y="4334201"/>
            <a:ext cx="209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UI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디자이너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Light" panose="020B0402040504020204" pitchFamily="34"/>
              <a:ea typeface="Noto Sans Light" panose="020B0402040504020204" pitchFamily="34"/>
              <a:cs typeface="Noto Sans Light" panose="020B0402040504020204" pitchFamily="34"/>
            </a:endParaRPr>
          </a:p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및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Light" panose="020B0402040504020204" pitchFamily="34"/>
              <a:ea typeface="Noto Sans Light" panose="020B0402040504020204" pitchFamily="34"/>
              <a:cs typeface="Noto Sans Light" panose="020B0402040504020204" pitchFamily="34"/>
            </a:endParaRPr>
          </a:p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코드설계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Light" panose="020B0402040504020204" pitchFamily="34"/>
              <a:ea typeface="Noto Sans Light" panose="020B0402040504020204" pitchFamily="34"/>
              <a:cs typeface="Noto Sans Light" panose="020B04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5253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F79E7DA-EA7B-4D8A-A914-F074F1E4947A}"/>
              </a:ext>
            </a:extLst>
          </p:cNvPr>
          <p:cNvSpPr/>
          <p:nvPr/>
        </p:nvSpPr>
        <p:spPr>
          <a:xfrm>
            <a:off x="794" y="448"/>
            <a:ext cx="12190413" cy="59420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87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449"/>
            <a:ext cx="8393112" cy="5942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635637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40</Words>
  <Application>Microsoft Office PowerPoint</Application>
  <PresentationFormat>사용자 지정</PresentationFormat>
  <Paragraphs>28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개미리</dc:creator>
  <cp:lastModifiedBy>user</cp:lastModifiedBy>
  <cp:revision>69</cp:revision>
  <dcterms:created xsi:type="dcterms:W3CDTF">2021-06-11T05:52:45Z</dcterms:created>
  <dcterms:modified xsi:type="dcterms:W3CDTF">2024-01-15T00:03:11Z</dcterms:modified>
</cp:coreProperties>
</file>