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" name=""/>
          <p:cNvSpPr/>
          <p:nvPr/>
        </p:nvSpPr>
        <p:spPr>
          <a:xfrm>
            <a:off x="1828440" y="4114440"/>
            <a:ext cx="2981880" cy="343440"/>
          </a:xfrm>
          <a:custGeom>
            <a:avLst/>
            <a:gdLst/>
            <a:ahLst/>
            <a:rect l="0" t="0" r="r" b="b"/>
            <a:pathLst>
              <a:path w="8283" h="954">
                <a:moveTo>
                  <a:pt x="0" y="795"/>
                </a:moveTo>
                <a:lnTo>
                  <a:pt x="0" y="159"/>
                </a:lnTo>
                <a:cubicBezTo>
                  <a:pt x="0" y="149"/>
                  <a:pt x="2" y="139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9" y="2"/>
                  <a:pt x="149" y="0"/>
                  <a:pt x="159" y="0"/>
                </a:cubicBezTo>
                <a:lnTo>
                  <a:pt x="8124" y="0"/>
                </a:lnTo>
                <a:cubicBezTo>
                  <a:pt x="8135" y="0"/>
                  <a:pt x="8145" y="2"/>
                  <a:pt x="8155" y="4"/>
                </a:cubicBezTo>
                <a:cubicBezTo>
                  <a:pt x="8165" y="6"/>
                  <a:pt x="8175" y="9"/>
                  <a:pt x="8185" y="13"/>
                </a:cubicBezTo>
                <a:cubicBezTo>
                  <a:pt x="8195" y="17"/>
                  <a:pt x="8204" y="21"/>
                  <a:pt x="8212" y="27"/>
                </a:cubicBezTo>
                <a:cubicBezTo>
                  <a:pt x="8221" y="33"/>
                  <a:pt x="8229" y="40"/>
                  <a:pt x="8236" y="47"/>
                </a:cubicBezTo>
                <a:cubicBezTo>
                  <a:pt x="8244" y="54"/>
                  <a:pt x="8250" y="62"/>
                  <a:pt x="8256" y="71"/>
                </a:cubicBezTo>
                <a:cubicBezTo>
                  <a:pt x="8262" y="80"/>
                  <a:pt x="8267" y="89"/>
                  <a:pt x="8271" y="98"/>
                </a:cubicBezTo>
                <a:cubicBezTo>
                  <a:pt x="8275" y="108"/>
                  <a:pt x="8278" y="118"/>
                  <a:pt x="8280" y="128"/>
                </a:cubicBezTo>
                <a:cubicBezTo>
                  <a:pt x="8282" y="139"/>
                  <a:pt x="8283" y="149"/>
                  <a:pt x="8283" y="159"/>
                </a:cubicBezTo>
                <a:lnTo>
                  <a:pt x="8283" y="795"/>
                </a:lnTo>
                <a:cubicBezTo>
                  <a:pt x="8283" y="806"/>
                  <a:pt x="8282" y="816"/>
                  <a:pt x="8280" y="826"/>
                </a:cubicBezTo>
                <a:cubicBezTo>
                  <a:pt x="8278" y="836"/>
                  <a:pt x="8275" y="846"/>
                  <a:pt x="8271" y="856"/>
                </a:cubicBezTo>
                <a:cubicBezTo>
                  <a:pt x="8267" y="866"/>
                  <a:pt x="8262" y="875"/>
                  <a:pt x="8256" y="883"/>
                </a:cubicBezTo>
                <a:cubicBezTo>
                  <a:pt x="8250" y="892"/>
                  <a:pt x="8244" y="900"/>
                  <a:pt x="8236" y="908"/>
                </a:cubicBezTo>
                <a:cubicBezTo>
                  <a:pt x="8229" y="915"/>
                  <a:pt x="8221" y="921"/>
                  <a:pt x="8212" y="927"/>
                </a:cubicBezTo>
                <a:cubicBezTo>
                  <a:pt x="8204" y="933"/>
                  <a:pt x="8195" y="938"/>
                  <a:pt x="8185" y="942"/>
                </a:cubicBezTo>
                <a:cubicBezTo>
                  <a:pt x="8175" y="946"/>
                  <a:pt x="8165" y="949"/>
                  <a:pt x="8155" y="951"/>
                </a:cubicBezTo>
                <a:cubicBezTo>
                  <a:pt x="8145" y="953"/>
                  <a:pt x="8135" y="954"/>
                  <a:pt x="8124" y="954"/>
                </a:cubicBezTo>
                <a:lnTo>
                  <a:pt x="159" y="954"/>
                </a:lnTo>
                <a:cubicBezTo>
                  <a:pt x="149" y="954"/>
                  <a:pt x="139" y="953"/>
                  <a:pt x="128" y="951"/>
                </a:cubicBezTo>
                <a:cubicBezTo>
                  <a:pt x="118" y="949"/>
                  <a:pt x="108" y="946"/>
                  <a:pt x="98" y="942"/>
                </a:cubicBezTo>
                <a:cubicBezTo>
                  <a:pt x="89" y="938"/>
                  <a:pt x="80" y="933"/>
                  <a:pt x="71" y="927"/>
                </a:cubicBezTo>
                <a:cubicBezTo>
                  <a:pt x="62" y="921"/>
                  <a:pt x="54" y="915"/>
                  <a:pt x="47" y="908"/>
                </a:cubicBezTo>
                <a:cubicBezTo>
                  <a:pt x="40" y="900"/>
                  <a:pt x="33" y="892"/>
                  <a:pt x="27" y="883"/>
                </a:cubicBezTo>
                <a:cubicBezTo>
                  <a:pt x="21" y="875"/>
                  <a:pt x="17" y="866"/>
                  <a:pt x="13" y="856"/>
                </a:cubicBezTo>
                <a:cubicBezTo>
                  <a:pt x="9" y="846"/>
                  <a:pt x="6" y="836"/>
                  <a:pt x="4" y="826"/>
                </a:cubicBezTo>
                <a:cubicBezTo>
                  <a:pt x="2" y="816"/>
                  <a:pt x="0" y="806"/>
                  <a:pt x="0" y="795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888200" y="4115160"/>
            <a:ext cx="28634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4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yamazemi-celeste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810320" y="4112280"/>
            <a:ext cx="2966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4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 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" name=""/>
          <p:cNvSpPr/>
          <p:nvPr/>
        </p:nvSpPr>
        <p:spPr>
          <a:xfrm>
            <a:off x="0" y="3714480"/>
            <a:ext cx="12192120" cy="10080"/>
          </a:xfrm>
          <a:custGeom>
            <a:avLst/>
            <a:gdLst/>
            <a:ahLst/>
            <a:rect l="0" t="0" r="r" b="b"/>
            <a:pathLst>
              <a:path w="33867" h="28">
                <a:moveTo>
                  <a:pt x="0" y="0"/>
                </a:moveTo>
                <a:lnTo>
                  <a:pt x="33867" y="0"/>
                </a:lnTo>
                <a:lnTo>
                  <a:pt x="338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881600" y="407340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テーマの使⽤例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62120" y="2694240"/>
            <a:ext cx="1419480" cy="686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Marp </a:t>
            </a:r>
            <a:endParaRPr b="0" lang="en-US" sz="4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182680" y="2616840"/>
            <a:ext cx="2359800" cy="82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465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カスタム</a:t>
            </a:r>
            <a:endParaRPr b="0" lang="en-US" sz="4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4503600" y="2694240"/>
            <a:ext cx="1005480" cy="686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CSS</a:t>
            </a:r>
            <a:endParaRPr b="0" lang="en-US" sz="4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" name=""/>
          <p:cNvSpPr/>
          <p:nvPr/>
        </p:nvSpPr>
        <p:spPr>
          <a:xfrm>
            <a:off x="761760" y="3638520"/>
            <a:ext cx="609840" cy="76320"/>
          </a:xfrm>
          <a:custGeom>
            <a:avLst/>
            <a:gdLst/>
            <a:ahLst/>
            <a:rect l="0" t="0" r="r" b="b"/>
            <a:pathLst>
              <a:path w="1694" h="212">
                <a:moveTo>
                  <a:pt x="0" y="0"/>
                </a:moveTo>
                <a:lnTo>
                  <a:pt x="1694" y="0"/>
                </a:lnTo>
                <a:lnTo>
                  <a:pt x="1694" y="212"/>
                </a:lnTo>
                <a:lnTo>
                  <a:pt x="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10001160" y="2647800"/>
            <a:ext cx="1713960" cy="83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"/>
          <p:cNvSpPr/>
          <p:nvPr/>
        </p:nvSpPr>
        <p:spPr>
          <a:xfrm>
            <a:off x="10001160" y="6448320"/>
            <a:ext cx="1714680" cy="9720"/>
          </a:xfrm>
          <a:custGeom>
            <a:avLst/>
            <a:gdLst/>
            <a:ahLst/>
            <a:rect l="0" t="0" r="r" b="b"/>
            <a:pathLst>
              <a:path w="4763" h="27">
                <a:moveTo>
                  <a:pt x="0" y="0"/>
                </a:moveTo>
                <a:lnTo>
                  <a:pt x="4763" y="0"/>
                </a:lnTo>
                <a:lnTo>
                  <a:pt x="476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5509800" y="2616840"/>
            <a:ext cx="1180440" cy="82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465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デモ</a:t>
            </a:r>
            <a:endParaRPr b="0" lang="en-US" sz="4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6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8" name=""/>
          <p:cNvSpPr/>
          <p:nvPr/>
        </p:nvSpPr>
        <p:spPr>
          <a:xfrm>
            <a:off x="304560" y="2428560"/>
            <a:ext cx="11582640" cy="1086480"/>
          </a:xfrm>
          <a:custGeom>
            <a:avLst/>
            <a:gdLst/>
            <a:ahLst/>
            <a:rect l="0" t="0" r="r" b="b"/>
            <a:pathLst>
              <a:path w="32174" h="3018">
                <a:moveTo>
                  <a:pt x="0" y="0"/>
                </a:moveTo>
                <a:lnTo>
                  <a:pt x="32174" y="0"/>
                </a:lnTo>
                <a:lnTo>
                  <a:pt x="32174" y="3018"/>
                </a:lnTo>
                <a:lnTo>
                  <a:pt x="0" y="3018"/>
                </a:lnTo>
                <a:lnTo>
                  <a:pt x="0" y="0"/>
                </a:lnTo>
                <a:close/>
              </a:path>
            </a:pathLst>
          </a:custGeom>
          <a:solidFill>
            <a:srgbClr val="d8df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304920" y="137160"/>
            <a:ext cx="346788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カラーボックス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609480" y="2566800"/>
            <a:ext cx="1098000" cy="256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2c55c9"/>
                </a:solidFill>
                <a:effectLst/>
                <a:uFillTx/>
                <a:latin typeface="HiraKakuProN-W6"/>
                <a:ea typeface="HiraKakuProN-W6"/>
              </a:rPr>
              <a:t>⻘⾊ボックス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1" name=""/>
          <p:cNvSpPr/>
          <p:nvPr/>
        </p:nvSpPr>
        <p:spPr>
          <a:xfrm>
            <a:off x="1295280" y="3143160"/>
            <a:ext cx="457560" cy="19440"/>
          </a:xfrm>
          <a:custGeom>
            <a:avLst/>
            <a:gdLst/>
            <a:ahLst/>
            <a:rect l="0" t="0" r="r" b="b"/>
            <a:pathLst>
              <a:path w="1271" h="54">
                <a:moveTo>
                  <a:pt x="0" y="0"/>
                </a:moveTo>
                <a:lnTo>
                  <a:pt x="1271" y="0"/>
                </a:lnTo>
                <a:lnTo>
                  <a:pt x="1271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2c55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2" name=""/>
          <p:cNvSpPr/>
          <p:nvPr/>
        </p:nvSpPr>
        <p:spPr>
          <a:xfrm>
            <a:off x="304560" y="2428560"/>
            <a:ext cx="76680" cy="1086480"/>
          </a:xfrm>
          <a:custGeom>
            <a:avLst/>
            <a:gdLst/>
            <a:ahLst/>
            <a:rect l="0" t="0" r="r" b="b"/>
            <a:pathLst>
              <a:path w="213" h="3018">
                <a:moveTo>
                  <a:pt x="0" y="0"/>
                </a:moveTo>
                <a:lnTo>
                  <a:pt x="213" y="0"/>
                </a:lnTo>
                <a:lnTo>
                  <a:pt x="213" y="3018"/>
                </a:lnTo>
                <a:lnTo>
                  <a:pt x="0" y="3018"/>
                </a:lnTo>
                <a:lnTo>
                  <a:pt x="0" y="0"/>
                </a:lnTo>
                <a:close/>
              </a:path>
            </a:pathLst>
          </a:custGeom>
          <a:solidFill>
            <a:srgbClr val="2c55c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3" name=""/>
          <p:cNvSpPr/>
          <p:nvPr/>
        </p:nvSpPr>
        <p:spPr>
          <a:xfrm>
            <a:off x="304560" y="3857400"/>
            <a:ext cx="11582640" cy="1086120"/>
          </a:xfrm>
          <a:custGeom>
            <a:avLst/>
            <a:gdLst/>
            <a:ahLst/>
            <a:rect l="0" t="0" r="r" b="b"/>
            <a:pathLst>
              <a:path w="32174" h="3017">
                <a:moveTo>
                  <a:pt x="0" y="0"/>
                </a:moveTo>
                <a:lnTo>
                  <a:pt x="32174" y="0"/>
                </a:lnTo>
                <a:lnTo>
                  <a:pt x="32174" y="3017"/>
                </a:lnTo>
                <a:lnTo>
                  <a:pt x="0" y="3017"/>
                </a:lnTo>
                <a:lnTo>
                  <a:pt x="0" y="0"/>
                </a:lnTo>
                <a:close/>
              </a:path>
            </a:pathLst>
          </a:custGeom>
          <a:solidFill>
            <a:srgbClr val="dbecd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609480" y="2880000"/>
            <a:ext cx="59443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</a:t>
            </a:r>
            <a:r>
              <a:rPr b="1" lang="ja-JP" sz="1800" strike="noStrike" u="none">
                <a:solidFill>
                  <a:srgbClr val="2c55c9"/>
                </a:solidFill>
                <a:effectLst/>
                <a:uFillTx/>
                <a:latin typeface="HiraKakuProN-W6"/>
                <a:ea typeface="HiraKakuProN-W6"/>
              </a:rPr>
              <a:t>⻘⾊</a:t>
            </a:r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のボックスです。情報の表⽰に適しています。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609480" y="3995640"/>
            <a:ext cx="1098000" cy="256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01ad09"/>
                </a:solidFill>
                <a:effectLst/>
                <a:uFillTx/>
                <a:latin typeface="HiraKakuProN-W6"/>
                <a:ea typeface="HiraKakuProN-W6"/>
              </a:rPr>
              <a:t>緑⾊ボックス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6" name=""/>
          <p:cNvSpPr/>
          <p:nvPr/>
        </p:nvSpPr>
        <p:spPr>
          <a:xfrm>
            <a:off x="1295280" y="4571640"/>
            <a:ext cx="457560" cy="19440"/>
          </a:xfrm>
          <a:custGeom>
            <a:avLst/>
            <a:gdLst/>
            <a:ahLst/>
            <a:rect l="0" t="0" r="r" b="b"/>
            <a:pathLst>
              <a:path w="1271" h="54">
                <a:moveTo>
                  <a:pt x="0" y="0"/>
                </a:moveTo>
                <a:lnTo>
                  <a:pt x="1271" y="0"/>
                </a:lnTo>
                <a:lnTo>
                  <a:pt x="1271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1ad0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7" name=""/>
          <p:cNvSpPr/>
          <p:nvPr/>
        </p:nvSpPr>
        <p:spPr>
          <a:xfrm>
            <a:off x="304560" y="3857400"/>
            <a:ext cx="76680" cy="1086120"/>
          </a:xfrm>
          <a:custGeom>
            <a:avLst/>
            <a:gdLst/>
            <a:ahLst/>
            <a:rect l="0" t="0" r="r" b="b"/>
            <a:pathLst>
              <a:path w="213" h="3017">
                <a:moveTo>
                  <a:pt x="0" y="0"/>
                </a:moveTo>
                <a:lnTo>
                  <a:pt x="213" y="0"/>
                </a:lnTo>
                <a:lnTo>
                  <a:pt x="213" y="3017"/>
                </a:lnTo>
                <a:lnTo>
                  <a:pt x="0" y="3017"/>
                </a:lnTo>
                <a:lnTo>
                  <a:pt x="0" y="0"/>
                </a:lnTo>
                <a:close/>
              </a:path>
            </a:pathLst>
          </a:custGeom>
          <a:solidFill>
            <a:srgbClr val="01ad0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8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609480" y="4308480"/>
            <a:ext cx="6630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</a:t>
            </a:r>
            <a:r>
              <a:rPr b="1" lang="ja-JP" sz="1800" strike="noStrike" u="none">
                <a:solidFill>
                  <a:srgbClr val="01ad09"/>
                </a:solidFill>
                <a:effectLst/>
                <a:uFillTx/>
                <a:latin typeface="HiraKakuProN-W6"/>
                <a:ea typeface="HiraKakuProN-W6"/>
              </a:rPr>
              <a:t>緑⾊</a:t>
            </a:r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のボックスです。成功メッセージなどに使⽤します。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10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10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6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8" name=""/>
          <p:cNvSpPr/>
          <p:nvPr/>
        </p:nvSpPr>
        <p:spPr>
          <a:xfrm>
            <a:off x="304560" y="2428560"/>
            <a:ext cx="11582640" cy="1086480"/>
          </a:xfrm>
          <a:custGeom>
            <a:avLst/>
            <a:gdLst/>
            <a:ahLst/>
            <a:rect l="0" t="0" r="r" b="b"/>
            <a:pathLst>
              <a:path w="32174" h="3018">
                <a:moveTo>
                  <a:pt x="0" y="0"/>
                </a:moveTo>
                <a:lnTo>
                  <a:pt x="32174" y="0"/>
                </a:lnTo>
                <a:lnTo>
                  <a:pt x="32174" y="3018"/>
                </a:lnTo>
                <a:lnTo>
                  <a:pt x="0" y="3018"/>
                </a:lnTo>
                <a:lnTo>
                  <a:pt x="0" y="0"/>
                </a:lnTo>
                <a:close/>
              </a:path>
            </a:pathLst>
          </a:custGeom>
          <a:solidFill>
            <a:srgbClr val="f5f0c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04920" y="137160"/>
            <a:ext cx="544896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その他のカラーボックス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609480" y="2566800"/>
            <a:ext cx="1098000" cy="256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b47800"/>
                </a:solidFill>
                <a:effectLst/>
                <a:uFillTx/>
                <a:latin typeface="HiraKakuProN-W6"/>
                <a:ea typeface="HiraKakuProN-W6"/>
              </a:rPr>
              <a:t>⻩⾊ボックス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1" name=""/>
          <p:cNvSpPr/>
          <p:nvPr/>
        </p:nvSpPr>
        <p:spPr>
          <a:xfrm>
            <a:off x="1295280" y="3143160"/>
            <a:ext cx="457560" cy="19440"/>
          </a:xfrm>
          <a:custGeom>
            <a:avLst/>
            <a:gdLst/>
            <a:ahLst/>
            <a:rect l="0" t="0" r="r" b="b"/>
            <a:pathLst>
              <a:path w="1271" h="54">
                <a:moveTo>
                  <a:pt x="0" y="0"/>
                </a:moveTo>
                <a:lnTo>
                  <a:pt x="1271" y="0"/>
                </a:lnTo>
                <a:lnTo>
                  <a:pt x="1271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b478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2" name=""/>
          <p:cNvSpPr/>
          <p:nvPr/>
        </p:nvSpPr>
        <p:spPr>
          <a:xfrm>
            <a:off x="304560" y="2428560"/>
            <a:ext cx="76680" cy="1086480"/>
          </a:xfrm>
          <a:custGeom>
            <a:avLst/>
            <a:gdLst/>
            <a:ahLst/>
            <a:rect l="0" t="0" r="r" b="b"/>
            <a:pathLst>
              <a:path w="213" h="3018">
                <a:moveTo>
                  <a:pt x="0" y="0"/>
                </a:moveTo>
                <a:lnTo>
                  <a:pt x="213" y="0"/>
                </a:lnTo>
                <a:lnTo>
                  <a:pt x="213" y="3018"/>
                </a:lnTo>
                <a:lnTo>
                  <a:pt x="0" y="3018"/>
                </a:lnTo>
                <a:lnTo>
                  <a:pt x="0" y="0"/>
                </a:lnTo>
                <a:close/>
              </a:path>
            </a:pathLst>
          </a:custGeom>
          <a:solidFill>
            <a:srgbClr val="b478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3" name=""/>
          <p:cNvSpPr/>
          <p:nvPr/>
        </p:nvSpPr>
        <p:spPr>
          <a:xfrm>
            <a:off x="304560" y="3857400"/>
            <a:ext cx="11582640" cy="1086120"/>
          </a:xfrm>
          <a:custGeom>
            <a:avLst/>
            <a:gdLst/>
            <a:ahLst/>
            <a:rect l="0" t="0" r="r" b="b"/>
            <a:pathLst>
              <a:path w="32174" h="3017">
                <a:moveTo>
                  <a:pt x="0" y="0"/>
                </a:moveTo>
                <a:lnTo>
                  <a:pt x="32174" y="0"/>
                </a:lnTo>
                <a:lnTo>
                  <a:pt x="32174" y="3017"/>
                </a:lnTo>
                <a:lnTo>
                  <a:pt x="0" y="3017"/>
                </a:lnTo>
                <a:lnTo>
                  <a:pt x="0" y="0"/>
                </a:lnTo>
                <a:close/>
              </a:path>
            </a:pathLst>
          </a:custGeom>
          <a:solidFill>
            <a:srgbClr val="f0dce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609480" y="2880000"/>
            <a:ext cx="6401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</a:t>
            </a:r>
            <a:r>
              <a:rPr b="1" lang="ja-JP" sz="1800" strike="noStrike" u="none">
                <a:solidFill>
                  <a:srgbClr val="b47800"/>
                </a:solidFill>
                <a:effectLst/>
                <a:uFillTx/>
                <a:latin typeface="HiraKakuProN-W6"/>
                <a:ea typeface="HiraKakuProN-W6"/>
              </a:rPr>
              <a:t>⻩⾊</a:t>
            </a:r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のボックスです。警告メッセージに適しています。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609480" y="3995640"/>
            <a:ext cx="1098000" cy="256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40" strike="noStrike" u="none">
                <a:solidFill>
                  <a:srgbClr val="ad0140"/>
                </a:solidFill>
                <a:effectLst/>
                <a:uFillTx/>
                <a:latin typeface="HiraKakuProN-W6"/>
                <a:ea typeface="HiraKakuProN-W6"/>
              </a:rPr>
              <a:t>⾚⾊ボックス</a:t>
            </a:r>
            <a:endParaRPr b="0" lang="en-US" sz="14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6" name=""/>
          <p:cNvSpPr/>
          <p:nvPr/>
        </p:nvSpPr>
        <p:spPr>
          <a:xfrm>
            <a:off x="1295280" y="4571640"/>
            <a:ext cx="457560" cy="19440"/>
          </a:xfrm>
          <a:custGeom>
            <a:avLst/>
            <a:gdLst/>
            <a:ahLst/>
            <a:rect l="0" t="0" r="r" b="b"/>
            <a:pathLst>
              <a:path w="1271" h="54">
                <a:moveTo>
                  <a:pt x="0" y="0"/>
                </a:moveTo>
                <a:lnTo>
                  <a:pt x="1271" y="0"/>
                </a:lnTo>
                <a:lnTo>
                  <a:pt x="1271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ad01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7" name=""/>
          <p:cNvSpPr/>
          <p:nvPr/>
        </p:nvSpPr>
        <p:spPr>
          <a:xfrm>
            <a:off x="304560" y="3857400"/>
            <a:ext cx="76680" cy="1086120"/>
          </a:xfrm>
          <a:custGeom>
            <a:avLst/>
            <a:gdLst/>
            <a:ahLst/>
            <a:rect l="0" t="0" r="r" b="b"/>
            <a:pathLst>
              <a:path w="213" h="3017">
                <a:moveTo>
                  <a:pt x="0" y="0"/>
                </a:moveTo>
                <a:lnTo>
                  <a:pt x="213" y="0"/>
                </a:lnTo>
                <a:lnTo>
                  <a:pt x="213" y="3017"/>
                </a:lnTo>
                <a:lnTo>
                  <a:pt x="0" y="3017"/>
                </a:lnTo>
                <a:lnTo>
                  <a:pt x="0" y="0"/>
                </a:lnTo>
                <a:close/>
              </a:path>
            </a:pathLst>
          </a:custGeom>
          <a:solidFill>
            <a:srgbClr val="ad01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8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609480" y="4308480"/>
            <a:ext cx="6630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</a:t>
            </a:r>
            <a:r>
              <a:rPr b="1" lang="ja-JP" sz="1800" strike="noStrike" u="none">
                <a:solidFill>
                  <a:srgbClr val="ad0140"/>
                </a:solidFill>
                <a:effectLst/>
                <a:uFillTx/>
                <a:latin typeface="HiraKakuProN-W6"/>
                <a:ea typeface="HiraKakuProN-W6"/>
              </a:rPr>
              <a:t>⾚⾊</a:t>
            </a:r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のボックスです。エラーや重要な警告に使⽤します。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11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11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304920" y="2358720"/>
            <a:ext cx="1486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下向き⽮印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304920" y="310860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上記は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990720" y="3138480"/>
            <a:ext cx="390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CSS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379880" y="3108600"/>
            <a:ext cx="3201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で描画された下向き⽮印です。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304920" y="3902040"/>
            <a:ext cx="1486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上向き⽮印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304920" y="465156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上記は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990720" y="4681440"/>
            <a:ext cx="390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CSS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379880" y="4651560"/>
            <a:ext cx="3201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で描画された上向き⽮印です。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4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6" name=""/>
          <p:cNvSpPr/>
          <p:nvPr/>
        </p:nvSpPr>
        <p:spPr>
          <a:xfrm>
            <a:off x="780840" y="2847960"/>
            <a:ext cx="286200" cy="247680"/>
          </a:xfrm>
          <a:custGeom>
            <a:avLst/>
            <a:gdLst/>
            <a:ahLst/>
            <a:rect l="0" t="0" r="r" b="b"/>
            <a:pathLst>
              <a:path w="795" h="688">
                <a:moveTo>
                  <a:pt x="0" y="0"/>
                </a:moveTo>
                <a:lnTo>
                  <a:pt x="795" y="0"/>
                </a:lnTo>
                <a:lnTo>
                  <a:pt x="397" y="688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7" name=""/>
          <p:cNvSpPr/>
          <p:nvPr/>
        </p:nvSpPr>
        <p:spPr>
          <a:xfrm>
            <a:off x="782640" y="4394160"/>
            <a:ext cx="282600" cy="244800"/>
          </a:xfrm>
          <a:custGeom>
            <a:avLst/>
            <a:gdLst/>
            <a:ahLst/>
            <a:rect l="0" t="0" r="r" b="b"/>
            <a:pathLst>
              <a:path w="785" h="680">
                <a:moveTo>
                  <a:pt x="392" y="0"/>
                </a:moveTo>
                <a:lnTo>
                  <a:pt x="785" y="680"/>
                </a:lnTo>
                <a:lnTo>
                  <a:pt x="0" y="680"/>
                </a:lnTo>
                <a:lnTo>
                  <a:pt x="392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8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304920" y="137160"/>
            <a:ext cx="445860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⽮印インジケーター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12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12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5" name=""/>
          <p:cNvSpPr/>
          <p:nvPr/>
        </p:nvSpPr>
        <p:spPr>
          <a:xfrm>
            <a:off x="304560" y="2923920"/>
            <a:ext cx="2134080" cy="762480"/>
          </a:xfrm>
          <a:custGeom>
            <a:avLst/>
            <a:gdLst/>
            <a:ahLst/>
            <a:rect l="0" t="0" r="r" b="b"/>
            <a:pathLst>
              <a:path w="5928" h="2118">
                <a:moveTo>
                  <a:pt x="0" y="0"/>
                </a:moveTo>
                <a:lnTo>
                  <a:pt x="5928" y="0"/>
                </a:lnTo>
                <a:lnTo>
                  <a:pt x="5928" y="2118"/>
                </a:lnTo>
                <a:lnTo>
                  <a:pt x="0" y="2118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304920" y="2441520"/>
            <a:ext cx="36583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タグコンポーネントの表⽰例です。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7" name=""/>
          <p:cNvSpPr/>
          <p:nvPr/>
        </p:nvSpPr>
        <p:spPr>
          <a:xfrm>
            <a:off x="304560" y="3686040"/>
            <a:ext cx="2734200" cy="762480"/>
          </a:xfrm>
          <a:custGeom>
            <a:avLst/>
            <a:gdLst/>
            <a:ahLst/>
            <a:rect l="0" t="0" r="r" b="b"/>
            <a:pathLst>
              <a:path w="7595" h="2118">
                <a:moveTo>
                  <a:pt x="0" y="0"/>
                </a:moveTo>
                <a:lnTo>
                  <a:pt x="7595" y="0"/>
                </a:lnTo>
                <a:lnTo>
                  <a:pt x="7595" y="2118"/>
                </a:lnTo>
                <a:lnTo>
                  <a:pt x="0" y="2118"/>
                </a:lnTo>
                <a:lnTo>
                  <a:pt x="0" y="0"/>
                </a:lnTo>
                <a:close/>
              </a:path>
            </a:pathLst>
          </a:custGeom>
          <a:solidFill>
            <a:srgbClr val="ec67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609480" y="3084120"/>
            <a:ext cx="152460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40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メインタグ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609480" y="3846240"/>
            <a:ext cx="213444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40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アクセントタグ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304920" y="4613400"/>
            <a:ext cx="6630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これらのタグはキーワードやカテゴリーの強調に使⽤できます。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2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3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4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304920" y="137160"/>
            <a:ext cx="198180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タグ表⽰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13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13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304920" y="220644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コードとマーク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2" name=""/>
          <p:cNvSpPr/>
          <p:nvPr/>
        </p:nvSpPr>
        <p:spPr>
          <a:xfrm>
            <a:off x="2124000" y="2733480"/>
            <a:ext cx="1705320" cy="305280"/>
          </a:xfrm>
          <a:custGeom>
            <a:avLst/>
            <a:gdLst/>
            <a:ahLst/>
            <a:rect l="0" t="0" r="r" b="b"/>
            <a:pathLst>
              <a:path w="4737" h="848">
                <a:moveTo>
                  <a:pt x="0" y="68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578" y="0"/>
                </a:lnTo>
                <a:cubicBezTo>
                  <a:pt x="4588" y="0"/>
                  <a:pt x="4599" y="1"/>
                  <a:pt x="4609" y="3"/>
                </a:cubicBezTo>
                <a:cubicBezTo>
                  <a:pt x="4619" y="5"/>
                  <a:pt x="4629" y="8"/>
                  <a:pt x="4639" y="12"/>
                </a:cubicBezTo>
                <a:cubicBezTo>
                  <a:pt x="4648" y="16"/>
                  <a:pt x="4658" y="21"/>
                  <a:pt x="4666" y="27"/>
                </a:cubicBezTo>
                <a:cubicBezTo>
                  <a:pt x="4675" y="33"/>
                  <a:pt x="4683" y="39"/>
                  <a:pt x="4690" y="47"/>
                </a:cubicBezTo>
                <a:cubicBezTo>
                  <a:pt x="4698" y="54"/>
                  <a:pt x="4704" y="62"/>
                  <a:pt x="4710" y="71"/>
                </a:cubicBezTo>
                <a:cubicBezTo>
                  <a:pt x="4716" y="79"/>
                  <a:pt x="4721" y="88"/>
                  <a:pt x="4725" y="98"/>
                </a:cubicBezTo>
                <a:cubicBezTo>
                  <a:pt x="4729" y="108"/>
                  <a:pt x="4732" y="118"/>
                  <a:pt x="4734" y="128"/>
                </a:cubicBezTo>
                <a:cubicBezTo>
                  <a:pt x="4736" y="138"/>
                  <a:pt x="4737" y="148"/>
                  <a:pt x="4737" y="159"/>
                </a:cubicBezTo>
                <a:lnTo>
                  <a:pt x="4737" y="689"/>
                </a:lnTo>
                <a:cubicBezTo>
                  <a:pt x="4737" y="699"/>
                  <a:pt x="4736" y="710"/>
                  <a:pt x="4734" y="720"/>
                </a:cubicBezTo>
                <a:cubicBezTo>
                  <a:pt x="4732" y="730"/>
                  <a:pt x="4729" y="740"/>
                  <a:pt x="4725" y="750"/>
                </a:cubicBezTo>
                <a:cubicBezTo>
                  <a:pt x="4721" y="759"/>
                  <a:pt x="4716" y="768"/>
                  <a:pt x="4710" y="777"/>
                </a:cubicBezTo>
                <a:cubicBezTo>
                  <a:pt x="4704" y="786"/>
                  <a:pt x="4698" y="794"/>
                  <a:pt x="4690" y="801"/>
                </a:cubicBezTo>
                <a:cubicBezTo>
                  <a:pt x="4683" y="809"/>
                  <a:pt x="4675" y="815"/>
                  <a:pt x="4666" y="821"/>
                </a:cubicBezTo>
                <a:cubicBezTo>
                  <a:pt x="4658" y="827"/>
                  <a:pt x="4648" y="832"/>
                  <a:pt x="4639" y="836"/>
                </a:cubicBezTo>
                <a:cubicBezTo>
                  <a:pt x="4629" y="840"/>
                  <a:pt x="4619" y="843"/>
                  <a:pt x="4609" y="845"/>
                </a:cubicBezTo>
                <a:cubicBezTo>
                  <a:pt x="4599" y="847"/>
                  <a:pt x="4588" y="848"/>
                  <a:pt x="4578" y="848"/>
                </a:cubicBezTo>
                <a:lnTo>
                  <a:pt x="158" y="848"/>
                </a:lnTo>
                <a:cubicBezTo>
                  <a:pt x="148" y="848"/>
                  <a:pt x="138" y="847"/>
                  <a:pt x="127" y="845"/>
                </a:cubicBezTo>
                <a:cubicBezTo>
                  <a:pt x="117" y="843"/>
                  <a:pt x="107" y="840"/>
                  <a:pt x="98" y="836"/>
                </a:cubicBezTo>
                <a:cubicBezTo>
                  <a:pt x="88" y="832"/>
                  <a:pt x="79" y="827"/>
                  <a:pt x="70" y="821"/>
                </a:cubicBezTo>
                <a:cubicBezTo>
                  <a:pt x="62" y="815"/>
                  <a:pt x="54" y="809"/>
                  <a:pt x="46" y="801"/>
                </a:cubicBezTo>
                <a:cubicBezTo>
                  <a:pt x="39" y="794"/>
                  <a:pt x="32" y="786"/>
                  <a:pt x="26" y="777"/>
                </a:cubicBezTo>
                <a:cubicBezTo>
                  <a:pt x="21" y="768"/>
                  <a:pt x="16" y="759"/>
                  <a:pt x="12" y="750"/>
                </a:cubicBezTo>
                <a:cubicBezTo>
                  <a:pt x="8" y="740"/>
                  <a:pt x="5" y="730"/>
                  <a:pt x="3" y="720"/>
                </a:cubicBezTo>
                <a:cubicBezTo>
                  <a:pt x="1" y="710"/>
                  <a:pt x="0" y="699"/>
                  <a:pt x="0" y="689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304920" y="2708280"/>
            <a:ext cx="1829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このスライドでは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2199960" y="2787480"/>
            <a:ext cx="15613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3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インラインコード</a:t>
            </a:r>
            <a:endParaRPr b="0" lang="en-US" sz="15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3832200" y="2708280"/>
            <a:ext cx="3429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のスタイリングを⽰しています。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6" name=""/>
          <p:cNvSpPr/>
          <p:nvPr/>
        </p:nvSpPr>
        <p:spPr>
          <a:xfrm>
            <a:off x="990360" y="3000240"/>
            <a:ext cx="1286280" cy="419400"/>
          </a:xfrm>
          <a:custGeom>
            <a:avLst/>
            <a:gdLst/>
            <a:ahLst/>
            <a:rect l="0" t="0" r="r" b="b"/>
            <a:pathLst>
              <a:path w="3573" h="1165">
                <a:moveTo>
                  <a:pt x="0" y="0"/>
                </a:moveTo>
                <a:lnTo>
                  <a:pt x="3573" y="0"/>
                </a:lnTo>
                <a:lnTo>
                  <a:pt x="3573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ec67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304920" y="3051360"/>
            <a:ext cx="651600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また、</a:t>
            </a: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HiraKakuProN-W3"/>
                <a:ea typeface="HiraKakuProN-W3"/>
              </a:rPr>
              <a:t> マークタグ</a:t>
            </a:r>
            <a:r>
              <a:rPr b="0" lang="en-US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を使⽤したテキストの強調表⽰も可能です。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8" name=""/>
          <p:cNvSpPr/>
          <p:nvPr/>
        </p:nvSpPr>
        <p:spPr>
          <a:xfrm>
            <a:off x="399960" y="41432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1"/>
                  <a:pt x="181" y="181"/>
                </a:cubicBezTo>
                <a:cubicBezTo>
                  <a:pt x="171" y="190"/>
                  <a:pt x="160" y="198"/>
                  <a:pt x="147" y="204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3" y="213"/>
                  <a:pt x="79" y="210"/>
                  <a:pt x="66" y="204"/>
                </a:cubicBezTo>
                <a:cubicBezTo>
                  <a:pt x="53" y="198"/>
                  <a:pt x="41" y="190"/>
                  <a:pt x="31" y="181"/>
                </a:cubicBezTo>
                <a:cubicBezTo>
                  <a:pt x="21" y="171"/>
                  <a:pt x="13" y="159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3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304920" y="350172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箇条書きリスト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0" name=""/>
          <p:cNvSpPr/>
          <p:nvPr/>
        </p:nvSpPr>
        <p:spPr>
          <a:xfrm>
            <a:off x="399960" y="45432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3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3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11" name=""/>
          <p:cNvSpPr/>
          <p:nvPr/>
        </p:nvSpPr>
        <p:spPr>
          <a:xfrm>
            <a:off x="609480" y="4429080"/>
            <a:ext cx="743400" cy="304920"/>
          </a:xfrm>
          <a:custGeom>
            <a:avLst/>
            <a:gdLst/>
            <a:ahLst/>
            <a:rect l="0" t="0" r="r" b="b"/>
            <a:pathLst>
              <a:path w="2065" h="847">
                <a:moveTo>
                  <a:pt x="0" y="688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906" y="0"/>
                </a:lnTo>
                <a:cubicBezTo>
                  <a:pt x="1916" y="0"/>
                  <a:pt x="1927" y="1"/>
                  <a:pt x="1937" y="3"/>
                </a:cubicBezTo>
                <a:cubicBezTo>
                  <a:pt x="1947" y="5"/>
                  <a:pt x="1957" y="8"/>
                  <a:pt x="1967" y="12"/>
                </a:cubicBezTo>
                <a:cubicBezTo>
                  <a:pt x="1976" y="16"/>
                  <a:pt x="1985" y="21"/>
                  <a:pt x="1994" y="26"/>
                </a:cubicBezTo>
                <a:cubicBezTo>
                  <a:pt x="2003" y="32"/>
                  <a:pt x="2011" y="39"/>
                  <a:pt x="2018" y="46"/>
                </a:cubicBezTo>
                <a:cubicBezTo>
                  <a:pt x="2025" y="53"/>
                  <a:pt x="2032" y="62"/>
                  <a:pt x="2038" y="70"/>
                </a:cubicBezTo>
                <a:cubicBezTo>
                  <a:pt x="2044" y="79"/>
                  <a:pt x="2049" y="88"/>
                  <a:pt x="2052" y="98"/>
                </a:cubicBezTo>
                <a:cubicBezTo>
                  <a:pt x="2056" y="107"/>
                  <a:pt x="2059" y="117"/>
                  <a:pt x="2062" y="127"/>
                </a:cubicBezTo>
                <a:cubicBezTo>
                  <a:pt x="2064" y="138"/>
                  <a:pt x="2065" y="148"/>
                  <a:pt x="2065" y="158"/>
                </a:cubicBezTo>
                <a:lnTo>
                  <a:pt x="2065" y="688"/>
                </a:lnTo>
                <a:cubicBezTo>
                  <a:pt x="2065" y="698"/>
                  <a:pt x="2064" y="708"/>
                  <a:pt x="2062" y="719"/>
                </a:cubicBezTo>
                <a:cubicBezTo>
                  <a:pt x="2059" y="729"/>
                  <a:pt x="2056" y="739"/>
                  <a:pt x="2052" y="748"/>
                </a:cubicBezTo>
                <a:cubicBezTo>
                  <a:pt x="2049" y="758"/>
                  <a:pt x="2044" y="767"/>
                  <a:pt x="2038" y="776"/>
                </a:cubicBezTo>
                <a:cubicBezTo>
                  <a:pt x="2032" y="784"/>
                  <a:pt x="2025" y="792"/>
                  <a:pt x="2018" y="800"/>
                </a:cubicBezTo>
                <a:cubicBezTo>
                  <a:pt x="2011" y="807"/>
                  <a:pt x="2003" y="815"/>
                  <a:pt x="1994" y="821"/>
                </a:cubicBezTo>
                <a:cubicBezTo>
                  <a:pt x="1985" y="826"/>
                  <a:pt x="1976" y="831"/>
                  <a:pt x="1967" y="835"/>
                </a:cubicBezTo>
                <a:cubicBezTo>
                  <a:pt x="1957" y="839"/>
                  <a:pt x="1947" y="842"/>
                  <a:pt x="1937" y="844"/>
                </a:cubicBezTo>
                <a:cubicBezTo>
                  <a:pt x="1927" y="846"/>
                  <a:pt x="1916" y="847"/>
                  <a:pt x="1906" y="847"/>
                </a:cubicBezTo>
                <a:lnTo>
                  <a:pt x="159" y="847"/>
                </a:lnTo>
                <a:cubicBezTo>
                  <a:pt x="148" y="847"/>
                  <a:pt x="138" y="846"/>
                  <a:pt x="128" y="844"/>
                </a:cubicBezTo>
                <a:cubicBezTo>
                  <a:pt x="117" y="842"/>
                  <a:pt x="107" y="839"/>
                  <a:pt x="98" y="835"/>
                </a:cubicBezTo>
                <a:cubicBezTo>
                  <a:pt x="88" y="831"/>
                  <a:pt x="79" y="826"/>
                  <a:pt x="70" y="821"/>
                </a:cubicBezTo>
                <a:cubicBezTo>
                  <a:pt x="62" y="815"/>
                  <a:pt x="54" y="807"/>
                  <a:pt x="46" y="800"/>
                </a:cubicBezTo>
                <a:cubicBezTo>
                  <a:pt x="39" y="792"/>
                  <a:pt x="32" y="784"/>
                  <a:pt x="27" y="776"/>
                </a:cubicBezTo>
                <a:cubicBezTo>
                  <a:pt x="21" y="767"/>
                  <a:pt x="16" y="758"/>
                  <a:pt x="12" y="748"/>
                </a:cubicBezTo>
                <a:cubicBezTo>
                  <a:pt x="8" y="739"/>
                  <a:pt x="5" y="729"/>
                  <a:pt x="3" y="719"/>
                </a:cubicBezTo>
                <a:cubicBezTo>
                  <a:pt x="1" y="708"/>
                  <a:pt x="0" y="698"/>
                  <a:pt x="0" y="688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609480" y="4003920"/>
            <a:ext cx="2058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リストの最初の項⽬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687240" y="4482720"/>
            <a:ext cx="58608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3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コード</a:t>
            </a:r>
            <a:endParaRPr b="0" lang="en-US" sz="15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347840" y="440388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を含む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2033640" y="443376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6" name=""/>
          <p:cNvSpPr/>
          <p:nvPr/>
        </p:nvSpPr>
        <p:spPr>
          <a:xfrm>
            <a:off x="399960" y="49431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3" y="213"/>
                  <a:pt x="79" y="210"/>
                  <a:pt x="66" y="205"/>
                </a:cubicBezTo>
                <a:cubicBezTo>
                  <a:pt x="53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3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17" name=""/>
          <p:cNvSpPr/>
          <p:nvPr/>
        </p:nvSpPr>
        <p:spPr>
          <a:xfrm>
            <a:off x="609480" y="4752720"/>
            <a:ext cx="609840" cy="419400"/>
          </a:xfrm>
          <a:custGeom>
            <a:avLst/>
            <a:gdLst/>
            <a:ahLst/>
            <a:rect l="0" t="0" r="r" b="b"/>
            <a:pathLst>
              <a:path w="1694" h="1165">
                <a:moveTo>
                  <a:pt x="0" y="0"/>
                </a:moveTo>
                <a:lnTo>
                  <a:pt x="1694" y="0"/>
                </a:lnTo>
                <a:lnTo>
                  <a:pt x="1694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ec672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2143440" y="4403880"/>
            <a:ext cx="1143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番⽬の項⽬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685800" y="4803840"/>
            <a:ext cx="74376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ffffff"/>
                </a:solidFill>
                <a:effectLst/>
                <a:uFillTx/>
                <a:latin typeface="HiraKakuProN-W3"/>
                <a:ea typeface="HiraKakuProN-W3"/>
              </a:rPr>
              <a:t>重要</a:t>
            </a:r>
            <a:r>
              <a:rPr b="0" lang="en-US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 な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447920" y="483372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557360" y="4803840"/>
            <a:ext cx="1143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番⽬の項⽬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3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4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5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304920" y="137160"/>
            <a:ext cx="544896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インラインスタイル要素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14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14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4191120" y="457200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3" name=""/>
          <p:cNvSpPr txBox="1"/>
          <p:nvPr/>
        </p:nvSpPr>
        <p:spPr>
          <a:xfrm>
            <a:off x="304920" y="2425680"/>
            <a:ext cx="2378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ボーダー付き画像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304920" y="2927520"/>
            <a:ext cx="1143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この画像は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447920" y="2957400"/>
            <a:ext cx="2376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alt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684440" y="292752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属性に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2370240" y="2957400"/>
            <a:ext cx="79668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"border"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8" name=""/>
          <p:cNvSpPr/>
          <p:nvPr/>
        </p:nvSpPr>
        <p:spPr>
          <a:xfrm>
            <a:off x="309240" y="3261960"/>
            <a:ext cx="2638800" cy="352800"/>
          </a:xfrm>
          <a:custGeom>
            <a:avLst/>
            <a:gdLst/>
            <a:ahLst/>
            <a:rect l="0" t="0" r="r" b="b"/>
            <a:pathLst>
              <a:path fill="none" w="7330" h="980">
                <a:moveTo>
                  <a:pt x="0" y="0"/>
                </a:moveTo>
                <a:lnTo>
                  <a:pt x="7330" y="0"/>
                </a:lnTo>
                <a:lnTo>
                  <a:pt x="7330" y="980"/>
                </a:lnTo>
                <a:lnTo>
                  <a:pt x="0" y="980"/>
                </a:lnTo>
                <a:lnTo>
                  <a:pt x="0" y="0"/>
                </a:lnTo>
              </a:path>
            </a:pathLst>
          </a:custGeom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314280" y="3267000"/>
            <a:ext cx="151920" cy="15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0" name=""/>
          <p:cNvSpPr txBox="1"/>
          <p:nvPr/>
        </p:nvSpPr>
        <p:spPr>
          <a:xfrm>
            <a:off x="3162240" y="2927520"/>
            <a:ext cx="4115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を含むため、ボーダーが表⽰されます。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466560" y="3309840"/>
            <a:ext cx="24764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placeholder image border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304920" y="3740040"/>
            <a:ext cx="1783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中央寄せ画像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304920" y="4241880"/>
            <a:ext cx="1143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この画像は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447920" y="4271760"/>
            <a:ext cx="2376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alt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684440" y="424188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属性に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2370240" y="4271760"/>
            <a:ext cx="75816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"center"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3128040" y="4241880"/>
            <a:ext cx="36583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を含むため、中央寄せになります。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8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4343400" y="4614840"/>
            <a:ext cx="24379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placeholder image center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0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2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304920" y="137160"/>
            <a:ext cx="396324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画像スタイリング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15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15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9" name=""/>
          <p:cNvSpPr/>
          <p:nvPr/>
        </p:nvSpPr>
        <p:spPr>
          <a:xfrm>
            <a:off x="309240" y="2624040"/>
            <a:ext cx="11573280" cy="2133720"/>
          </a:xfrm>
          <a:custGeom>
            <a:avLst/>
            <a:gdLst/>
            <a:ahLst/>
            <a:rect l="0" t="0" r="r" b="b"/>
            <a:pathLst>
              <a:path w="32148" h="5927">
                <a:moveTo>
                  <a:pt x="0" y="5782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8" y="98"/>
                  <a:pt x="11" y="90"/>
                </a:cubicBezTo>
                <a:cubicBezTo>
                  <a:pt x="15" y="81"/>
                  <a:pt x="20" y="72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50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8" y="3"/>
                </a:cubicBezTo>
                <a:cubicBezTo>
                  <a:pt x="127" y="1"/>
                  <a:pt x="136" y="0"/>
                  <a:pt x="146" y="0"/>
                </a:cubicBezTo>
                <a:lnTo>
                  <a:pt x="32003" y="0"/>
                </a:lnTo>
                <a:cubicBezTo>
                  <a:pt x="32012" y="0"/>
                  <a:pt x="32022" y="1"/>
                  <a:pt x="32031" y="3"/>
                </a:cubicBezTo>
                <a:cubicBezTo>
                  <a:pt x="32041" y="4"/>
                  <a:pt x="32050" y="7"/>
                  <a:pt x="32058" y="11"/>
                </a:cubicBezTo>
                <a:cubicBezTo>
                  <a:pt x="32067" y="15"/>
                  <a:pt x="32076" y="19"/>
                  <a:pt x="32084" y="24"/>
                </a:cubicBezTo>
                <a:cubicBezTo>
                  <a:pt x="32092" y="30"/>
                  <a:pt x="32099" y="36"/>
                  <a:pt x="32106" y="42"/>
                </a:cubicBezTo>
                <a:cubicBezTo>
                  <a:pt x="32112" y="49"/>
                  <a:pt x="32118" y="56"/>
                  <a:pt x="32124" y="64"/>
                </a:cubicBezTo>
                <a:cubicBezTo>
                  <a:pt x="32129" y="72"/>
                  <a:pt x="32134" y="81"/>
                  <a:pt x="32137" y="90"/>
                </a:cubicBezTo>
                <a:cubicBezTo>
                  <a:pt x="32141" y="98"/>
                  <a:pt x="32144" y="108"/>
                  <a:pt x="32145" y="117"/>
                </a:cubicBezTo>
                <a:cubicBezTo>
                  <a:pt x="32147" y="126"/>
                  <a:pt x="32148" y="136"/>
                  <a:pt x="32148" y="145"/>
                </a:cubicBezTo>
                <a:lnTo>
                  <a:pt x="32148" y="5782"/>
                </a:lnTo>
                <a:cubicBezTo>
                  <a:pt x="32148" y="5791"/>
                  <a:pt x="32147" y="5801"/>
                  <a:pt x="32145" y="5810"/>
                </a:cubicBezTo>
                <a:cubicBezTo>
                  <a:pt x="32144" y="5820"/>
                  <a:pt x="32141" y="5829"/>
                  <a:pt x="32137" y="5838"/>
                </a:cubicBezTo>
                <a:cubicBezTo>
                  <a:pt x="32134" y="5846"/>
                  <a:pt x="32129" y="5855"/>
                  <a:pt x="32124" y="5863"/>
                </a:cubicBezTo>
                <a:cubicBezTo>
                  <a:pt x="32118" y="5871"/>
                  <a:pt x="32112" y="5878"/>
                  <a:pt x="32106" y="5885"/>
                </a:cubicBezTo>
                <a:cubicBezTo>
                  <a:pt x="32099" y="5892"/>
                  <a:pt x="32092" y="5898"/>
                  <a:pt x="32084" y="5903"/>
                </a:cubicBezTo>
                <a:cubicBezTo>
                  <a:pt x="32076" y="5908"/>
                  <a:pt x="32067" y="5913"/>
                  <a:pt x="32058" y="5916"/>
                </a:cubicBezTo>
                <a:cubicBezTo>
                  <a:pt x="32050" y="5920"/>
                  <a:pt x="32041" y="5923"/>
                  <a:pt x="32031" y="5925"/>
                </a:cubicBezTo>
                <a:cubicBezTo>
                  <a:pt x="32022" y="5927"/>
                  <a:pt x="32012" y="5927"/>
                  <a:pt x="32003" y="5927"/>
                </a:cubicBezTo>
                <a:lnTo>
                  <a:pt x="146" y="5927"/>
                </a:lnTo>
                <a:cubicBezTo>
                  <a:pt x="136" y="5927"/>
                  <a:pt x="127" y="5927"/>
                  <a:pt x="118" y="5925"/>
                </a:cubicBezTo>
                <a:cubicBezTo>
                  <a:pt x="108" y="5923"/>
                  <a:pt x="99" y="5920"/>
                  <a:pt x="90" y="5916"/>
                </a:cubicBezTo>
                <a:cubicBezTo>
                  <a:pt x="81" y="5913"/>
                  <a:pt x="73" y="5908"/>
                  <a:pt x="65" y="5903"/>
                </a:cubicBezTo>
                <a:cubicBezTo>
                  <a:pt x="57" y="5898"/>
                  <a:pt x="50" y="5892"/>
                  <a:pt x="43" y="5885"/>
                </a:cubicBezTo>
                <a:cubicBezTo>
                  <a:pt x="36" y="5878"/>
                  <a:pt x="30" y="5871"/>
                  <a:pt x="25" y="5863"/>
                </a:cubicBezTo>
                <a:cubicBezTo>
                  <a:pt x="20" y="5855"/>
                  <a:pt x="15" y="5846"/>
                  <a:pt x="11" y="5838"/>
                </a:cubicBezTo>
                <a:cubicBezTo>
                  <a:pt x="8" y="5829"/>
                  <a:pt x="5" y="5820"/>
                  <a:pt x="3" y="5810"/>
                </a:cubicBezTo>
                <a:cubicBezTo>
                  <a:pt x="1" y="5801"/>
                  <a:pt x="0" y="5791"/>
                  <a:pt x="0" y="5782"/>
                </a:cubicBezTo>
                <a:close/>
              </a:path>
            </a:pathLst>
          </a:custGeom>
          <a:solidFill>
            <a:srgbClr val="3d3d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60" name=""/>
          <p:cNvSpPr/>
          <p:nvPr/>
        </p:nvSpPr>
        <p:spPr>
          <a:xfrm>
            <a:off x="309240" y="2624040"/>
            <a:ext cx="11573280" cy="2133720"/>
          </a:xfrm>
          <a:custGeom>
            <a:avLst/>
            <a:gdLst/>
            <a:ahLst/>
            <a:rect l="0" t="0" r="r" b="b"/>
            <a:pathLst>
              <a:path fill="none" w="32148" h="5927">
                <a:moveTo>
                  <a:pt x="0" y="5782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8" y="98"/>
                  <a:pt x="11" y="90"/>
                </a:cubicBezTo>
                <a:cubicBezTo>
                  <a:pt x="15" y="81"/>
                  <a:pt x="20" y="72"/>
                  <a:pt x="25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50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8" y="3"/>
                </a:cubicBezTo>
                <a:cubicBezTo>
                  <a:pt x="127" y="1"/>
                  <a:pt x="136" y="0"/>
                  <a:pt x="146" y="0"/>
                </a:cubicBezTo>
                <a:lnTo>
                  <a:pt x="32003" y="0"/>
                </a:lnTo>
                <a:cubicBezTo>
                  <a:pt x="32012" y="0"/>
                  <a:pt x="32022" y="1"/>
                  <a:pt x="32031" y="3"/>
                </a:cubicBezTo>
                <a:cubicBezTo>
                  <a:pt x="32041" y="4"/>
                  <a:pt x="32050" y="7"/>
                  <a:pt x="32058" y="11"/>
                </a:cubicBezTo>
                <a:cubicBezTo>
                  <a:pt x="32067" y="15"/>
                  <a:pt x="32076" y="19"/>
                  <a:pt x="32084" y="24"/>
                </a:cubicBezTo>
                <a:cubicBezTo>
                  <a:pt x="32092" y="30"/>
                  <a:pt x="32099" y="36"/>
                  <a:pt x="32106" y="42"/>
                </a:cubicBezTo>
                <a:cubicBezTo>
                  <a:pt x="32112" y="49"/>
                  <a:pt x="32118" y="56"/>
                  <a:pt x="32124" y="64"/>
                </a:cubicBezTo>
                <a:cubicBezTo>
                  <a:pt x="32129" y="72"/>
                  <a:pt x="32134" y="81"/>
                  <a:pt x="32137" y="90"/>
                </a:cubicBezTo>
                <a:cubicBezTo>
                  <a:pt x="32141" y="98"/>
                  <a:pt x="32144" y="108"/>
                  <a:pt x="32145" y="117"/>
                </a:cubicBezTo>
                <a:cubicBezTo>
                  <a:pt x="32147" y="126"/>
                  <a:pt x="32148" y="136"/>
                  <a:pt x="32148" y="145"/>
                </a:cubicBezTo>
                <a:lnTo>
                  <a:pt x="32148" y="5782"/>
                </a:lnTo>
                <a:cubicBezTo>
                  <a:pt x="32148" y="5791"/>
                  <a:pt x="32147" y="5801"/>
                  <a:pt x="32145" y="5810"/>
                </a:cubicBezTo>
                <a:cubicBezTo>
                  <a:pt x="32144" y="5820"/>
                  <a:pt x="32141" y="5829"/>
                  <a:pt x="32137" y="5838"/>
                </a:cubicBezTo>
                <a:cubicBezTo>
                  <a:pt x="32134" y="5846"/>
                  <a:pt x="32129" y="5855"/>
                  <a:pt x="32124" y="5863"/>
                </a:cubicBezTo>
                <a:cubicBezTo>
                  <a:pt x="32118" y="5871"/>
                  <a:pt x="32112" y="5878"/>
                  <a:pt x="32106" y="5885"/>
                </a:cubicBezTo>
                <a:cubicBezTo>
                  <a:pt x="32099" y="5892"/>
                  <a:pt x="32092" y="5898"/>
                  <a:pt x="32084" y="5903"/>
                </a:cubicBezTo>
                <a:cubicBezTo>
                  <a:pt x="32076" y="5908"/>
                  <a:pt x="32067" y="5913"/>
                  <a:pt x="32058" y="5916"/>
                </a:cubicBezTo>
                <a:cubicBezTo>
                  <a:pt x="32050" y="5920"/>
                  <a:pt x="32041" y="5923"/>
                  <a:pt x="32031" y="5925"/>
                </a:cubicBezTo>
                <a:cubicBezTo>
                  <a:pt x="32022" y="5927"/>
                  <a:pt x="32012" y="5927"/>
                  <a:pt x="32003" y="5927"/>
                </a:cubicBezTo>
                <a:lnTo>
                  <a:pt x="146" y="5927"/>
                </a:lnTo>
                <a:cubicBezTo>
                  <a:pt x="136" y="5927"/>
                  <a:pt x="127" y="5927"/>
                  <a:pt x="118" y="5925"/>
                </a:cubicBezTo>
                <a:cubicBezTo>
                  <a:pt x="108" y="5923"/>
                  <a:pt x="99" y="5920"/>
                  <a:pt x="90" y="5916"/>
                </a:cubicBezTo>
                <a:cubicBezTo>
                  <a:pt x="81" y="5913"/>
                  <a:pt x="73" y="5908"/>
                  <a:pt x="65" y="5903"/>
                </a:cubicBezTo>
                <a:cubicBezTo>
                  <a:pt x="57" y="5898"/>
                  <a:pt x="50" y="5892"/>
                  <a:pt x="43" y="5885"/>
                </a:cubicBezTo>
                <a:cubicBezTo>
                  <a:pt x="36" y="5878"/>
                  <a:pt x="30" y="5871"/>
                  <a:pt x="25" y="5863"/>
                </a:cubicBezTo>
                <a:cubicBezTo>
                  <a:pt x="20" y="5855"/>
                  <a:pt x="15" y="5846"/>
                  <a:pt x="11" y="5838"/>
                </a:cubicBezTo>
                <a:cubicBezTo>
                  <a:pt x="8" y="5829"/>
                  <a:pt x="5" y="5820"/>
                  <a:pt x="3" y="5810"/>
                </a:cubicBezTo>
                <a:cubicBezTo>
                  <a:pt x="1" y="5801"/>
                  <a:pt x="0" y="5791"/>
                  <a:pt x="0" y="5782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304920" y="2136960"/>
            <a:ext cx="5487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プリフォーマット済みコードブロックの表⽰例です。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466560" y="3013920"/>
            <a:ext cx="3448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// 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810720" y="3027960"/>
            <a:ext cx="95328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コメント例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466560" y="3242520"/>
            <a:ext cx="103284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function 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499040" y="3256560"/>
            <a:ext cx="38160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挨拶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879920" y="32425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(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994760" y="3256560"/>
            <a:ext cx="38160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名前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2375640" y="3242520"/>
            <a:ext cx="3448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) {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466560" y="3471120"/>
            <a:ext cx="11476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  return "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613520" y="3485160"/>
            <a:ext cx="114372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こんにちは、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2756520" y="3471120"/>
            <a:ext cx="45936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" + 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3215520" y="3485160"/>
            <a:ext cx="38160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名前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3596400" y="3471120"/>
            <a:ext cx="45936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 + "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4055040" y="3485160"/>
            <a:ext cx="57240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さん！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4626720" y="3471120"/>
            <a:ext cx="23004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";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466560" y="3699720"/>
            <a:ext cx="19008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}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466560" y="4156920"/>
            <a:ext cx="137700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console.log(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842840" y="4170960"/>
            <a:ext cx="38160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挨拶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2224080" y="4156920"/>
            <a:ext cx="23004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("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2453400" y="4170960"/>
            <a:ext cx="381600" cy="268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00" strike="noStrike" u="none">
                <a:solidFill>
                  <a:srgbClr val="ffffff"/>
                </a:solidFill>
                <a:effectLst/>
                <a:uFillTx/>
                <a:latin typeface="Osaka-Mono"/>
                <a:ea typeface="Osaka-Mono"/>
              </a:rPr>
              <a:t>世界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2834280" y="4156920"/>
            <a:ext cx="459360" cy="22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Menlo"/>
                <a:ea typeface="Menlo"/>
              </a:rPr>
              <a:t>"));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304920" y="4927680"/>
            <a:ext cx="1143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フォントは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1434240" y="4957560"/>
            <a:ext cx="185832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"Source Code Pro"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4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3283560" y="4927680"/>
            <a:ext cx="2286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が使⽤されています。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304920" y="137160"/>
            <a:ext cx="346788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コードブロック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7" name=""/>
          <p:cNvSpPr/>
          <p:nvPr/>
        </p:nvSpPr>
        <p:spPr>
          <a:xfrm>
            <a:off x="4028760" y="180720"/>
            <a:ext cx="1095840" cy="619560"/>
          </a:xfrm>
          <a:custGeom>
            <a:avLst/>
            <a:gdLst/>
            <a:ahLst/>
            <a:rect l="0" t="0" r="r" b="b"/>
            <a:pathLst>
              <a:path w="3044" h="1721">
                <a:moveTo>
                  <a:pt x="0" y="1562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3"/>
                </a:cubicBezTo>
                <a:cubicBezTo>
                  <a:pt x="2927" y="5"/>
                  <a:pt x="2936" y="8"/>
                  <a:pt x="2946" y="12"/>
                </a:cubicBezTo>
                <a:cubicBezTo>
                  <a:pt x="2956" y="16"/>
                  <a:pt x="2965" y="21"/>
                  <a:pt x="2974" y="27"/>
                </a:cubicBezTo>
                <a:cubicBezTo>
                  <a:pt x="2982" y="33"/>
                  <a:pt x="2990" y="39"/>
                  <a:pt x="2998" y="47"/>
                </a:cubicBezTo>
                <a:cubicBezTo>
                  <a:pt x="3005" y="54"/>
                  <a:pt x="3012" y="62"/>
                  <a:pt x="3017" y="71"/>
                </a:cubicBezTo>
                <a:cubicBezTo>
                  <a:pt x="3023" y="79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9"/>
                  <a:pt x="3044" y="159"/>
                </a:cubicBezTo>
                <a:lnTo>
                  <a:pt x="3044" y="1562"/>
                </a:lnTo>
                <a:cubicBezTo>
                  <a:pt x="3044" y="1573"/>
                  <a:pt x="3043" y="1583"/>
                  <a:pt x="3041" y="1593"/>
                </a:cubicBezTo>
                <a:cubicBezTo>
                  <a:pt x="3039" y="1603"/>
                  <a:pt x="3036" y="1613"/>
                  <a:pt x="3032" y="1623"/>
                </a:cubicBezTo>
                <a:cubicBezTo>
                  <a:pt x="3028" y="1633"/>
                  <a:pt x="3023" y="1642"/>
                  <a:pt x="3017" y="1650"/>
                </a:cubicBezTo>
                <a:cubicBezTo>
                  <a:pt x="3012" y="1659"/>
                  <a:pt x="3005" y="1667"/>
                  <a:pt x="2998" y="1675"/>
                </a:cubicBezTo>
                <a:cubicBezTo>
                  <a:pt x="2990" y="1682"/>
                  <a:pt x="2982" y="1688"/>
                  <a:pt x="2974" y="1694"/>
                </a:cubicBezTo>
                <a:cubicBezTo>
                  <a:pt x="2965" y="1700"/>
                  <a:pt x="2956" y="1705"/>
                  <a:pt x="2946" y="1709"/>
                </a:cubicBezTo>
                <a:cubicBezTo>
                  <a:pt x="2936" y="1713"/>
                  <a:pt x="2927" y="1716"/>
                  <a:pt x="2916" y="1718"/>
                </a:cubicBezTo>
                <a:cubicBezTo>
                  <a:pt x="2906" y="1720"/>
                  <a:pt x="2896" y="1721"/>
                  <a:pt x="2885" y="1721"/>
                </a:cubicBezTo>
                <a:lnTo>
                  <a:pt x="159" y="1721"/>
                </a:lnTo>
                <a:cubicBezTo>
                  <a:pt x="149" y="1721"/>
                  <a:pt x="138" y="1720"/>
                  <a:pt x="128" y="1718"/>
                </a:cubicBezTo>
                <a:cubicBezTo>
                  <a:pt x="118" y="1716"/>
                  <a:pt x="108" y="1713"/>
                  <a:pt x="98" y="1709"/>
                </a:cubicBezTo>
                <a:cubicBezTo>
                  <a:pt x="89" y="1705"/>
                  <a:pt x="80" y="1700"/>
                  <a:pt x="71" y="1694"/>
                </a:cubicBezTo>
                <a:cubicBezTo>
                  <a:pt x="62" y="1688"/>
                  <a:pt x="54" y="1682"/>
                  <a:pt x="47" y="1675"/>
                </a:cubicBezTo>
                <a:cubicBezTo>
                  <a:pt x="40" y="1667"/>
                  <a:pt x="33" y="1659"/>
                  <a:pt x="27" y="1650"/>
                </a:cubicBezTo>
                <a:cubicBezTo>
                  <a:pt x="21" y="1642"/>
                  <a:pt x="16" y="1633"/>
                  <a:pt x="12" y="1623"/>
                </a:cubicBezTo>
                <a:cubicBezTo>
                  <a:pt x="8" y="1613"/>
                  <a:pt x="5" y="1603"/>
                  <a:pt x="3" y="1593"/>
                </a:cubicBezTo>
                <a:cubicBezTo>
                  <a:pt x="1" y="1583"/>
                  <a:pt x="0" y="1573"/>
                  <a:pt x="0" y="1562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3771720" y="202320"/>
            <a:ext cx="495000" cy="576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 (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4127400" y="197640"/>
            <a:ext cx="895320" cy="577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Menlo"/>
                <a:ea typeface="Menlo"/>
              </a:rPr>
              <a:t>pre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0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1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2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5121000" y="202320"/>
            <a:ext cx="495000" cy="576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)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16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16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9" name=""/>
          <p:cNvSpPr/>
          <p:nvPr/>
        </p:nvSpPr>
        <p:spPr>
          <a:xfrm>
            <a:off x="314280" y="3143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0" name=""/>
          <p:cNvSpPr/>
          <p:nvPr/>
        </p:nvSpPr>
        <p:spPr>
          <a:xfrm>
            <a:off x="1161720" y="3143160"/>
            <a:ext cx="857880" cy="381240"/>
          </a:xfrm>
          <a:custGeom>
            <a:avLst/>
            <a:gdLst/>
            <a:ahLst/>
            <a:rect l="0" t="0" r="r" b="b"/>
            <a:pathLst>
              <a:path w="2383" h="1059">
                <a:moveTo>
                  <a:pt x="0" y="0"/>
                </a:moveTo>
                <a:lnTo>
                  <a:pt x="2383" y="0"/>
                </a:lnTo>
                <a:lnTo>
                  <a:pt x="2383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1" name=""/>
          <p:cNvSpPr/>
          <p:nvPr/>
        </p:nvSpPr>
        <p:spPr>
          <a:xfrm>
            <a:off x="2019240" y="3143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2" name=""/>
          <p:cNvSpPr/>
          <p:nvPr/>
        </p:nvSpPr>
        <p:spPr>
          <a:xfrm>
            <a:off x="314280" y="352404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3" name=""/>
          <p:cNvSpPr/>
          <p:nvPr/>
        </p:nvSpPr>
        <p:spPr>
          <a:xfrm>
            <a:off x="1161720" y="3524040"/>
            <a:ext cx="857880" cy="381240"/>
          </a:xfrm>
          <a:custGeom>
            <a:avLst/>
            <a:gdLst/>
            <a:ahLst/>
            <a:rect l="0" t="0" r="r" b="b"/>
            <a:pathLst>
              <a:path w="2383" h="1059">
                <a:moveTo>
                  <a:pt x="0" y="0"/>
                </a:moveTo>
                <a:lnTo>
                  <a:pt x="2383" y="0"/>
                </a:lnTo>
                <a:lnTo>
                  <a:pt x="2383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4" name=""/>
          <p:cNvSpPr/>
          <p:nvPr/>
        </p:nvSpPr>
        <p:spPr>
          <a:xfrm>
            <a:off x="2019240" y="352404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5" name=""/>
          <p:cNvSpPr/>
          <p:nvPr/>
        </p:nvSpPr>
        <p:spPr>
          <a:xfrm>
            <a:off x="314280" y="3904920"/>
            <a:ext cx="847800" cy="381600"/>
          </a:xfrm>
          <a:custGeom>
            <a:avLst/>
            <a:gdLst/>
            <a:ahLst/>
            <a:rect l="0" t="0" r="r" b="b"/>
            <a:pathLst>
              <a:path w="2355" h="1060">
                <a:moveTo>
                  <a:pt x="0" y="0"/>
                </a:moveTo>
                <a:lnTo>
                  <a:pt x="2355" y="0"/>
                </a:lnTo>
                <a:lnTo>
                  <a:pt x="2355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6" name=""/>
          <p:cNvSpPr/>
          <p:nvPr/>
        </p:nvSpPr>
        <p:spPr>
          <a:xfrm>
            <a:off x="1161720" y="3904920"/>
            <a:ext cx="857880" cy="381600"/>
          </a:xfrm>
          <a:custGeom>
            <a:avLst/>
            <a:gdLst/>
            <a:ahLst/>
            <a:rect l="0" t="0" r="r" b="b"/>
            <a:pathLst>
              <a:path w="2383" h="1060">
                <a:moveTo>
                  <a:pt x="0" y="0"/>
                </a:moveTo>
                <a:lnTo>
                  <a:pt x="2383" y="0"/>
                </a:lnTo>
                <a:lnTo>
                  <a:pt x="2383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7" name=""/>
          <p:cNvSpPr/>
          <p:nvPr/>
        </p:nvSpPr>
        <p:spPr>
          <a:xfrm>
            <a:off x="2019240" y="3904920"/>
            <a:ext cx="847800" cy="381600"/>
          </a:xfrm>
          <a:custGeom>
            <a:avLst/>
            <a:gdLst/>
            <a:ahLst/>
            <a:rect l="0" t="0" r="r" b="b"/>
            <a:pathLst>
              <a:path w="2355" h="1060">
                <a:moveTo>
                  <a:pt x="0" y="0"/>
                </a:moveTo>
                <a:lnTo>
                  <a:pt x="2355" y="0"/>
                </a:lnTo>
                <a:lnTo>
                  <a:pt x="2355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8" name=""/>
          <p:cNvSpPr/>
          <p:nvPr/>
        </p:nvSpPr>
        <p:spPr>
          <a:xfrm>
            <a:off x="314280" y="4286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9" name=""/>
          <p:cNvSpPr/>
          <p:nvPr/>
        </p:nvSpPr>
        <p:spPr>
          <a:xfrm>
            <a:off x="1161720" y="4286160"/>
            <a:ext cx="857880" cy="381240"/>
          </a:xfrm>
          <a:custGeom>
            <a:avLst/>
            <a:gdLst/>
            <a:ahLst/>
            <a:rect l="0" t="0" r="r" b="b"/>
            <a:pathLst>
              <a:path w="2383" h="1059">
                <a:moveTo>
                  <a:pt x="0" y="0"/>
                </a:moveTo>
                <a:lnTo>
                  <a:pt x="2383" y="0"/>
                </a:lnTo>
                <a:lnTo>
                  <a:pt x="2383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0" name=""/>
          <p:cNvSpPr/>
          <p:nvPr/>
        </p:nvSpPr>
        <p:spPr>
          <a:xfrm>
            <a:off x="2019240" y="4286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1" name=""/>
          <p:cNvSpPr/>
          <p:nvPr/>
        </p:nvSpPr>
        <p:spPr>
          <a:xfrm>
            <a:off x="304560" y="3133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2" name=""/>
          <p:cNvSpPr/>
          <p:nvPr/>
        </p:nvSpPr>
        <p:spPr>
          <a:xfrm>
            <a:off x="304560" y="3133440"/>
            <a:ext cx="867240" cy="10080"/>
          </a:xfrm>
          <a:custGeom>
            <a:avLst/>
            <a:gdLst/>
            <a:ahLst/>
            <a:rect l="0" t="0" r="r" b="b"/>
            <a:pathLst>
              <a:path w="2409" h="28">
                <a:moveTo>
                  <a:pt x="0" y="0"/>
                </a:moveTo>
                <a:lnTo>
                  <a:pt x="2409" y="0"/>
                </a:lnTo>
                <a:lnTo>
                  <a:pt x="24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3" name=""/>
          <p:cNvSpPr/>
          <p:nvPr/>
        </p:nvSpPr>
        <p:spPr>
          <a:xfrm>
            <a:off x="1161720" y="3133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4" name=""/>
          <p:cNvSpPr/>
          <p:nvPr/>
        </p:nvSpPr>
        <p:spPr>
          <a:xfrm>
            <a:off x="1171440" y="3133440"/>
            <a:ext cx="848160" cy="10080"/>
          </a:xfrm>
          <a:custGeom>
            <a:avLst/>
            <a:gdLst/>
            <a:ahLst/>
            <a:rect l="0" t="0" r="r" b="b"/>
            <a:pathLst>
              <a:path w="2356" h="28">
                <a:moveTo>
                  <a:pt x="0" y="0"/>
                </a:moveTo>
                <a:lnTo>
                  <a:pt x="2356" y="0"/>
                </a:lnTo>
                <a:lnTo>
                  <a:pt x="23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5" name=""/>
          <p:cNvSpPr/>
          <p:nvPr/>
        </p:nvSpPr>
        <p:spPr>
          <a:xfrm>
            <a:off x="2009520" y="3133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6" name=""/>
          <p:cNvSpPr/>
          <p:nvPr/>
        </p:nvSpPr>
        <p:spPr>
          <a:xfrm>
            <a:off x="2019240" y="3133440"/>
            <a:ext cx="857520" cy="10080"/>
          </a:xfrm>
          <a:custGeom>
            <a:avLst/>
            <a:gdLst/>
            <a:ahLst/>
            <a:rect l="0" t="0" r="r" b="b"/>
            <a:pathLst>
              <a:path w="2382" h="28">
                <a:moveTo>
                  <a:pt x="0" y="0"/>
                </a:moveTo>
                <a:lnTo>
                  <a:pt x="2382" y="0"/>
                </a:lnTo>
                <a:lnTo>
                  <a:pt x="23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7" name=""/>
          <p:cNvSpPr/>
          <p:nvPr/>
        </p:nvSpPr>
        <p:spPr>
          <a:xfrm>
            <a:off x="2866680" y="3133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8" name=""/>
          <p:cNvSpPr/>
          <p:nvPr/>
        </p:nvSpPr>
        <p:spPr>
          <a:xfrm>
            <a:off x="304560" y="3514680"/>
            <a:ext cx="867240" cy="9720"/>
          </a:xfrm>
          <a:custGeom>
            <a:avLst/>
            <a:gdLst/>
            <a:ahLst/>
            <a:rect l="0" t="0" r="r" b="b"/>
            <a:pathLst>
              <a:path w="2409" h="27">
                <a:moveTo>
                  <a:pt x="0" y="0"/>
                </a:moveTo>
                <a:lnTo>
                  <a:pt x="2409" y="0"/>
                </a:lnTo>
                <a:lnTo>
                  <a:pt x="24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9" name=""/>
          <p:cNvSpPr/>
          <p:nvPr/>
        </p:nvSpPr>
        <p:spPr>
          <a:xfrm>
            <a:off x="1171440" y="3514680"/>
            <a:ext cx="848160" cy="9720"/>
          </a:xfrm>
          <a:custGeom>
            <a:avLst/>
            <a:gdLst/>
            <a:ahLst/>
            <a:rect l="0" t="0" r="r" b="b"/>
            <a:pathLst>
              <a:path w="2356" h="27">
                <a:moveTo>
                  <a:pt x="0" y="0"/>
                </a:moveTo>
                <a:lnTo>
                  <a:pt x="2356" y="0"/>
                </a:lnTo>
                <a:lnTo>
                  <a:pt x="23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0" name=""/>
          <p:cNvSpPr/>
          <p:nvPr/>
        </p:nvSpPr>
        <p:spPr>
          <a:xfrm>
            <a:off x="2019240" y="3514680"/>
            <a:ext cx="857520" cy="9720"/>
          </a:xfrm>
          <a:custGeom>
            <a:avLst/>
            <a:gdLst/>
            <a:ahLst/>
            <a:rect l="0" t="0" r="r" b="b"/>
            <a:pathLst>
              <a:path w="2382" h="27">
                <a:moveTo>
                  <a:pt x="0" y="0"/>
                </a:moveTo>
                <a:lnTo>
                  <a:pt x="2382" y="0"/>
                </a:lnTo>
                <a:lnTo>
                  <a:pt x="23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1" name=""/>
          <p:cNvSpPr/>
          <p:nvPr/>
        </p:nvSpPr>
        <p:spPr>
          <a:xfrm>
            <a:off x="304560" y="352404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2" name=""/>
          <p:cNvSpPr/>
          <p:nvPr/>
        </p:nvSpPr>
        <p:spPr>
          <a:xfrm>
            <a:off x="1161720" y="352404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3" name=""/>
          <p:cNvSpPr/>
          <p:nvPr/>
        </p:nvSpPr>
        <p:spPr>
          <a:xfrm>
            <a:off x="2009520" y="352404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4" name=""/>
          <p:cNvSpPr/>
          <p:nvPr/>
        </p:nvSpPr>
        <p:spPr>
          <a:xfrm>
            <a:off x="2866680" y="352404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5" name=""/>
          <p:cNvSpPr/>
          <p:nvPr/>
        </p:nvSpPr>
        <p:spPr>
          <a:xfrm>
            <a:off x="304560" y="390492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6" name=""/>
          <p:cNvSpPr/>
          <p:nvPr/>
        </p:nvSpPr>
        <p:spPr>
          <a:xfrm>
            <a:off x="304560" y="3895560"/>
            <a:ext cx="867240" cy="9720"/>
          </a:xfrm>
          <a:custGeom>
            <a:avLst/>
            <a:gdLst/>
            <a:ahLst/>
            <a:rect l="0" t="0" r="r" b="b"/>
            <a:pathLst>
              <a:path w="2409" h="27">
                <a:moveTo>
                  <a:pt x="0" y="0"/>
                </a:moveTo>
                <a:lnTo>
                  <a:pt x="2409" y="0"/>
                </a:lnTo>
                <a:lnTo>
                  <a:pt x="24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7" name=""/>
          <p:cNvSpPr/>
          <p:nvPr/>
        </p:nvSpPr>
        <p:spPr>
          <a:xfrm>
            <a:off x="1161720" y="390492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8" name=""/>
          <p:cNvSpPr/>
          <p:nvPr/>
        </p:nvSpPr>
        <p:spPr>
          <a:xfrm>
            <a:off x="1171440" y="3895560"/>
            <a:ext cx="848160" cy="9720"/>
          </a:xfrm>
          <a:custGeom>
            <a:avLst/>
            <a:gdLst/>
            <a:ahLst/>
            <a:rect l="0" t="0" r="r" b="b"/>
            <a:pathLst>
              <a:path w="2356" h="27">
                <a:moveTo>
                  <a:pt x="0" y="0"/>
                </a:moveTo>
                <a:lnTo>
                  <a:pt x="2356" y="0"/>
                </a:lnTo>
                <a:lnTo>
                  <a:pt x="23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9" name=""/>
          <p:cNvSpPr/>
          <p:nvPr/>
        </p:nvSpPr>
        <p:spPr>
          <a:xfrm>
            <a:off x="2009520" y="390492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0" name=""/>
          <p:cNvSpPr/>
          <p:nvPr/>
        </p:nvSpPr>
        <p:spPr>
          <a:xfrm>
            <a:off x="2019240" y="3895560"/>
            <a:ext cx="857520" cy="9720"/>
          </a:xfrm>
          <a:custGeom>
            <a:avLst/>
            <a:gdLst/>
            <a:ahLst/>
            <a:rect l="0" t="0" r="r" b="b"/>
            <a:pathLst>
              <a:path w="2382" h="27">
                <a:moveTo>
                  <a:pt x="0" y="0"/>
                </a:moveTo>
                <a:lnTo>
                  <a:pt x="2382" y="0"/>
                </a:lnTo>
                <a:lnTo>
                  <a:pt x="23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1" name=""/>
          <p:cNvSpPr/>
          <p:nvPr/>
        </p:nvSpPr>
        <p:spPr>
          <a:xfrm>
            <a:off x="2866680" y="390492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2" name=""/>
          <p:cNvSpPr/>
          <p:nvPr/>
        </p:nvSpPr>
        <p:spPr>
          <a:xfrm>
            <a:off x="304560" y="4286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3" name=""/>
          <p:cNvSpPr/>
          <p:nvPr/>
        </p:nvSpPr>
        <p:spPr>
          <a:xfrm>
            <a:off x="304560" y="4276440"/>
            <a:ext cx="867240" cy="10080"/>
          </a:xfrm>
          <a:custGeom>
            <a:avLst/>
            <a:gdLst/>
            <a:ahLst/>
            <a:rect l="0" t="0" r="r" b="b"/>
            <a:pathLst>
              <a:path w="2409" h="28">
                <a:moveTo>
                  <a:pt x="0" y="0"/>
                </a:moveTo>
                <a:lnTo>
                  <a:pt x="2409" y="0"/>
                </a:lnTo>
                <a:lnTo>
                  <a:pt x="24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4" name=""/>
          <p:cNvSpPr/>
          <p:nvPr/>
        </p:nvSpPr>
        <p:spPr>
          <a:xfrm>
            <a:off x="1161720" y="4286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5" name=""/>
          <p:cNvSpPr/>
          <p:nvPr/>
        </p:nvSpPr>
        <p:spPr>
          <a:xfrm>
            <a:off x="1171440" y="4276440"/>
            <a:ext cx="848160" cy="10080"/>
          </a:xfrm>
          <a:custGeom>
            <a:avLst/>
            <a:gdLst/>
            <a:ahLst/>
            <a:rect l="0" t="0" r="r" b="b"/>
            <a:pathLst>
              <a:path w="2356" h="28">
                <a:moveTo>
                  <a:pt x="0" y="0"/>
                </a:moveTo>
                <a:lnTo>
                  <a:pt x="2356" y="0"/>
                </a:lnTo>
                <a:lnTo>
                  <a:pt x="23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6" name=""/>
          <p:cNvSpPr/>
          <p:nvPr/>
        </p:nvSpPr>
        <p:spPr>
          <a:xfrm>
            <a:off x="2009520" y="4286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7" name=""/>
          <p:cNvSpPr/>
          <p:nvPr/>
        </p:nvSpPr>
        <p:spPr>
          <a:xfrm>
            <a:off x="2019240" y="4276440"/>
            <a:ext cx="857520" cy="10080"/>
          </a:xfrm>
          <a:custGeom>
            <a:avLst/>
            <a:gdLst/>
            <a:ahLst/>
            <a:rect l="0" t="0" r="r" b="b"/>
            <a:pathLst>
              <a:path w="2382" h="28">
                <a:moveTo>
                  <a:pt x="0" y="0"/>
                </a:moveTo>
                <a:lnTo>
                  <a:pt x="2382" y="0"/>
                </a:lnTo>
                <a:lnTo>
                  <a:pt x="23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8" name=""/>
          <p:cNvSpPr/>
          <p:nvPr/>
        </p:nvSpPr>
        <p:spPr>
          <a:xfrm>
            <a:off x="2866680" y="4286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9" name=""/>
          <p:cNvSpPr/>
          <p:nvPr/>
        </p:nvSpPr>
        <p:spPr>
          <a:xfrm>
            <a:off x="304560" y="4657680"/>
            <a:ext cx="867240" cy="9720"/>
          </a:xfrm>
          <a:custGeom>
            <a:avLst/>
            <a:gdLst/>
            <a:ahLst/>
            <a:rect l="0" t="0" r="r" b="b"/>
            <a:pathLst>
              <a:path w="2409" h="27">
                <a:moveTo>
                  <a:pt x="0" y="0"/>
                </a:moveTo>
                <a:lnTo>
                  <a:pt x="2409" y="0"/>
                </a:lnTo>
                <a:lnTo>
                  <a:pt x="24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0" name=""/>
          <p:cNvSpPr/>
          <p:nvPr/>
        </p:nvSpPr>
        <p:spPr>
          <a:xfrm>
            <a:off x="1171440" y="4657680"/>
            <a:ext cx="848160" cy="9720"/>
          </a:xfrm>
          <a:custGeom>
            <a:avLst/>
            <a:gdLst/>
            <a:ahLst/>
            <a:rect l="0" t="0" r="r" b="b"/>
            <a:pathLst>
              <a:path w="2356" h="27">
                <a:moveTo>
                  <a:pt x="0" y="0"/>
                </a:moveTo>
                <a:lnTo>
                  <a:pt x="2356" y="0"/>
                </a:lnTo>
                <a:lnTo>
                  <a:pt x="23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1" name=""/>
          <p:cNvSpPr/>
          <p:nvPr/>
        </p:nvSpPr>
        <p:spPr>
          <a:xfrm>
            <a:off x="2019240" y="4657680"/>
            <a:ext cx="857520" cy="9720"/>
          </a:xfrm>
          <a:custGeom>
            <a:avLst/>
            <a:gdLst/>
            <a:ahLst/>
            <a:rect l="0" t="0" r="r" b="b"/>
            <a:pathLst>
              <a:path w="2382" h="27">
                <a:moveTo>
                  <a:pt x="0" y="0"/>
                </a:moveTo>
                <a:lnTo>
                  <a:pt x="2382" y="0"/>
                </a:lnTo>
                <a:lnTo>
                  <a:pt x="23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2" name=""/>
          <p:cNvSpPr/>
          <p:nvPr/>
        </p:nvSpPr>
        <p:spPr>
          <a:xfrm>
            <a:off x="304560" y="5276520"/>
            <a:ext cx="38520" cy="257760"/>
          </a:xfrm>
          <a:custGeom>
            <a:avLst/>
            <a:gdLst/>
            <a:ahLst/>
            <a:rect l="0" t="0" r="r" b="b"/>
            <a:pathLst>
              <a:path w="107" h="716">
                <a:moveTo>
                  <a:pt x="0" y="0"/>
                </a:moveTo>
                <a:lnTo>
                  <a:pt x="107" y="0"/>
                </a:lnTo>
                <a:lnTo>
                  <a:pt x="107" y="716"/>
                </a:lnTo>
                <a:lnTo>
                  <a:pt x="0" y="71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304920" y="1851120"/>
            <a:ext cx="2058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このスライドでは、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2350800" y="1881000"/>
            <a:ext cx="9860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theme.css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3336120" y="1851120"/>
            <a:ext cx="3886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で特にカスタム設定されていないが、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7194960" y="1881000"/>
            <a:ext cx="10166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Markdown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8210880" y="1851120"/>
            <a:ext cx="36583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で⼀般的に利⽤できる要素の例を紹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304920" y="2194200"/>
            <a:ext cx="1143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介します。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304920" y="264456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表（テーブル）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438120" y="3207600"/>
            <a:ext cx="51264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952560" y="322992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1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292040" y="3207600"/>
            <a:ext cx="51264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1806480" y="322992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2145960" y="3207600"/>
            <a:ext cx="51264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2660040" y="322992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3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438120" y="3588480"/>
            <a:ext cx="34200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セル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781200" y="361116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A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1292040" y="3588480"/>
            <a:ext cx="34200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セル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1634760" y="361116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B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2145960" y="3588480"/>
            <a:ext cx="34200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セル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2488680" y="361116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C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438120" y="399204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1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1292040" y="399204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2145960" y="399204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3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438120" y="4350600"/>
            <a:ext cx="17136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〇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1292040" y="437292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145960" y="4350600"/>
            <a:ext cx="17136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△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304920" y="4787640"/>
            <a:ext cx="595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引⽤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9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514440" y="5284080"/>
            <a:ext cx="187812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これは引⽤⽂の例です。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304920" y="202320"/>
            <a:ext cx="2202120" cy="576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Markdown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2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3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4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2505960" y="137160"/>
            <a:ext cx="396324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標準要素の使⽤例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17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17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1" name=""/>
          <p:cNvSpPr/>
          <p:nvPr/>
        </p:nvSpPr>
        <p:spPr>
          <a:xfrm>
            <a:off x="6086160" y="914040"/>
            <a:ext cx="10080" cy="5544000"/>
          </a:xfrm>
          <a:custGeom>
            <a:avLst/>
            <a:gdLst/>
            <a:ahLst/>
            <a:rect l="0" t="0" r="r" b="b"/>
            <a:pathLst>
              <a:path w="28" h="15400">
                <a:moveTo>
                  <a:pt x="0" y="0"/>
                </a:moveTo>
                <a:lnTo>
                  <a:pt x="28" y="0"/>
                </a:lnTo>
                <a:lnTo>
                  <a:pt x="28" y="15400"/>
                </a:lnTo>
                <a:lnTo>
                  <a:pt x="0" y="15400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2" name=""/>
          <p:cNvSpPr/>
          <p:nvPr/>
        </p:nvSpPr>
        <p:spPr>
          <a:xfrm>
            <a:off x="314280" y="1838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3" name=""/>
          <p:cNvSpPr/>
          <p:nvPr/>
        </p:nvSpPr>
        <p:spPr>
          <a:xfrm>
            <a:off x="1161720" y="1838160"/>
            <a:ext cx="857880" cy="381240"/>
          </a:xfrm>
          <a:custGeom>
            <a:avLst/>
            <a:gdLst/>
            <a:ahLst/>
            <a:rect l="0" t="0" r="r" b="b"/>
            <a:pathLst>
              <a:path w="2383" h="1059">
                <a:moveTo>
                  <a:pt x="0" y="0"/>
                </a:moveTo>
                <a:lnTo>
                  <a:pt x="2383" y="0"/>
                </a:lnTo>
                <a:lnTo>
                  <a:pt x="2383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4" name=""/>
          <p:cNvSpPr/>
          <p:nvPr/>
        </p:nvSpPr>
        <p:spPr>
          <a:xfrm>
            <a:off x="2019240" y="1838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5" name=""/>
          <p:cNvSpPr/>
          <p:nvPr/>
        </p:nvSpPr>
        <p:spPr>
          <a:xfrm>
            <a:off x="314280" y="2219040"/>
            <a:ext cx="847800" cy="381600"/>
          </a:xfrm>
          <a:custGeom>
            <a:avLst/>
            <a:gdLst/>
            <a:ahLst/>
            <a:rect l="0" t="0" r="r" b="b"/>
            <a:pathLst>
              <a:path w="2355" h="1060">
                <a:moveTo>
                  <a:pt x="0" y="0"/>
                </a:moveTo>
                <a:lnTo>
                  <a:pt x="2355" y="0"/>
                </a:lnTo>
                <a:lnTo>
                  <a:pt x="2355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6" name=""/>
          <p:cNvSpPr/>
          <p:nvPr/>
        </p:nvSpPr>
        <p:spPr>
          <a:xfrm>
            <a:off x="1161720" y="2219040"/>
            <a:ext cx="857880" cy="381600"/>
          </a:xfrm>
          <a:custGeom>
            <a:avLst/>
            <a:gdLst/>
            <a:ahLst/>
            <a:rect l="0" t="0" r="r" b="b"/>
            <a:pathLst>
              <a:path w="2383" h="1060">
                <a:moveTo>
                  <a:pt x="0" y="0"/>
                </a:moveTo>
                <a:lnTo>
                  <a:pt x="2383" y="0"/>
                </a:lnTo>
                <a:lnTo>
                  <a:pt x="2383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7" name=""/>
          <p:cNvSpPr/>
          <p:nvPr/>
        </p:nvSpPr>
        <p:spPr>
          <a:xfrm>
            <a:off x="2019240" y="2219040"/>
            <a:ext cx="847800" cy="381600"/>
          </a:xfrm>
          <a:custGeom>
            <a:avLst/>
            <a:gdLst/>
            <a:ahLst/>
            <a:rect l="0" t="0" r="r" b="b"/>
            <a:pathLst>
              <a:path w="2355" h="1060">
                <a:moveTo>
                  <a:pt x="0" y="0"/>
                </a:moveTo>
                <a:lnTo>
                  <a:pt x="2355" y="0"/>
                </a:lnTo>
                <a:lnTo>
                  <a:pt x="2355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8" name=""/>
          <p:cNvSpPr/>
          <p:nvPr/>
        </p:nvSpPr>
        <p:spPr>
          <a:xfrm>
            <a:off x="314280" y="260028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9" name=""/>
          <p:cNvSpPr/>
          <p:nvPr/>
        </p:nvSpPr>
        <p:spPr>
          <a:xfrm>
            <a:off x="1161720" y="2600280"/>
            <a:ext cx="857880" cy="381240"/>
          </a:xfrm>
          <a:custGeom>
            <a:avLst/>
            <a:gdLst/>
            <a:ahLst/>
            <a:rect l="0" t="0" r="r" b="b"/>
            <a:pathLst>
              <a:path w="2383" h="1059">
                <a:moveTo>
                  <a:pt x="0" y="0"/>
                </a:moveTo>
                <a:lnTo>
                  <a:pt x="2383" y="0"/>
                </a:lnTo>
                <a:lnTo>
                  <a:pt x="2383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0" name=""/>
          <p:cNvSpPr/>
          <p:nvPr/>
        </p:nvSpPr>
        <p:spPr>
          <a:xfrm>
            <a:off x="2019240" y="260028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1" name=""/>
          <p:cNvSpPr/>
          <p:nvPr/>
        </p:nvSpPr>
        <p:spPr>
          <a:xfrm>
            <a:off x="314280" y="2981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2" name=""/>
          <p:cNvSpPr/>
          <p:nvPr/>
        </p:nvSpPr>
        <p:spPr>
          <a:xfrm>
            <a:off x="1161720" y="2981160"/>
            <a:ext cx="857880" cy="381240"/>
          </a:xfrm>
          <a:custGeom>
            <a:avLst/>
            <a:gdLst/>
            <a:ahLst/>
            <a:rect l="0" t="0" r="r" b="b"/>
            <a:pathLst>
              <a:path w="2383" h="1059">
                <a:moveTo>
                  <a:pt x="0" y="0"/>
                </a:moveTo>
                <a:lnTo>
                  <a:pt x="2383" y="0"/>
                </a:lnTo>
                <a:lnTo>
                  <a:pt x="2383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3" name=""/>
          <p:cNvSpPr/>
          <p:nvPr/>
        </p:nvSpPr>
        <p:spPr>
          <a:xfrm>
            <a:off x="2019240" y="2981160"/>
            <a:ext cx="847800" cy="381240"/>
          </a:xfrm>
          <a:custGeom>
            <a:avLst/>
            <a:gdLst/>
            <a:ahLst/>
            <a:rect l="0" t="0" r="r" b="b"/>
            <a:pathLst>
              <a:path w="2355" h="1059">
                <a:moveTo>
                  <a:pt x="0" y="0"/>
                </a:moveTo>
                <a:lnTo>
                  <a:pt x="2355" y="0"/>
                </a:lnTo>
                <a:lnTo>
                  <a:pt x="2355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4" name=""/>
          <p:cNvSpPr/>
          <p:nvPr/>
        </p:nvSpPr>
        <p:spPr>
          <a:xfrm>
            <a:off x="304560" y="1828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5" name=""/>
          <p:cNvSpPr/>
          <p:nvPr/>
        </p:nvSpPr>
        <p:spPr>
          <a:xfrm>
            <a:off x="304560" y="1828440"/>
            <a:ext cx="867240" cy="10080"/>
          </a:xfrm>
          <a:custGeom>
            <a:avLst/>
            <a:gdLst/>
            <a:ahLst/>
            <a:rect l="0" t="0" r="r" b="b"/>
            <a:pathLst>
              <a:path w="2409" h="28">
                <a:moveTo>
                  <a:pt x="0" y="0"/>
                </a:moveTo>
                <a:lnTo>
                  <a:pt x="2409" y="0"/>
                </a:lnTo>
                <a:lnTo>
                  <a:pt x="24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6" name=""/>
          <p:cNvSpPr/>
          <p:nvPr/>
        </p:nvSpPr>
        <p:spPr>
          <a:xfrm>
            <a:off x="1161720" y="1828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7" name=""/>
          <p:cNvSpPr/>
          <p:nvPr/>
        </p:nvSpPr>
        <p:spPr>
          <a:xfrm>
            <a:off x="1171440" y="1828440"/>
            <a:ext cx="848160" cy="10080"/>
          </a:xfrm>
          <a:custGeom>
            <a:avLst/>
            <a:gdLst/>
            <a:ahLst/>
            <a:rect l="0" t="0" r="r" b="b"/>
            <a:pathLst>
              <a:path w="2356" h="28">
                <a:moveTo>
                  <a:pt x="0" y="0"/>
                </a:moveTo>
                <a:lnTo>
                  <a:pt x="2356" y="0"/>
                </a:lnTo>
                <a:lnTo>
                  <a:pt x="23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8" name=""/>
          <p:cNvSpPr/>
          <p:nvPr/>
        </p:nvSpPr>
        <p:spPr>
          <a:xfrm>
            <a:off x="2009520" y="1828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9" name=""/>
          <p:cNvSpPr/>
          <p:nvPr/>
        </p:nvSpPr>
        <p:spPr>
          <a:xfrm>
            <a:off x="2019240" y="1828440"/>
            <a:ext cx="857520" cy="10080"/>
          </a:xfrm>
          <a:custGeom>
            <a:avLst/>
            <a:gdLst/>
            <a:ahLst/>
            <a:rect l="0" t="0" r="r" b="b"/>
            <a:pathLst>
              <a:path w="2382" h="28">
                <a:moveTo>
                  <a:pt x="0" y="0"/>
                </a:moveTo>
                <a:lnTo>
                  <a:pt x="2382" y="0"/>
                </a:lnTo>
                <a:lnTo>
                  <a:pt x="23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0" name=""/>
          <p:cNvSpPr/>
          <p:nvPr/>
        </p:nvSpPr>
        <p:spPr>
          <a:xfrm>
            <a:off x="2866680" y="1828440"/>
            <a:ext cx="10080" cy="390960"/>
          </a:xfrm>
          <a:custGeom>
            <a:avLst/>
            <a:gdLst/>
            <a:ahLst/>
            <a:rect l="0" t="0" r="r" b="b"/>
            <a:pathLst>
              <a:path w="28" h="1086">
                <a:moveTo>
                  <a:pt x="0" y="0"/>
                </a:moveTo>
                <a:lnTo>
                  <a:pt x="28" y="0"/>
                </a:lnTo>
                <a:lnTo>
                  <a:pt x="28" y="1086"/>
                </a:lnTo>
                <a:lnTo>
                  <a:pt x="0" y="108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1" name=""/>
          <p:cNvSpPr/>
          <p:nvPr/>
        </p:nvSpPr>
        <p:spPr>
          <a:xfrm>
            <a:off x="304560" y="221904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2" name=""/>
          <p:cNvSpPr/>
          <p:nvPr/>
        </p:nvSpPr>
        <p:spPr>
          <a:xfrm>
            <a:off x="304560" y="2209680"/>
            <a:ext cx="867240" cy="9720"/>
          </a:xfrm>
          <a:custGeom>
            <a:avLst/>
            <a:gdLst/>
            <a:ahLst/>
            <a:rect l="0" t="0" r="r" b="b"/>
            <a:pathLst>
              <a:path w="2409" h="27">
                <a:moveTo>
                  <a:pt x="0" y="0"/>
                </a:moveTo>
                <a:lnTo>
                  <a:pt x="2409" y="0"/>
                </a:lnTo>
                <a:lnTo>
                  <a:pt x="24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3" name=""/>
          <p:cNvSpPr/>
          <p:nvPr/>
        </p:nvSpPr>
        <p:spPr>
          <a:xfrm>
            <a:off x="1161720" y="221904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4" name=""/>
          <p:cNvSpPr/>
          <p:nvPr/>
        </p:nvSpPr>
        <p:spPr>
          <a:xfrm>
            <a:off x="1171440" y="2209680"/>
            <a:ext cx="848160" cy="9720"/>
          </a:xfrm>
          <a:custGeom>
            <a:avLst/>
            <a:gdLst/>
            <a:ahLst/>
            <a:rect l="0" t="0" r="r" b="b"/>
            <a:pathLst>
              <a:path w="2356" h="27">
                <a:moveTo>
                  <a:pt x="0" y="0"/>
                </a:moveTo>
                <a:lnTo>
                  <a:pt x="2356" y="0"/>
                </a:lnTo>
                <a:lnTo>
                  <a:pt x="23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5" name=""/>
          <p:cNvSpPr/>
          <p:nvPr/>
        </p:nvSpPr>
        <p:spPr>
          <a:xfrm>
            <a:off x="2009520" y="221904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6" name=""/>
          <p:cNvSpPr/>
          <p:nvPr/>
        </p:nvSpPr>
        <p:spPr>
          <a:xfrm>
            <a:off x="2019240" y="2209680"/>
            <a:ext cx="857520" cy="9720"/>
          </a:xfrm>
          <a:custGeom>
            <a:avLst/>
            <a:gdLst/>
            <a:ahLst/>
            <a:rect l="0" t="0" r="r" b="b"/>
            <a:pathLst>
              <a:path w="2382" h="27">
                <a:moveTo>
                  <a:pt x="0" y="0"/>
                </a:moveTo>
                <a:lnTo>
                  <a:pt x="2382" y="0"/>
                </a:lnTo>
                <a:lnTo>
                  <a:pt x="23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7" name=""/>
          <p:cNvSpPr/>
          <p:nvPr/>
        </p:nvSpPr>
        <p:spPr>
          <a:xfrm>
            <a:off x="2866680" y="2219040"/>
            <a:ext cx="10080" cy="381600"/>
          </a:xfrm>
          <a:custGeom>
            <a:avLst/>
            <a:gdLst/>
            <a:ahLst/>
            <a:rect l="0" t="0" r="r" b="b"/>
            <a:pathLst>
              <a:path w="28" h="1060">
                <a:moveTo>
                  <a:pt x="0" y="0"/>
                </a:moveTo>
                <a:lnTo>
                  <a:pt x="28" y="0"/>
                </a:lnTo>
                <a:lnTo>
                  <a:pt x="28" y="1060"/>
                </a:lnTo>
                <a:lnTo>
                  <a:pt x="0" y="106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8" name=""/>
          <p:cNvSpPr/>
          <p:nvPr/>
        </p:nvSpPr>
        <p:spPr>
          <a:xfrm>
            <a:off x="304560" y="260028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9" name=""/>
          <p:cNvSpPr/>
          <p:nvPr/>
        </p:nvSpPr>
        <p:spPr>
          <a:xfrm>
            <a:off x="304560" y="2590560"/>
            <a:ext cx="867240" cy="10080"/>
          </a:xfrm>
          <a:custGeom>
            <a:avLst/>
            <a:gdLst/>
            <a:ahLst/>
            <a:rect l="0" t="0" r="r" b="b"/>
            <a:pathLst>
              <a:path w="2409" h="28">
                <a:moveTo>
                  <a:pt x="0" y="0"/>
                </a:moveTo>
                <a:lnTo>
                  <a:pt x="2409" y="0"/>
                </a:lnTo>
                <a:lnTo>
                  <a:pt x="240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0" name=""/>
          <p:cNvSpPr/>
          <p:nvPr/>
        </p:nvSpPr>
        <p:spPr>
          <a:xfrm>
            <a:off x="1161720" y="260028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1" name=""/>
          <p:cNvSpPr/>
          <p:nvPr/>
        </p:nvSpPr>
        <p:spPr>
          <a:xfrm>
            <a:off x="1171440" y="2590560"/>
            <a:ext cx="848160" cy="10080"/>
          </a:xfrm>
          <a:custGeom>
            <a:avLst/>
            <a:gdLst/>
            <a:ahLst/>
            <a:rect l="0" t="0" r="r" b="b"/>
            <a:pathLst>
              <a:path w="2356" h="28">
                <a:moveTo>
                  <a:pt x="0" y="0"/>
                </a:moveTo>
                <a:lnTo>
                  <a:pt x="2356" y="0"/>
                </a:lnTo>
                <a:lnTo>
                  <a:pt x="23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2" name=""/>
          <p:cNvSpPr/>
          <p:nvPr/>
        </p:nvSpPr>
        <p:spPr>
          <a:xfrm>
            <a:off x="2009520" y="260028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3" name=""/>
          <p:cNvSpPr/>
          <p:nvPr/>
        </p:nvSpPr>
        <p:spPr>
          <a:xfrm>
            <a:off x="2019240" y="2590560"/>
            <a:ext cx="857520" cy="10080"/>
          </a:xfrm>
          <a:custGeom>
            <a:avLst/>
            <a:gdLst/>
            <a:ahLst/>
            <a:rect l="0" t="0" r="r" b="b"/>
            <a:pathLst>
              <a:path w="2382" h="28">
                <a:moveTo>
                  <a:pt x="0" y="0"/>
                </a:moveTo>
                <a:lnTo>
                  <a:pt x="2382" y="0"/>
                </a:lnTo>
                <a:lnTo>
                  <a:pt x="238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4" name=""/>
          <p:cNvSpPr/>
          <p:nvPr/>
        </p:nvSpPr>
        <p:spPr>
          <a:xfrm>
            <a:off x="2866680" y="260028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5" name=""/>
          <p:cNvSpPr/>
          <p:nvPr/>
        </p:nvSpPr>
        <p:spPr>
          <a:xfrm>
            <a:off x="304560" y="2981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6" name=""/>
          <p:cNvSpPr/>
          <p:nvPr/>
        </p:nvSpPr>
        <p:spPr>
          <a:xfrm>
            <a:off x="304560" y="2971440"/>
            <a:ext cx="867240" cy="10440"/>
          </a:xfrm>
          <a:custGeom>
            <a:avLst/>
            <a:gdLst/>
            <a:ahLst/>
            <a:rect l="0" t="0" r="r" b="b"/>
            <a:pathLst>
              <a:path w="2409" h="29">
                <a:moveTo>
                  <a:pt x="0" y="0"/>
                </a:moveTo>
                <a:lnTo>
                  <a:pt x="2409" y="0"/>
                </a:lnTo>
                <a:lnTo>
                  <a:pt x="240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7" name=""/>
          <p:cNvSpPr/>
          <p:nvPr/>
        </p:nvSpPr>
        <p:spPr>
          <a:xfrm>
            <a:off x="1161720" y="2981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8" name=""/>
          <p:cNvSpPr/>
          <p:nvPr/>
        </p:nvSpPr>
        <p:spPr>
          <a:xfrm>
            <a:off x="1171440" y="2971440"/>
            <a:ext cx="848160" cy="10440"/>
          </a:xfrm>
          <a:custGeom>
            <a:avLst/>
            <a:gdLst/>
            <a:ahLst/>
            <a:rect l="0" t="0" r="r" b="b"/>
            <a:pathLst>
              <a:path w="2356" h="29">
                <a:moveTo>
                  <a:pt x="0" y="0"/>
                </a:moveTo>
                <a:lnTo>
                  <a:pt x="2356" y="0"/>
                </a:lnTo>
                <a:lnTo>
                  <a:pt x="235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9" name=""/>
          <p:cNvSpPr/>
          <p:nvPr/>
        </p:nvSpPr>
        <p:spPr>
          <a:xfrm>
            <a:off x="2009520" y="2981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0" name=""/>
          <p:cNvSpPr/>
          <p:nvPr/>
        </p:nvSpPr>
        <p:spPr>
          <a:xfrm>
            <a:off x="2019240" y="2971440"/>
            <a:ext cx="857520" cy="10440"/>
          </a:xfrm>
          <a:custGeom>
            <a:avLst/>
            <a:gdLst/>
            <a:ahLst/>
            <a:rect l="0" t="0" r="r" b="b"/>
            <a:pathLst>
              <a:path w="2382" h="29">
                <a:moveTo>
                  <a:pt x="0" y="0"/>
                </a:moveTo>
                <a:lnTo>
                  <a:pt x="2382" y="0"/>
                </a:lnTo>
                <a:lnTo>
                  <a:pt x="238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1" name=""/>
          <p:cNvSpPr/>
          <p:nvPr/>
        </p:nvSpPr>
        <p:spPr>
          <a:xfrm>
            <a:off x="2866680" y="2981160"/>
            <a:ext cx="10080" cy="381240"/>
          </a:xfrm>
          <a:custGeom>
            <a:avLst/>
            <a:gdLst/>
            <a:ahLst/>
            <a:rect l="0" t="0" r="r" b="b"/>
            <a:pathLst>
              <a:path w="28" h="1059">
                <a:moveTo>
                  <a:pt x="0" y="0"/>
                </a:moveTo>
                <a:lnTo>
                  <a:pt x="28" y="0"/>
                </a:lnTo>
                <a:lnTo>
                  <a:pt x="28" y="1059"/>
                </a:lnTo>
                <a:lnTo>
                  <a:pt x="0" y="105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2" name=""/>
          <p:cNvSpPr/>
          <p:nvPr/>
        </p:nvSpPr>
        <p:spPr>
          <a:xfrm>
            <a:off x="304560" y="3352680"/>
            <a:ext cx="867240" cy="9720"/>
          </a:xfrm>
          <a:custGeom>
            <a:avLst/>
            <a:gdLst/>
            <a:ahLst/>
            <a:rect l="0" t="0" r="r" b="b"/>
            <a:pathLst>
              <a:path w="2409" h="27">
                <a:moveTo>
                  <a:pt x="0" y="0"/>
                </a:moveTo>
                <a:lnTo>
                  <a:pt x="2409" y="0"/>
                </a:lnTo>
                <a:lnTo>
                  <a:pt x="240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3" name=""/>
          <p:cNvSpPr/>
          <p:nvPr/>
        </p:nvSpPr>
        <p:spPr>
          <a:xfrm>
            <a:off x="1171440" y="3352680"/>
            <a:ext cx="848160" cy="9720"/>
          </a:xfrm>
          <a:custGeom>
            <a:avLst/>
            <a:gdLst/>
            <a:ahLst/>
            <a:rect l="0" t="0" r="r" b="b"/>
            <a:pathLst>
              <a:path w="2356" h="27">
                <a:moveTo>
                  <a:pt x="0" y="0"/>
                </a:moveTo>
                <a:lnTo>
                  <a:pt x="2356" y="0"/>
                </a:lnTo>
                <a:lnTo>
                  <a:pt x="23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4" name=""/>
          <p:cNvSpPr/>
          <p:nvPr/>
        </p:nvSpPr>
        <p:spPr>
          <a:xfrm>
            <a:off x="2019240" y="3352680"/>
            <a:ext cx="857520" cy="9720"/>
          </a:xfrm>
          <a:custGeom>
            <a:avLst/>
            <a:gdLst/>
            <a:ahLst/>
            <a:rect l="0" t="0" r="r" b="b"/>
            <a:pathLst>
              <a:path w="2382" h="27">
                <a:moveTo>
                  <a:pt x="0" y="0"/>
                </a:moveTo>
                <a:lnTo>
                  <a:pt x="2382" y="0"/>
                </a:lnTo>
                <a:lnTo>
                  <a:pt x="238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5" name=""/>
          <p:cNvSpPr/>
          <p:nvPr/>
        </p:nvSpPr>
        <p:spPr>
          <a:xfrm>
            <a:off x="304560" y="4133520"/>
            <a:ext cx="38520" cy="257760"/>
          </a:xfrm>
          <a:custGeom>
            <a:avLst/>
            <a:gdLst/>
            <a:ahLst/>
            <a:rect l="0" t="0" r="r" b="b"/>
            <a:pathLst>
              <a:path w="107" h="716">
                <a:moveTo>
                  <a:pt x="0" y="0"/>
                </a:moveTo>
                <a:lnTo>
                  <a:pt x="107" y="0"/>
                </a:lnTo>
                <a:lnTo>
                  <a:pt x="107" y="716"/>
                </a:lnTo>
                <a:lnTo>
                  <a:pt x="0" y="71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304920" y="118728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表（テーブル）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438120" y="1902600"/>
            <a:ext cx="51264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952560" y="192528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1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1292040" y="1902600"/>
            <a:ext cx="51264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1806480" y="192528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2145960" y="1902600"/>
            <a:ext cx="51264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2660040" y="192528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3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438120" y="2283840"/>
            <a:ext cx="34200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セル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781200" y="230616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A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1292040" y="2283840"/>
            <a:ext cx="34200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セル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1634760" y="230616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B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2145960" y="2283840"/>
            <a:ext cx="34200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セル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2488680" y="230616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C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438120" y="268704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1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292040" y="268704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2145960" y="268704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3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438120" y="3045600"/>
            <a:ext cx="17136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〇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292040" y="3068280"/>
            <a:ext cx="171000" cy="198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145960" y="3045600"/>
            <a:ext cx="17136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△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304920" y="3482640"/>
            <a:ext cx="595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引⽤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514440" y="4141080"/>
            <a:ext cx="187812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これは引⽤⽂の例です。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7" name=""/>
          <p:cNvSpPr/>
          <p:nvPr/>
        </p:nvSpPr>
        <p:spPr>
          <a:xfrm>
            <a:off x="6495840" y="19810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4" y="147"/>
                </a:cubicBezTo>
                <a:cubicBezTo>
                  <a:pt x="198" y="160"/>
                  <a:pt x="191" y="172"/>
                  <a:pt x="181" y="182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1" y="31"/>
                </a:cubicBezTo>
                <a:cubicBezTo>
                  <a:pt x="191" y="41"/>
                  <a:pt x="198" y="52"/>
                  <a:pt x="204" y="65"/>
                </a:cubicBezTo>
                <a:cubicBezTo>
                  <a:pt x="210" y="78"/>
                  <a:pt x="213" y="93"/>
                  <a:pt x="213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6400800" y="118728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箇条書きリスト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9" name=""/>
          <p:cNvSpPr/>
          <p:nvPr/>
        </p:nvSpPr>
        <p:spPr>
          <a:xfrm>
            <a:off x="6495840" y="23810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4" y="147"/>
                </a:cubicBezTo>
                <a:cubicBezTo>
                  <a:pt x="198" y="160"/>
                  <a:pt x="191" y="172"/>
                  <a:pt x="181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4" y="53"/>
                  <a:pt x="21" y="42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1" y="31"/>
                </a:cubicBezTo>
                <a:cubicBezTo>
                  <a:pt x="191" y="42"/>
                  <a:pt x="198" y="53"/>
                  <a:pt x="204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6705720" y="184176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りんご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1" name=""/>
          <p:cNvSpPr/>
          <p:nvPr/>
        </p:nvSpPr>
        <p:spPr>
          <a:xfrm>
            <a:off x="6495840" y="27810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4" y="147"/>
                </a:cubicBezTo>
                <a:cubicBezTo>
                  <a:pt x="198" y="160"/>
                  <a:pt x="191" y="171"/>
                  <a:pt x="181" y="181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1" y="31"/>
                </a:cubicBezTo>
                <a:cubicBezTo>
                  <a:pt x="191" y="41"/>
                  <a:pt x="198" y="53"/>
                  <a:pt x="204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6705720" y="224172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みかん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6705720" y="264168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バナナ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6400800" y="309240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番号付きリスト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6638760" y="378612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1.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6858000" y="375624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⼀番⽬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6638760" y="418608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2.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6858000" y="415620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⼆番⽬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6638760" y="458604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3.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0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6858000" y="455616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三番⽬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304920" y="202320"/>
            <a:ext cx="2202120" cy="576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Markdown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2505960" y="137160"/>
            <a:ext cx="396324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標準要素の使⽤例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6468480" y="202320"/>
            <a:ext cx="495000" cy="576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 ~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6884280" y="137160"/>
            <a:ext cx="247716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⼆列表記時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6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7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8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9361080" y="202320"/>
            <a:ext cx="495000" cy="576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~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18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18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575" name="" descr=""/>
          <p:cNvPicPr/>
          <p:nvPr/>
        </p:nvPicPr>
        <p:blipFill>
          <a:blip r:embed="rId1"/>
          <a:stretch/>
        </p:blipFill>
        <p:spPr>
          <a:xfrm>
            <a:off x="4743360" y="2228760"/>
            <a:ext cx="2714400" cy="133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6" name=""/>
          <p:cNvSpPr/>
          <p:nvPr/>
        </p:nvSpPr>
        <p:spPr>
          <a:xfrm>
            <a:off x="304560" y="6781680"/>
            <a:ext cx="609840" cy="76320"/>
          </a:xfrm>
          <a:custGeom>
            <a:avLst/>
            <a:gdLst/>
            <a:ahLst/>
            <a:rect l="0" t="0" r="r" b="b"/>
            <a:pathLst>
              <a:path w="1694" h="212">
                <a:moveTo>
                  <a:pt x="0" y="0"/>
                </a:moveTo>
                <a:lnTo>
                  <a:pt x="1694" y="0"/>
                </a:lnTo>
                <a:lnTo>
                  <a:pt x="1694" y="212"/>
                </a:lnTo>
                <a:lnTo>
                  <a:pt x="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7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8" name=""/>
          <p:cNvSpPr/>
          <p:nvPr/>
        </p:nvSpPr>
        <p:spPr>
          <a:xfrm>
            <a:off x="11163240" y="6457680"/>
            <a:ext cx="1028880" cy="400320"/>
          </a:xfrm>
          <a:custGeom>
            <a:avLst/>
            <a:gdLst/>
            <a:ahLst/>
            <a:rect l="0" t="0" r="r" b="b"/>
            <a:pathLst>
              <a:path w="2858" h="1112">
                <a:moveTo>
                  <a:pt x="0" y="0"/>
                </a:moveTo>
                <a:lnTo>
                  <a:pt x="2858" y="0"/>
                </a:lnTo>
                <a:lnTo>
                  <a:pt x="2858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2255400" y="3890160"/>
            <a:ext cx="7681680" cy="76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432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ご清聴ありがとうございました</a:t>
            </a:r>
            <a:endParaRPr b="0" lang="en-US" sz="43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11390760" y="6537600"/>
            <a:ext cx="57132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19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1147824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19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304920" y="1308240"/>
            <a:ext cx="3886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これは標準的なスライドのデモです。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304920" y="1650960"/>
            <a:ext cx="4344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ページ番号は右上と右下に表⽰されます。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304920" y="2140560"/>
            <a:ext cx="4071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4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H2 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11360" y="2101680"/>
            <a:ext cx="892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04920" y="2633400"/>
            <a:ext cx="25848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H2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62680" y="2603520"/>
            <a:ext cx="3429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⾒出しを使⽤した⼩⾒出しです。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304920" y="3097800"/>
            <a:ext cx="3445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79" strike="noStrike" u="none">
                <a:solidFill>
                  <a:srgbClr val="3d3d3d"/>
                </a:solidFill>
                <a:effectLst/>
                <a:uFillTx/>
                <a:latin typeface="DINAlternate"/>
                <a:ea typeface="DINAlternate"/>
              </a:rPr>
              <a:t>H3 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48720" y="3065040"/>
            <a:ext cx="755280" cy="35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79" strike="noStrike" u="none">
                <a:solidFill>
                  <a:srgbClr val="3d3d3d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979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04920" y="3443040"/>
            <a:ext cx="25848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H3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562680" y="3413160"/>
            <a:ext cx="2286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⾒出しの表⽰例です。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04920" y="3899160"/>
            <a:ext cx="33012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90" strike="noStrike" u="none">
                <a:solidFill>
                  <a:srgbClr val="3d3d3d"/>
                </a:solidFill>
                <a:effectLst/>
                <a:uFillTx/>
                <a:latin typeface="DINAlternate"/>
                <a:ea typeface="DINAlternate"/>
              </a:rPr>
              <a:t>H4 </a:t>
            </a:r>
            <a:endParaRPr b="0" lang="en-US" sz="18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633240" y="3867840"/>
            <a:ext cx="723240" cy="33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890" strike="noStrike" u="none">
                <a:solidFill>
                  <a:srgbClr val="3d3d3d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8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04920" y="4243320"/>
            <a:ext cx="25848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H4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562680" y="4213440"/>
            <a:ext cx="2286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⾒出しの表⽰例です。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04920" y="4709880"/>
            <a:ext cx="3132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3d3d3d"/>
                </a:solidFill>
                <a:effectLst/>
                <a:uFillTx/>
                <a:latin typeface="DINAlternate"/>
                <a:ea typeface="DINAlternate"/>
              </a:rPr>
              <a:t>H5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617400" y="468000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800" strike="noStrike" u="none">
                <a:solidFill>
                  <a:srgbClr val="3d3d3d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304920" y="5024160"/>
            <a:ext cx="25848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H5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562680" y="4994280"/>
            <a:ext cx="2286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⾒出しの表⽰例です。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04920" y="5474520"/>
            <a:ext cx="282240" cy="241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20" strike="noStrike" u="none">
                <a:solidFill>
                  <a:srgbClr val="3d3d3d"/>
                </a:solidFill>
                <a:effectLst/>
                <a:uFillTx/>
                <a:latin typeface="DINAlternate"/>
                <a:ea typeface="DINAlternate"/>
              </a:rPr>
              <a:t>H6 </a:t>
            </a:r>
            <a:endParaRPr b="0" lang="en-US" sz="16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586080" y="5447520"/>
            <a:ext cx="618120" cy="28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20" strike="noStrike" u="none">
                <a:solidFill>
                  <a:srgbClr val="3d3d3d"/>
                </a:solidFill>
                <a:effectLst/>
                <a:uFillTx/>
                <a:latin typeface="HiraKakuProN-W6"/>
                <a:ea typeface="HiraKakuProN-W6"/>
              </a:rPr>
              <a:t>⾒出し</a:t>
            </a:r>
            <a:endParaRPr b="0" lang="en-US" sz="162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304920" y="5776920"/>
            <a:ext cx="25848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H6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3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562680" y="5746680"/>
            <a:ext cx="2286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⾒出しの表⽰例です。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304920" y="137160"/>
            <a:ext cx="396324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基本的なスライド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2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60172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304920" y="2110320"/>
            <a:ext cx="139824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このスライドは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" name=""/>
          <p:cNvSpPr/>
          <p:nvPr/>
        </p:nvSpPr>
        <p:spPr>
          <a:xfrm>
            <a:off x="1742760" y="2133360"/>
            <a:ext cx="848160" cy="267120"/>
          </a:xfrm>
          <a:custGeom>
            <a:avLst/>
            <a:gdLst/>
            <a:ahLst/>
            <a:rect l="0" t="0" r="r" b="b"/>
            <a:pathLst>
              <a:path w="2356" h="742">
                <a:moveTo>
                  <a:pt x="0" y="58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97" y="0"/>
                </a:lnTo>
                <a:cubicBezTo>
                  <a:pt x="2208" y="0"/>
                  <a:pt x="2218" y="1"/>
                  <a:pt x="2228" y="3"/>
                </a:cubicBezTo>
                <a:cubicBezTo>
                  <a:pt x="2239" y="5"/>
                  <a:pt x="2249" y="8"/>
                  <a:pt x="2258" y="12"/>
                </a:cubicBezTo>
                <a:cubicBezTo>
                  <a:pt x="2268" y="16"/>
                  <a:pt x="2277" y="21"/>
                  <a:pt x="2286" y="27"/>
                </a:cubicBezTo>
                <a:cubicBezTo>
                  <a:pt x="2294" y="33"/>
                  <a:pt x="2302" y="39"/>
                  <a:pt x="2310" y="47"/>
                </a:cubicBezTo>
                <a:cubicBezTo>
                  <a:pt x="2317" y="54"/>
                  <a:pt x="2324" y="62"/>
                  <a:pt x="2329" y="71"/>
                </a:cubicBezTo>
                <a:cubicBezTo>
                  <a:pt x="2335" y="79"/>
                  <a:pt x="2340" y="89"/>
                  <a:pt x="2344" y="98"/>
                </a:cubicBezTo>
                <a:cubicBezTo>
                  <a:pt x="2348" y="108"/>
                  <a:pt x="2351" y="118"/>
                  <a:pt x="2353" y="128"/>
                </a:cubicBezTo>
                <a:cubicBezTo>
                  <a:pt x="2355" y="138"/>
                  <a:pt x="2356" y="148"/>
                  <a:pt x="2356" y="159"/>
                </a:cubicBezTo>
                <a:lnTo>
                  <a:pt x="2356" y="583"/>
                </a:lnTo>
                <a:cubicBezTo>
                  <a:pt x="2356" y="594"/>
                  <a:pt x="2355" y="604"/>
                  <a:pt x="2353" y="614"/>
                </a:cubicBezTo>
                <a:cubicBezTo>
                  <a:pt x="2351" y="624"/>
                  <a:pt x="2348" y="634"/>
                  <a:pt x="2344" y="644"/>
                </a:cubicBezTo>
                <a:cubicBezTo>
                  <a:pt x="2340" y="654"/>
                  <a:pt x="2335" y="663"/>
                  <a:pt x="2329" y="671"/>
                </a:cubicBezTo>
                <a:cubicBezTo>
                  <a:pt x="2324" y="680"/>
                  <a:pt x="2317" y="688"/>
                  <a:pt x="2310" y="696"/>
                </a:cubicBezTo>
                <a:cubicBezTo>
                  <a:pt x="2302" y="703"/>
                  <a:pt x="2294" y="709"/>
                  <a:pt x="2286" y="715"/>
                </a:cubicBezTo>
                <a:cubicBezTo>
                  <a:pt x="2277" y="721"/>
                  <a:pt x="2268" y="726"/>
                  <a:pt x="2258" y="730"/>
                </a:cubicBezTo>
                <a:cubicBezTo>
                  <a:pt x="2249" y="734"/>
                  <a:pt x="2239" y="737"/>
                  <a:pt x="2228" y="739"/>
                </a:cubicBezTo>
                <a:cubicBezTo>
                  <a:pt x="2218" y="741"/>
                  <a:pt x="2208" y="742"/>
                  <a:pt x="2197" y="742"/>
                </a:cubicBezTo>
                <a:lnTo>
                  <a:pt x="159" y="742"/>
                </a:lnTo>
                <a:cubicBezTo>
                  <a:pt x="149" y="742"/>
                  <a:pt x="138" y="741"/>
                  <a:pt x="128" y="739"/>
                </a:cubicBezTo>
                <a:cubicBezTo>
                  <a:pt x="118" y="737"/>
                  <a:pt x="108" y="734"/>
                  <a:pt x="98" y="730"/>
                </a:cubicBezTo>
                <a:cubicBezTo>
                  <a:pt x="89" y="726"/>
                  <a:pt x="80" y="721"/>
                  <a:pt x="71" y="715"/>
                </a:cubicBezTo>
                <a:cubicBezTo>
                  <a:pt x="62" y="709"/>
                  <a:pt x="54" y="703"/>
                  <a:pt x="47" y="696"/>
                </a:cubicBezTo>
                <a:cubicBezTo>
                  <a:pt x="40" y="688"/>
                  <a:pt x="33" y="680"/>
                  <a:pt x="27" y="671"/>
                </a:cubicBezTo>
                <a:cubicBezTo>
                  <a:pt x="21" y="663"/>
                  <a:pt x="16" y="654"/>
                  <a:pt x="12" y="644"/>
                </a:cubicBezTo>
                <a:cubicBezTo>
                  <a:pt x="8" y="634"/>
                  <a:pt x="5" y="624"/>
                  <a:pt x="3" y="614"/>
                </a:cubicBezTo>
                <a:cubicBezTo>
                  <a:pt x="1" y="604"/>
                  <a:pt x="0" y="594"/>
                  <a:pt x="0" y="583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694880" y="213660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810800" y="2171520"/>
            <a:ext cx="720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text-sm</a:t>
            </a:r>
            <a:endParaRPr b="0" lang="en-US" sz="1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595240" y="213660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643480" y="2110320"/>
            <a:ext cx="618984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クラスを使⽤しているため、フォントサイズが⼩さくなっています。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04920" y="2415240"/>
            <a:ext cx="658908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スライド全体のフォントサイズを変更するには、スライドの区切り部分に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1" name=""/>
          <p:cNvSpPr/>
          <p:nvPr/>
        </p:nvSpPr>
        <p:spPr>
          <a:xfrm>
            <a:off x="6905520" y="2428560"/>
            <a:ext cx="2590920" cy="267120"/>
          </a:xfrm>
          <a:custGeom>
            <a:avLst/>
            <a:gdLst/>
            <a:ahLst/>
            <a:rect l="0" t="0" r="r" b="b"/>
            <a:pathLst>
              <a:path w="7197" h="742">
                <a:moveTo>
                  <a:pt x="0" y="58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039" y="0"/>
                </a:lnTo>
                <a:cubicBezTo>
                  <a:pt x="7049" y="0"/>
                  <a:pt x="7059" y="1"/>
                  <a:pt x="7070" y="3"/>
                </a:cubicBezTo>
                <a:cubicBezTo>
                  <a:pt x="7080" y="5"/>
                  <a:pt x="7090" y="8"/>
                  <a:pt x="7099" y="12"/>
                </a:cubicBezTo>
                <a:cubicBezTo>
                  <a:pt x="7109" y="16"/>
                  <a:pt x="7118" y="21"/>
                  <a:pt x="7127" y="27"/>
                </a:cubicBezTo>
                <a:cubicBezTo>
                  <a:pt x="7136" y="33"/>
                  <a:pt x="7144" y="40"/>
                  <a:pt x="7151" y="47"/>
                </a:cubicBezTo>
                <a:cubicBezTo>
                  <a:pt x="7158" y="54"/>
                  <a:pt x="7165" y="62"/>
                  <a:pt x="7171" y="71"/>
                </a:cubicBezTo>
                <a:cubicBezTo>
                  <a:pt x="7176" y="80"/>
                  <a:pt x="7181" y="89"/>
                  <a:pt x="7185" y="98"/>
                </a:cubicBezTo>
                <a:cubicBezTo>
                  <a:pt x="7189" y="108"/>
                  <a:pt x="7192" y="118"/>
                  <a:pt x="7194" y="128"/>
                </a:cubicBezTo>
                <a:cubicBezTo>
                  <a:pt x="7196" y="138"/>
                  <a:pt x="7197" y="149"/>
                  <a:pt x="7197" y="159"/>
                </a:cubicBezTo>
                <a:lnTo>
                  <a:pt x="7197" y="583"/>
                </a:lnTo>
                <a:cubicBezTo>
                  <a:pt x="7197" y="594"/>
                  <a:pt x="7196" y="604"/>
                  <a:pt x="7194" y="614"/>
                </a:cubicBezTo>
                <a:cubicBezTo>
                  <a:pt x="7192" y="625"/>
                  <a:pt x="7189" y="635"/>
                  <a:pt x="7185" y="644"/>
                </a:cubicBezTo>
                <a:cubicBezTo>
                  <a:pt x="7181" y="654"/>
                  <a:pt x="7176" y="663"/>
                  <a:pt x="7171" y="672"/>
                </a:cubicBezTo>
                <a:cubicBezTo>
                  <a:pt x="7165" y="680"/>
                  <a:pt x="7158" y="688"/>
                  <a:pt x="7151" y="696"/>
                </a:cubicBezTo>
                <a:cubicBezTo>
                  <a:pt x="7144" y="703"/>
                  <a:pt x="7136" y="710"/>
                  <a:pt x="7127" y="715"/>
                </a:cubicBezTo>
                <a:cubicBezTo>
                  <a:pt x="7118" y="721"/>
                  <a:pt x="7109" y="726"/>
                  <a:pt x="7099" y="730"/>
                </a:cubicBezTo>
                <a:cubicBezTo>
                  <a:pt x="7090" y="734"/>
                  <a:pt x="7080" y="737"/>
                  <a:pt x="7070" y="739"/>
                </a:cubicBezTo>
                <a:cubicBezTo>
                  <a:pt x="7059" y="741"/>
                  <a:pt x="7049" y="742"/>
                  <a:pt x="7039" y="742"/>
                </a:cubicBezTo>
                <a:lnTo>
                  <a:pt x="159" y="742"/>
                </a:lnTo>
                <a:cubicBezTo>
                  <a:pt x="148" y="742"/>
                  <a:pt x="138" y="741"/>
                  <a:pt x="128" y="739"/>
                </a:cubicBezTo>
                <a:cubicBezTo>
                  <a:pt x="117" y="737"/>
                  <a:pt x="107" y="734"/>
                  <a:pt x="98" y="730"/>
                </a:cubicBezTo>
                <a:cubicBezTo>
                  <a:pt x="88" y="726"/>
                  <a:pt x="79" y="721"/>
                  <a:pt x="70" y="715"/>
                </a:cubicBezTo>
                <a:cubicBezTo>
                  <a:pt x="62" y="710"/>
                  <a:pt x="54" y="703"/>
                  <a:pt x="46" y="696"/>
                </a:cubicBezTo>
                <a:cubicBezTo>
                  <a:pt x="39" y="688"/>
                  <a:pt x="32" y="680"/>
                  <a:pt x="27" y="672"/>
                </a:cubicBezTo>
                <a:cubicBezTo>
                  <a:pt x="21" y="663"/>
                  <a:pt x="16" y="654"/>
                  <a:pt x="12" y="644"/>
                </a:cubicBezTo>
                <a:cubicBezTo>
                  <a:pt x="8" y="635"/>
                  <a:pt x="5" y="625"/>
                  <a:pt x="3" y="614"/>
                </a:cubicBezTo>
                <a:cubicBezTo>
                  <a:pt x="1" y="604"/>
                  <a:pt x="0" y="594"/>
                  <a:pt x="0" y="583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857640" y="244116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973560" y="2467080"/>
            <a:ext cx="24670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&lt;!-- _class: text-sm --&gt;</a:t>
            </a:r>
            <a:endParaRPr b="0" lang="en-US" sz="1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9498240" y="244116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9546120" y="2415240"/>
            <a:ext cx="219672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のようにクラスを指定し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04920" y="2710440"/>
            <a:ext cx="59976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ます。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7" name=""/>
          <p:cNvSpPr/>
          <p:nvPr/>
        </p:nvSpPr>
        <p:spPr>
          <a:xfrm>
            <a:off x="419040" y="368604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0"/>
                  <a:pt x="167" y="150"/>
                  <a:pt x="159" y="159"/>
                </a:cubicBezTo>
                <a:cubicBezTo>
                  <a:pt x="150" y="168"/>
                  <a:pt x="140" y="174"/>
                  <a:pt x="129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5" y="168"/>
                  <a:pt x="27" y="159"/>
                </a:cubicBezTo>
                <a:cubicBezTo>
                  <a:pt x="18" y="150"/>
                  <a:pt x="11" y="140"/>
                  <a:pt x="7" y="129"/>
                </a:cubicBezTo>
                <a:cubicBezTo>
                  <a:pt x="2" y="118"/>
                  <a:pt x="0" y="106"/>
                  <a:pt x="0" y="93"/>
                </a:cubicBezTo>
                <a:cubicBezTo>
                  <a:pt x="0" y="81"/>
                  <a:pt x="2" y="69"/>
                  <a:pt x="7" y="58"/>
                </a:cubicBezTo>
                <a:cubicBezTo>
                  <a:pt x="11" y="47"/>
                  <a:pt x="18" y="37"/>
                  <a:pt x="27" y="27"/>
                </a:cubicBezTo>
                <a:cubicBezTo>
                  <a:pt x="35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7" y="37"/>
                  <a:pt x="174" y="47"/>
                  <a:pt x="179" y="58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8" name=""/>
          <p:cNvSpPr/>
          <p:nvPr/>
        </p:nvSpPr>
        <p:spPr>
          <a:xfrm>
            <a:off x="609480" y="3590640"/>
            <a:ext cx="848160" cy="267120"/>
          </a:xfrm>
          <a:custGeom>
            <a:avLst/>
            <a:gdLst/>
            <a:ahLst/>
            <a:rect l="0" t="0" r="r" b="b"/>
            <a:pathLst>
              <a:path w="2356" h="742">
                <a:moveTo>
                  <a:pt x="0" y="583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2" y="63"/>
                  <a:pt x="39" y="55"/>
                  <a:pt x="46" y="48"/>
                </a:cubicBezTo>
                <a:cubicBezTo>
                  <a:pt x="54" y="40"/>
                  <a:pt x="62" y="34"/>
                  <a:pt x="70" y="28"/>
                </a:cubicBezTo>
                <a:cubicBezTo>
                  <a:pt x="79" y="22"/>
                  <a:pt x="88" y="17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97" y="0"/>
                </a:lnTo>
                <a:cubicBezTo>
                  <a:pt x="2207" y="0"/>
                  <a:pt x="2218" y="1"/>
                  <a:pt x="2228" y="3"/>
                </a:cubicBezTo>
                <a:cubicBezTo>
                  <a:pt x="2238" y="5"/>
                  <a:pt x="2248" y="8"/>
                  <a:pt x="2258" y="12"/>
                </a:cubicBezTo>
                <a:cubicBezTo>
                  <a:pt x="2267" y="17"/>
                  <a:pt x="2276" y="22"/>
                  <a:pt x="2285" y="28"/>
                </a:cubicBezTo>
                <a:cubicBezTo>
                  <a:pt x="2294" y="34"/>
                  <a:pt x="2302" y="40"/>
                  <a:pt x="2309" y="48"/>
                </a:cubicBezTo>
                <a:cubicBezTo>
                  <a:pt x="2316" y="55"/>
                  <a:pt x="2323" y="63"/>
                  <a:pt x="2329" y="72"/>
                </a:cubicBezTo>
                <a:cubicBezTo>
                  <a:pt x="2335" y="81"/>
                  <a:pt x="2340" y="90"/>
                  <a:pt x="2344" y="99"/>
                </a:cubicBezTo>
                <a:cubicBezTo>
                  <a:pt x="2348" y="109"/>
                  <a:pt x="2351" y="119"/>
                  <a:pt x="2353" y="129"/>
                </a:cubicBezTo>
                <a:cubicBezTo>
                  <a:pt x="2355" y="139"/>
                  <a:pt x="2356" y="150"/>
                  <a:pt x="2356" y="160"/>
                </a:cubicBezTo>
                <a:lnTo>
                  <a:pt x="2356" y="583"/>
                </a:lnTo>
                <a:cubicBezTo>
                  <a:pt x="2356" y="594"/>
                  <a:pt x="2355" y="604"/>
                  <a:pt x="2353" y="614"/>
                </a:cubicBezTo>
                <a:cubicBezTo>
                  <a:pt x="2351" y="625"/>
                  <a:pt x="2348" y="634"/>
                  <a:pt x="2344" y="644"/>
                </a:cubicBezTo>
                <a:cubicBezTo>
                  <a:pt x="2340" y="654"/>
                  <a:pt x="2335" y="663"/>
                  <a:pt x="2329" y="672"/>
                </a:cubicBezTo>
                <a:cubicBezTo>
                  <a:pt x="2323" y="680"/>
                  <a:pt x="2316" y="688"/>
                  <a:pt x="2309" y="696"/>
                </a:cubicBezTo>
                <a:cubicBezTo>
                  <a:pt x="2302" y="703"/>
                  <a:pt x="2294" y="710"/>
                  <a:pt x="2285" y="715"/>
                </a:cubicBezTo>
                <a:cubicBezTo>
                  <a:pt x="2276" y="721"/>
                  <a:pt x="2267" y="726"/>
                  <a:pt x="2258" y="730"/>
                </a:cubicBezTo>
                <a:cubicBezTo>
                  <a:pt x="2248" y="734"/>
                  <a:pt x="2238" y="737"/>
                  <a:pt x="2228" y="739"/>
                </a:cubicBezTo>
                <a:cubicBezTo>
                  <a:pt x="2218" y="741"/>
                  <a:pt x="2207" y="742"/>
                  <a:pt x="2197" y="742"/>
                </a:cubicBezTo>
                <a:lnTo>
                  <a:pt x="159" y="742"/>
                </a:lnTo>
                <a:cubicBezTo>
                  <a:pt x="148" y="742"/>
                  <a:pt x="138" y="741"/>
                  <a:pt x="128" y="739"/>
                </a:cubicBezTo>
                <a:cubicBezTo>
                  <a:pt x="117" y="737"/>
                  <a:pt x="107" y="734"/>
                  <a:pt x="98" y="730"/>
                </a:cubicBezTo>
                <a:cubicBezTo>
                  <a:pt x="88" y="726"/>
                  <a:pt x="79" y="721"/>
                  <a:pt x="70" y="715"/>
                </a:cubicBezTo>
                <a:cubicBezTo>
                  <a:pt x="62" y="710"/>
                  <a:pt x="54" y="703"/>
                  <a:pt x="46" y="696"/>
                </a:cubicBezTo>
                <a:cubicBezTo>
                  <a:pt x="39" y="688"/>
                  <a:pt x="32" y="680"/>
                  <a:pt x="27" y="672"/>
                </a:cubicBezTo>
                <a:cubicBezTo>
                  <a:pt x="21" y="663"/>
                  <a:pt x="16" y="654"/>
                  <a:pt x="12" y="644"/>
                </a:cubicBezTo>
                <a:cubicBezTo>
                  <a:pt x="8" y="634"/>
                  <a:pt x="5" y="625"/>
                  <a:pt x="3" y="614"/>
                </a:cubicBezTo>
                <a:cubicBezTo>
                  <a:pt x="1" y="604"/>
                  <a:pt x="0" y="594"/>
                  <a:pt x="0" y="583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304920" y="3141360"/>
            <a:ext cx="2850480" cy="36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0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使⽤可能なサイズクラス</a:t>
            </a:r>
            <a:endParaRPr b="0" lang="en-US" sz="20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677520" y="3629160"/>
            <a:ext cx="720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text-xs</a:t>
            </a:r>
            <a:endParaRPr b="0" lang="en-US" sz="1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461960" y="359388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: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557720" y="3567600"/>
            <a:ext cx="199728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⾮常に⼩さいテキスト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3" name=""/>
          <p:cNvSpPr/>
          <p:nvPr/>
        </p:nvSpPr>
        <p:spPr>
          <a:xfrm>
            <a:off x="419040" y="403848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2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4" y="139"/>
                  <a:pt x="167" y="149"/>
                  <a:pt x="159" y="158"/>
                </a:cubicBezTo>
                <a:cubicBezTo>
                  <a:pt x="150" y="168"/>
                  <a:pt x="140" y="174"/>
                  <a:pt x="129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5" y="168"/>
                  <a:pt x="27" y="158"/>
                </a:cubicBezTo>
                <a:cubicBezTo>
                  <a:pt x="18" y="149"/>
                  <a:pt x="11" y="139"/>
                  <a:pt x="7" y="128"/>
                </a:cubicBezTo>
                <a:cubicBezTo>
                  <a:pt x="2" y="117"/>
                  <a:pt x="0" y="105"/>
                  <a:pt x="0" y="92"/>
                </a:cubicBezTo>
                <a:cubicBezTo>
                  <a:pt x="0" y="80"/>
                  <a:pt x="2" y="68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7" y="36"/>
                  <a:pt x="174" y="46"/>
                  <a:pt x="179" y="57"/>
                </a:cubicBezTo>
                <a:cubicBezTo>
                  <a:pt x="184" y="68"/>
                  <a:pt x="186" y="80"/>
                  <a:pt x="186" y="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74" name=""/>
          <p:cNvSpPr/>
          <p:nvPr/>
        </p:nvSpPr>
        <p:spPr>
          <a:xfrm>
            <a:off x="609480" y="3933720"/>
            <a:ext cx="848160" cy="267120"/>
          </a:xfrm>
          <a:custGeom>
            <a:avLst/>
            <a:gdLst/>
            <a:ahLst/>
            <a:rect l="0" t="0" r="r" b="b"/>
            <a:pathLst>
              <a:path w="2356" h="742">
                <a:moveTo>
                  <a:pt x="0" y="58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97" y="0"/>
                </a:lnTo>
                <a:cubicBezTo>
                  <a:pt x="2207" y="0"/>
                  <a:pt x="2218" y="1"/>
                  <a:pt x="2228" y="3"/>
                </a:cubicBezTo>
                <a:cubicBezTo>
                  <a:pt x="2238" y="5"/>
                  <a:pt x="2248" y="8"/>
                  <a:pt x="2258" y="12"/>
                </a:cubicBezTo>
                <a:cubicBezTo>
                  <a:pt x="2267" y="16"/>
                  <a:pt x="2276" y="21"/>
                  <a:pt x="2285" y="27"/>
                </a:cubicBezTo>
                <a:cubicBezTo>
                  <a:pt x="2294" y="32"/>
                  <a:pt x="2302" y="39"/>
                  <a:pt x="2309" y="46"/>
                </a:cubicBezTo>
                <a:cubicBezTo>
                  <a:pt x="2316" y="54"/>
                  <a:pt x="2323" y="62"/>
                  <a:pt x="2329" y="70"/>
                </a:cubicBezTo>
                <a:cubicBezTo>
                  <a:pt x="2335" y="79"/>
                  <a:pt x="2340" y="88"/>
                  <a:pt x="2344" y="98"/>
                </a:cubicBezTo>
                <a:cubicBezTo>
                  <a:pt x="2348" y="107"/>
                  <a:pt x="2351" y="117"/>
                  <a:pt x="2353" y="128"/>
                </a:cubicBezTo>
                <a:cubicBezTo>
                  <a:pt x="2355" y="138"/>
                  <a:pt x="2356" y="148"/>
                  <a:pt x="2356" y="159"/>
                </a:cubicBezTo>
                <a:lnTo>
                  <a:pt x="2356" y="583"/>
                </a:lnTo>
                <a:cubicBezTo>
                  <a:pt x="2356" y="593"/>
                  <a:pt x="2355" y="604"/>
                  <a:pt x="2353" y="614"/>
                </a:cubicBezTo>
                <a:cubicBezTo>
                  <a:pt x="2351" y="624"/>
                  <a:pt x="2348" y="634"/>
                  <a:pt x="2344" y="644"/>
                </a:cubicBezTo>
                <a:cubicBezTo>
                  <a:pt x="2340" y="653"/>
                  <a:pt x="2335" y="662"/>
                  <a:pt x="2329" y="671"/>
                </a:cubicBezTo>
                <a:cubicBezTo>
                  <a:pt x="2323" y="680"/>
                  <a:pt x="2316" y="688"/>
                  <a:pt x="2309" y="695"/>
                </a:cubicBezTo>
                <a:cubicBezTo>
                  <a:pt x="2302" y="702"/>
                  <a:pt x="2294" y="709"/>
                  <a:pt x="2285" y="715"/>
                </a:cubicBezTo>
                <a:cubicBezTo>
                  <a:pt x="2276" y="721"/>
                  <a:pt x="2267" y="726"/>
                  <a:pt x="2258" y="730"/>
                </a:cubicBezTo>
                <a:cubicBezTo>
                  <a:pt x="2248" y="734"/>
                  <a:pt x="2238" y="737"/>
                  <a:pt x="2228" y="739"/>
                </a:cubicBezTo>
                <a:cubicBezTo>
                  <a:pt x="2218" y="741"/>
                  <a:pt x="2207" y="742"/>
                  <a:pt x="2197" y="742"/>
                </a:cubicBezTo>
                <a:lnTo>
                  <a:pt x="159" y="742"/>
                </a:lnTo>
                <a:cubicBezTo>
                  <a:pt x="148" y="742"/>
                  <a:pt x="138" y="741"/>
                  <a:pt x="128" y="739"/>
                </a:cubicBezTo>
                <a:cubicBezTo>
                  <a:pt x="117" y="737"/>
                  <a:pt x="107" y="734"/>
                  <a:pt x="98" y="730"/>
                </a:cubicBezTo>
                <a:cubicBezTo>
                  <a:pt x="88" y="726"/>
                  <a:pt x="79" y="721"/>
                  <a:pt x="70" y="715"/>
                </a:cubicBezTo>
                <a:cubicBezTo>
                  <a:pt x="62" y="709"/>
                  <a:pt x="54" y="702"/>
                  <a:pt x="46" y="695"/>
                </a:cubicBezTo>
                <a:cubicBezTo>
                  <a:pt x="39" y="688"/>
                  <a:pt x="32" y="680"/>
                  <a:pt x="27" y="671"/>
                </a:cubicBezTo>
                <a:cubicBezTo>
                  <a:pt x="21" y="662"/>
                  <a:pt x="16" y="653"/>
                  <a:pt x="12" y="644"/>
                </a:cubicBezTo>
                <a:cubicBezTo>
                  <a:pt x="8" y="634"/>
                  <a:pt x="5" y="624"/>
                  <a:pt x="3" y="614"/>
                </a:cubicBezTo>
                <a:cubicBezTo>
                  <a:pt x="1" y="604"/>
                  <a:pt x="0" y="593"/>
                  <a:pt x="0" y="583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3546000" y="3593880"/>
            <a:ext cx="550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(18px)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77520" y="3971880"/>
            <a:ext cx="720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text-sm</a:t>
            </a:r>
            <a:endParaRPr b="0" lang="en-US" sz="1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461960" y="394632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: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557720" y="3920040"/>
            <a:ext cx="139824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⼩さいテキスト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9" name=""/>
          <p:cNvSpPr/>
          <p:nvPr/>
        </p:nvSpPr>
        <p:spPr>
          <a:xfrm>
            <a:off x="419040" y="439092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2"/>
                </a:moveTo>
                <a:cubicBezTo>
                  <a:pt x="186" y="105"/>
                  <a:pt x="184" y="117"/>
                  <a:pt x="179" y="129"/>
                </a:cubicBezTo>
                <a:cubicBezTo>
                  <a:pt x="174" y="140"/>
                  <a:pt x="167" y="150"/>
                  <a:pt x="159" y="159"/>
                </a:cubicBezTo>
                <a:cubicBezTo>
                  <a:pt x="150" y="168"/>
                  <a:pt x="140" y="174"/>
                  <a:pt x="129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5" y="168"/>
                  <a:pt x="27" y="159"/>
                </a:cubicBezTo>
                <a:cubicBezTo>
                  <a:pt x="18" y="150"/>
                  <a:pt x="11" y="140"/>
                  <a:pt x="7" y="129"/>
                </a:cubicBezTo>
                <a:cubicBezTo>
                  <a:pt x="2" y="117"/>
                  <a:pt x="0" y="105"/>
                  <a:pt x="0" y="92"/>
                </a:cubicBezTo>
                <a:cubicBezTo>
                  <a:pt x="0" y="80"/>
                  <a:pt x="2" y="68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8"/>
                  <a:pt x="46" y="12"/>
                  <a:pt x="58" y="7"/>
                </a:cubicBezTo>
                <a:cubicBezTo>
                  <a:pt x="69" y="2"/>
                  <a:pt x="81" y="0"/>
                  <a:pt x="93" y="0"/>
                </a:cubicBezTo>
                <a:cubicBezTo>
                  <a:pt x="106" y="0"/>
                  <a:pt x="117" y="2"/>
                  <a:pt x="129" y="7"/>
                </a:cubicBezTo>
                <a:cubicBezTo>
                  <a:pt x="140" y="12"/>
                  <a:pt x="150" y="18"/>
                  <a:pt x="159" y="27"/>
                </a:cubicBezTo>
                <a:cubicBezTo>
                  <a:pt x="167" y="36"/>
                  <a:pt x="174" y="46"/>
                  <a:pt x="179" y="57"/>
                </a:cubicBezTo>
                <a:cubicBezTo>
                  <a:pt x="184" y="68"/>
                  <a:pt x="186" y="80"/>
                  <a:pt x="186" y="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0" name=""/>
          <p:cNvSpPr/>
          <p:nvPr/>
        </p:nvSpPr>
        <p:spPr>
          <a:xfrm>
            <a:off x="609480" y="4286160"/>
            <a:ext cx="848160" cy="267120"/>
          </a:xfrm>
          <a:custGeom>
            <a:avLst/>
            <a:gdLst/>
            <a:ahLst/>
            <a:rect l="0" t="0" r="r" b="b"/>
            <a:pathLst>
              <a:path w="2356" h="742">
                <a:moveTo>
                  <a:pt x="0" y="583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97" y="0"/>
                </a:lnTo>
                <a:cubicBezTo>
                  <a:pt x="2207" y="0"/>
                  <a:pt x="2218" y="1"/>
                  <a:pt x="2228" y="3"/>
                </a:cubicBezTo>
                <a:cubicBezTo>
                  <a:pt x="2238" y="5"/>
                  <a:pt x="2248" y="8"/>
                  <a:pt x="2258" y="12"/>
                </a:cubicBezTo>
                <a:cubicBezTo>
                  <a:pt x="2267" y="16"/>
                  <a:pt x="2276" y="21"/>
                  <a:pt x="2285" y="27"/>
                </a:cubicBezTo>
                <a:cubicBezTo>
                  <a:pt x="2294" y="32"/>
                  <a:pt x="2302" y="39"/>
                  <a:pt x="2309" y="46"/>
                </a:cubicBezTo>
                <a:cubicBezTo>
                  <a:pt x="2316" y="54"/>
                  <a:pt x="2323" y="62"/>
                  <a:pt x="2329" y="70"/>
                </a:cubicBezTo>
                <a:cubicBezTo>
                  <a:pt x="2335" y="79"/>
                  <a:pt x="2340" y="88"/>
                  <a:pt x="2344" y="98"/>
                </a:cubicBezTo>
                <a:cubicBezTo>
                  <a:pt x="2348" y="107"/>
                  <a:pt x="2351" y="117"/>
                  <a:pt x="2353" y="128"/>
                </a:cubicBezTo>
                <a:cubicBezTo>
                  <a:pt x="2355" y="138"/>
                  <a:pt x="2356" y="148"/>
                  <a:pt x="2356" y="158"/>
                </a:cubicBezTo>
                <a:lnTo>
                  <a:pt x="2356" y="583"/>
                </a:lnTo>
                <a:cubicBezTo>
                  <a:pt x="2356" y="593"/>
                  <a:pt x="2355" y="604"/>
                  <a:pt x="2353" y="614"/>
                </a:cubicBezTo>
                <a:cubicBezTo>
                  <a:pt x="2351" y="624"/>
                  <a:pt x="2348" y="634"/>
                  <a:pt x="2344" y="644"/>
                </a:cubicBezTo>
                <a:cubicBezTo>
                  <a:pt x="2340" y="653"/>
                  <a:pt x="2335" y="662"/>
                  <a:pt x="2329" y="671"/>
                </a:cubicBezTo>
                <a:cubicBezTo>
                  <a:pt x="2323" y="680"/>
                  <a:pt x="2316" y="688"/>
                  <a:pt x="2309" y="695"/>
                </a:cubicBezTo>
                <a:cubicBezTo>
                  <a:pt x="2302" y="702"/>
                  <a:pt x="2294" y="709"/>
                  <a:pt x="2285" y="715"/>
                </a:cubicBezTo>
                <a:cubicBezTo>
                  <a:pt x="2276" y="721"/>
                  <a:pt x="2267" y="726"/>
                  <a:pt x="2258" y="729"/>
                </a:cubicBezTo>
                <a:cubicBezTo>
                  <a:pt x="2248" y="733"/>
                  <a:pt x="2238" y="736"/>
                  <a:pt x="2228" y="739"/>
                </a:cubicBezTo>
                <a:cubicBezTo>
                  <a:pt x="2218" y="741"/>
                  <a:pt x="2207" y="742"/>
                  <a:pt x="2197" y="742"/>
                </a:cubicBezTo>
                <a:lnTo>
                  <a:pt x="159" y="742"/>
                </a:lnTo>
                <a:cubicBezTo>
                  <a:pt x="148" y="742"/>
                  <a:pt x="138" y="741"/>
                  <a:pt x="128" y="739"/>
                </a:cubicBezTo>
                <a:cubicBezTo>
                  <a:pt x="117" y="736"/>
                  <a:pt x="107" y="733"/>
                  <a:pt x="98" y="729"/>
                </a:cubicBezTo>
                <a:cubicBezTo>
                  <a:pt x="88" y="726"/>
                  <a:pt x="79" y="721"/>
                  <a:pt x="70" y="715"/>
                </a:cubicBezTo>
                <a:cubicBezTo>
                  <a:pt x="62" y="709"/>
                  <a:pt x="54" y="702"/>
                  <a:pt x="46" y="695"/>
                </a:cubicBezTo>
                <a:cubicBezTo>
                  <a:pt x="39" y="688"/>
                  <a:pt x="32" y="680"/>
                  <a:pt x="27" y="671"/>
                </a:cubicBezTo>
                <a:cubicBezTo>
                  <a:pt x="21" y="662"/>
                  <a:pt x="16" y="653"/>
                  <a:pt x="12" y="644"/>
                </a:cubicBezTo>
                <a:cubicBezTo>
                  <a:pt x="8" y="634"/>
                  <a:pt x="5" y="624"/>
                  <a:pt x="3" y="614"/>
                </a:cubicBezTo>
                <a:cubicBezTo>
                  <a:pt x="1" y="604"/>
                  <a:pt x="0" y="593"/>
                  <a:pt x="0" y="583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945880" y="3946320"/>
            <a:ext cx="550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(21px)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77520" y="4324320"/>
            <a:ext cx="720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text-md</a:t>
            </a:r>
            <a:endParaRPr b="0" lang="en-US" sz="1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461960" y="429876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: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557720" y="4272480"/>
            <a:ext cx="99900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標準サイズ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5" name=""/>
          <p:cNvSpPr/>
          <p:nvPr/>
        </p:nvSpPr>
        <p:spPr>
          <a:xfrm>
            <a:off x="419040" y="473364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1"/>
                  <a:pt x="167" y="151"/>
                  <a:pt x="159" y="159"/>
                </a:cubicBezTo>
                <a:cubicBezTo>
                  <a:pt x="150" y="168"/>
                  <a:pt x="140" y="175"/>
                  <a:pt x="129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5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5" y="19"/>
                  <a:pt x="46" y="12"/>
                  <a:pt x="58" y="7"/>
                </a:cubicBezTo>
                <a:cubicBezTo>
                  <a:pt x="69" y="3"/>
                  <a:pt x="81" y="0"/>
                  <a:pt x="93" y="0"/>
                </a:cubicBezTo>
                <a:cubicBezTo>
                  <a:pt x="106" y="0"/>
                  <a:pt x="117" y="3"/>
                  <a:pt x="129" y="7"/>
                </a:cubicBezTo>
                <a:cubicBezTo>
                  <a:pt x="140" y="12"/>
                  <a:pt x="150" y="19"/>
                  <a:pt x="159" y="27"/>
                </a:cubicBezTo>
                <a:cubicBezTo>
                  <a:pt x="167" y="36"/>
                  <a:pt x="174" y="46"/>
                  <a:pt x="179" y="57"/>
                </a:cubicBezTo>
                <a:cubicBezTo>
                  <a:pt x="184" y="69"/>
                  <a:pt x="186" y="82"/>
                  <a:pt x="186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6" name=""/>
          <p:cNvSpPr/>
          <p:nvPr/>
        </p:nvSpPr>
        <p:spPr>
          <a:xfrm>
            <a:off x="609480" y="4638600"/>
            <a:ext cx="848160" cy="267120"/>
          </a:xfrm>
          <a:custGeom>
            <a:avLst/>
            <a:gdLst/>
            <a:ahLst/>
            <a:rect l="0" t="0" r="r" b="b"/>
            <a:pathLst>
              <a:path w="2356" h="742">
                <a:moveTo>
                  <a:pt x="0" y="583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97" y="0"/>
                </a:lnTo>
                <a:cubicBezTo>
                  <a:pt x="2207" y="0"/>
                  <a:pt x="2218" y="1"/>
                  <a:pt x="2228" y="3"/>
                </a:cubicBezTo>
                <a:cubicBezTo>
                  <a:pt x="2238" y="5"/>
                  <a:pt x="2248" y="8"/>
                  <a:pt x="2258" y="12"/>
                </a:cubicBezTo>
                <a:cubicBezTo>
                  <a:pt x="2267" y="16"/>
                  <a:pt x="2276" y="21"/>
                  <a:pt x="2285" y="26"/>
                </a:cubicBezTo>
                <a:cubicBezTo>
                  <a:pt x="2294" y="32"/>
                  <a:pt x="2302" y="39"/>
                  <a:pt x="2309" y="46"/>
                </a:cubicBezTo>
                <a:cubicBezTo>
                  <a:pt x="2316" y="54"/>
                  <a:pt x="2323" y="62"/>
                  <a:pt x="2329" y="71"/>
                </a:cubicBezTo>
                <a:cubicBezTo>
                  <a:pt x="2335" y="80"/>
                  <a:pt x="2340" y="89"/>
                  <a:pt x="2344" y="99"/>
                </a:cubicBezTo>
                <a:cubicBezTo>
                  <a:pt x="2348" y="108"/>
                  <a:pt x="2351" y="118"/>
                  <a:pt x="2353" y="128"/>
                </a:cubicBezTo>
                <a:cubicBezTo>
                  <a:pt x="2355" y="139"/>
                  <a:pt x="2356" y="149"/>
                  <a:pt x="2356" y="159"/>
                </a:cubicBezTo>
                <a:lnTo>
                  <a:pt x="2356" y="583"/>
                </a:lnTo>
                <a:cubicBezTo>
                  <a:pt x="2356" y="593"/>
                  <a:pt x="2355" y="604"/>
                  <a:pt x="2353" y="614"/>
                </a:cubicBezTo>
                <a:cubicBezTo>
                  <a:pt x="2351" y="624"/>
                  <a:pt x="2348" y="634"/>
                  <a:pt x="2344" y="644"/>
                </a:cubicBezTo>
                <a:cubicBezTo>
                  <a:pt x="2340" y="653"/>
                  <a:pt x="2335" y="662"/>
                  <a:pt x="2329" y="671"/>
                </a:cubicBezTo>
                <a:cubicBezTo>
                  <a:pt x="2323" y="680"/>
                  <a:pt x="2316" y="688"/>
                  <a:pt x="2309" y="695"/>
                </a:cubicBezTo>
                <a:cubicBezTo>
                  <a:pt x="2302" y="702"/>
                  <a:pt x="2294" y="709"/>
                  <a:pt x="2285" y="715"/>
                </a:cubicBezTo>
                <a:cubicBezTo>
                  <a:pt x="2276" y="721"/>
                  <a:pt x="2267" y="725"/>
                  <a:pt x="2258" y="729"/>
                </a:cubicBezTo>
                <a:cubicBezTo>
                  <a:pt x="2248" y="733"/>
                  <a:pt x="2238" y="736"/>
                  <a:pt x="2228" y="738"/>
                </a:cubicBezTo>
                <a:cubicBezTo>
                  <a:pt x="2218" y="741"/>
                  <a:pt x="2207" y="742"/>
                  <a:pt x="2197" y="742"/>
                </a:cubicBezTo>
                <a:lnTo>
                  <a:pt x="159" y="742"/>
                </a:lnTo>
                <a:cubicBezTo>
                  <a:pt x="148" y="742"/>
                  <a:pt x="138" y="741"/>
                  <a:pt x="128" y="738"/>
                </a:cubicBezTo>
                <a:cubicBezTo>
                  <a:pt x="117" y="736"/>
                  <a:pt x="107" y="733"/>
                  <a:pt x="98" y="729"/>
                </a:cubicBezTo>
                <a:cubicBezTo>
                  <a:pt x="88" y="725"/>
                  <a:pt x="79" y="721"/>
                  <a:pt x="70" y="715"/>
                </a:cubicBezTo>
                <a:cubicBezTo>
                  <a:pt x="62" y="709"/>
                  <a:pt x="54" y="702"/>
                  <a:pt x="46" y="695"/>
                </a:cubicBezTo>
                <a:cubicBezTo>
                  <a:pt x="39" y="688"/>
                  <a:pt x="32" y="680"/>
                  <a:pt x="27" y="671"/>
                </a:cubicBezTo>
                <a:cubicBezTo>
                  <a:pt x="21" y="662"/>
                  <a:pt x="16" y="653"/>
                  <a:pt x="12" y="644"/>
                </a:cubicBezTo>
                <a:cubicBezTo>
                  <a:pt x="8" y="634"/>
                  <a:pt x="5" y="624"/>
                  <a:pt x="3" y="614"/>
                </a:cubicBezTo>
                <a:cubicBezTo>
                  <a:pt x="1" y="604"/>
                  <a:pt x="0" y="593"/>
                  <a:pt x="0" y="583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552040" y="4298760"/>
            <a:ext cx="550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(24px)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77520" y="4676760"/>
            <a:ext cx="720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text-lg</a:t>
            </a:r>
            <a:endParaRPr b="0" lang="en-US" sz="1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461960" y="464148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: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557720" y="4615200"/>
            <a:ext cx="139824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⼤きいテキスト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1" name=""/>
          <p:cNvSpPr/>
          <p:nvPr/>
        </p:nvSpPr>
        <p:spPr>
          <a:xfrm>
            <a:off x="419040" y="508608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1"/>
                  <a:pt x="167" y="151"/>
                  <a:pt x="159" y="159"/>
                </a:cubicBezTo>
                <a:cubicBezTo>
                  <a:pt x="150" y="168"/>
                  <a:pt x="140" y="175"/>
                  <a:pt x="129" y="179"/>
                </a:cubicBezTo>
                <a:cubicBezTo>
                  <a:pt x="117" y="184"/>
                  <a:pt x="106" y="186"/>
                  <a:pt x="93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5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8"/>
                </a:cubicBezTo>
                <a:cubicBezTo>
                  <a:pt x="11" y="47"/>
                  <a:pt x="18" y="37"/>
                  <a:pt x="27" y="28"/>
                </a:cubicBezTo>
                <a:cubicBezTo>
                  <a:pt x="35" y="19"/>
                  <a:pt x="46" y="12"/>
                  <a:pt x="58" y="7"/>
                </a:cubicBezTo>
                <a:cubicBezTo>
                  <a:pt x="69" y="3"/>
                  <a:pt x="81" y="0"/>
                  <a:pt x="93" y="0"/>
                </a:cubicBezTo>
                <a:cubicBezTo>
                  <a:pt x="106" y="0"/>
                  <a:pt x="117" y="3"/>
                  <a:pt x="129" y="7"/>
                </a:cubicBezTo>
                <a:cubicBezTo>
                  <a:pt x="140" y="12"/>
                  <a:pt x="150" y="19"/>
                  <a:pt x="159" y="28"/>
                </a:cubicBezTo>
                <a:cubicBezTo>
                  <a:pt x="167" y="37"/>
                  <a:pt x="174" y="47"/>
                  <a:pt x="179" y="58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2" name=""/>
          <p:cNvSpPr/>
          <p:nvPr/>
        </p:nvSpPr>
        <p:spPr>
          <a:xfrm>
            <a:off x="609480" y="4991040"/>
            <a:ext cx="848160" cy="266760"/>
          </a:xfrm>
          <a:custGeom>
            <a:avLst/>
            <a:gdLst/>
            <a:ahLst/>
            <a:rect l="0" t="0" r="r" b="b"/>
            <a:pathLst>
              <a:path w="2356" h="741">
                <a:moveTo>
                  <a:pt x="0" y="58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97" y="0"/>
                </a:lnTo>
                <a:cubicBezTo>
                  <a:pt x="2207" y="0"/>
                  <a:pt x="2218" y="1"/>
                  <a:pt x="2228" y="3"/>
                </a:cubicBezTo>
                <a:cubicBezTo>
                  <a:pt x="2238" y="5"/>
                  <a:pt x="2248" y="8"/>
                  <a:pt x="2258" y="12"/>
                </a:cubicBezTo>
                <a:cubicBezTo>
                  <a:pt x="2267" y="16"/>
                  <a:pt x="2276" y="21"/>
                  <a:pt x="2285" y="26"/>
                </a:cubicBezTo>
                <a:cubicBezTo>
                  <a:pt x="2294" y="32"/>
                  <a:pt x="2302" y="39"/>
                  <a:pt x="2309" y="46"/>
                </a:cubicBezTo>
                <a:cubicBezTo>
                  <a:pt x="2316" y="54"/>
                  <a:pt x="2323" y="62"/>
                  <a:pt x="2329" y="70"/>
                </a:cubicBezTo>
                <a:cubicBezTo>
                  <a:pt x="2335" y="79"/>
                  <a:pt x="2340" y="88"/>
                  <a:pt x="2344" y="98"/>
                </a:cubicBezTo>
                <a:cubicBezTo>
                  <a:pt x="2348" y="107"/>
                  <a:pt x="2351" y="117"/>
                  <a:pt x="2353" y="127"/>
                </a:cubicBezTo>
                <a:cubicBezTo>
                  <a:pt x="2355" y="138"/>
                  <a:pt x="2356" y="148"/>
                  <a:pt x="2356" y="158"/>
                </a:cubicBezTo>
                <a:lnTo>
                  <a:pt x="2356" y="583"/>
                </a:lnTo>
                <a:cubicBezTo>
                  <a:pt x="2356" y="593"/>
                  <a:pt x="2355" y="603"/>
                  <a:pt x="2353" y="614"/>
                </a:cubicBezTo>
                <a:cubicBezTo>
                  <a:pt x="2351" y="624"/>
                  <a:pt x="2348" y="634"/>
                  <a:pt x="2344" y="643"/>
                </a:cubicBezTo>
                <a:cubicBezTo>
                  <a:pt x="2340" y="653"/>
                  <a:pt x="2335" y="662"/>
                  <a:pt x="2329" y="671"/>
                </a:cubicBezTo>
                <a:cubicBezTo>
                  <a:pt x="2323" y="680"/>
                  <a:pt x="2316" y="688"/>
                  <a:pt x="2309" y="695"/>
                </a:cubicBezTo>
                <a:cubicBezTo>
                  <a:pt x="2302" y="702"/>
                  <a:pt x="2294" y="709"/>
                  <a:pt x="2285" y="715"/>
                </a:cubicBezTo>
                <a:cubicBezTo>
                  <a:pt x="2276" y="721"/>
                  <a:pt x="2267" y="725"/>
                  <a:pt x="2258" y="729"/>
                </a:cubicBezTo>
                <a:cubicBezTo>
                  <a:pt x="2248" y="733"/>
                  <a:pt x="2238" y="736"/>
                  <a:pt x="2228" y="738"/>
                </a:cubicBezTo>
                <a:cubicBezTo>
                  <a:pt x="2218" y="740"/>
                  <a:pt x="2207" y="741"/>
                  <a:pt x="2197" y="741"/>
                </a:cubicBezTo>
                <a:lnTo>
                  <a:pt x="159" y="741"/>
                </a:lnTo>
                <a:cubicBezTo>
                  <a:pt x="148" y="741"/>
                  <a:pt x="138" y="740"/>
                  <a:pt x="128" y="738"/>
                </a:cubicBezTo>
                <a:cubicBezTo>
                  <a:pt x="117" y="736"/>
                  <a:pt x="107" y="733"/>
                  <a:pt x="98" y="729"/>
                </a:cubicBezTo>
                <a:cubicBezTo>
                  <a:pt x="88" y="725"/>
                  <a:pt x="79" y="721"/>
                  <a:pt x="70" y="715"/>
                </a:cubicBezTo>
                <a:cubicBezTo>
                  <a:pt x="62" y="709"/>
                  <a:pt x="54" y="702"/>
                  <a:pt x="46" y="695"/>
                </a:cubicBezTo>
                <a:cubicBezTo>
                  <a:pt x="39" y="688"/>
                  <a:pt x="32" y="680"/>
                  <a:pt x="27" y="671"/>
                </a:cubicBezTo>
                <a:cubicBezTo>
                  <a:pt x="21" y="662"/>
                  <a:pt x="16" y="653"/>
                  <a:pt x="12" y="643"/>
                </a:cubicBezTo>
                <a:cubicBezTo>
                  <a:pt x="8" y="634"/>
                  <a:pt x="5" y="624"/>
                  <a:pt x="3" y="614"/>
                </a:cubicBezTo>
                <a:cubicBezTo>
                  <a:pt x="1" y="603"/>
                  <a:pt x="0" y="593"/>
                  <a:pt x="0" y="583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2945880" y="4641480"/>
            <a:ext cx="550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(28px)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677520" y="5029200"/>
            <a:ext cx="72000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4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text-xl</a:t>
            </a:r>
            <a:endParaRPr b="0" lang="en-US" sz="1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461960" y="4993920"/>
            <a:ext cx="199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: 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557720" y="4967640"/>
            <a:ext cx="1997280" cy="28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8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⾮常に⼤きいテキスト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7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3546000" y="4993920"/>
            <a:ext cx="550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58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(32px)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9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1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304920" y="137160"/>
            <a:ext cx="643968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フォントサイズの変更（⼩）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3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60172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3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04920" y="2925000"/>
            <a:ext cx="18676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このスライドは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9" name=""/>
          <p:cNvSpPr/>
          <p:nvPr/>
        </p:nvSpPr>
        <p:spPr>
          <a:xfrm>
            <a:off x="2219040" y="2952720"/>
            <a:ext cx="1143360" cy="362160"/>
          </a:xfrm>
          <a:custGeom>
            <a:avLst/>
            <a:gdLst/>
            <a:ahLst/>
            <a:rect l="0" t="0" r="r" b="b"/>
            <a:pathLst>
              <a:path w="3176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018" y="0"/>
                </a:lnTo>
                <a:cubicBezTo>
                  <a:pt x="3028" y="0"/>
                  <a:pt x="3038" y="1"/>
                  <a:pt x="3049" y="3"/>
                </a:cubicBezTo>
                <a:cubicBezTo>
                  <a:pt x="3059" y="5"/>
                  <a:pt x="3069" y="8"/>
                  <a:pt x="3078" y="12"/>
                </a:cubicBezTo>
                <a:cubicBezTo>
                  <a:pt x="3088" y="16"/>
                  <a:pt x="3097" y="21"/>
                  <a:pt x="3106" y="26"/>
                </a:cubicBezTo>
                <a:cubicBezTo>
                  <a:pt x="3114" y="32"/>
                  <a:pt x="3122" y="39"/>
                  <a:pt x="3130" y="46"/>
                </a:cubicBezTo>
                <a:cubicBezTo>
                  <a:pt x="3137" y="53"/>
                  <a:pt x="3144" y="61"/>
                  <a:pt x="3150" y="70"/>
                </a:cubicBezTo>
                <a:cubicBezTo>
                  <a:pt x="3155" y="79"/>
                  <a:pt x="3160" y="88"/>
                  <a:pt x="3164" y="98"/>
                </a:cubicBezTo>
                <a:cubicBezTo>
                  <a:pt x="3168" y="107"/>
                  <a:pt x="3171" y="117"/>
                  <a:pt x="3173" y="127"/>
                </a:cubicBezTo>
                <a:cubicBezTo>
                  <a:pt x="3175" y="138"/>
                  <a:pt x="3176" y="148"/>
                  <a:pt x="3176" y="158"/>
                </a:cubicBezTo>
                <a:lnTo>
                  <a:pt x="3176" y="847"/>
                </a:lnTo>
                <a:cubicBezTo>
                  <a:pt x="3176" y="858"/>
                  <a:pt x="3175" y="868"/>
                  <a:pt x="3173" y="878"/>
                </a:cubicBezTo>
                <a:cubicBezTo>
                  <a:pt x="3171" y="888"/>
                  <a:pt x="3168" y="898"/>
                  <a:pt x="3164" y="908"/>
                </a:cubicBezTo>
                <a:cubicBezTo>
                  <a:pt x="3160" y="918"/>
                  <a:pt x="3155" y="927"/>
                  <a:pt x="3150" y="935"/>
                </a:cubicBezTo>
                <a:cubicBezTo>
                  <a:pt x="3144" y="944"/>
                  <a:pt x="3137" y="952"/>
                  <a:pt x="3130" y="960"/>
                </a:cubicBezTo>
                <a:cubicBezTo>
                  <a:pt x="3122" y="967"/>
                  <a:pt x="3114" y="973"/>
                  <a:pt x="3106" y="979"/>
                </a:cubicBezTo>
                <a:cubicBezTo>
                  <a:pt x="3097" y="985"/>
                  <a:pt x="3088" y="990"/>
                  <a:pt x="3078" y="994"/>
                </a:cubicBezTo>
                <a:cubicBezTo>
                  <a:pt x="3069" y="998"/>
                  <a:pt x="3059" y="1001"/>
                  <a:pt x="3049" y="1003"/>
                </a:cubicBezTo>
                <a:cubicBezTo>
                  <a:pt x="3038" y="1005"/>
                  <a:pt x="3028" y="1006"/>
                  <a:pt x="3018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3"/>
                  <a:pt x="54" y="967"/>
                  <a:pt x="47" y="960"/>
                </a:cubicBezTo>
                <a:cubicBezTo>
                  <a:pt x="39" y="952"/>
                  <a:pt x="33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158200" y="2959920"/>
            <a:ext cx="26640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2313000" y="2997000"/>
            <a:ext cx="957600" cy="263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79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text-lg</a:t>
            </a:r>
            <a:endParaRPr b="0" lang="en-US" sz="17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359160" y="2959920"/>
            <a:ext cx="26640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423240" y="2925000"/>
            <a:ext cx="8268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クラスを使⽤しているため、フォントサイズが⼤きくなっています。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04920" y="3429720"/>
            <a:ext cx="3114360" cy="484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73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部分的なサイズ変更</a:t>
            </a:r>
            <a:endParaRPr b="0" lang="en-US" sz="27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304920" y="4048920"/>
            <a:ext cx="240120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同じスライド内でも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2691720" y="4150440"/>
            <a:ext cx="1195560" cy="239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⼩さいテキスト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881880" y="4048920"/>
            <a:ext cx="267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や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4148280" y="4007880"/>
            <a:ext cx="2134440" cy="426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4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⼤きいテキスト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6264000" y="4048920"/>
            <a:ext cx="373464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を混在させることができます。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1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3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304920" y="137160"/>
            <a:ext cx="643968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フォントサイズの変更（⼤）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4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60172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4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0" name=""/>
          <p:cNvSpPr/>
          <p:nvPr/>
        </p:nvSpPr>
        <p:spPr>
          <a:xfrm>
            <a:off x="6086160" y="914040"/>
            <a:ext cx="10080" cy="5544000"/>
          </a:xfrm>
          <a:custGeom>
            <a:avLst/>
            <a:gdLst/>
            <a:ahLst/>
            <a:rect l="0" t="0" r="r" b="b"/>
            <a:pathLst>
              <a:path w="28" h="15400">
                <a:moveTo>
                  <a:pt x="0" y="0"/>
                </a:moveTo>
                <a:lnTo>
                  <a:pt x="28" y="0"/>
                </a:lnTo>
                <a:lnTo>
                  <a:pt x="28" y="15400"/>
                </a:lnTo>
                <a:lnTo>
                  <a:pt x="0" y="15400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04920" y="1187280"/>
            <a:ext cx="1189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左カラム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304920" y="1841760"/>
            <a:ext cx="6865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990720" y="187164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00160" y="1841760"/>
            <a:ext cx="4572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カラムレイアウトの左側です。垂直線で区切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5" name=""/>
          <p:cNvSpPr/>
          <p:nvPr/>
        </p:nvSpPr>
        <p:spPr>
          <a:xfrm>
            <a:off x="399960" y="28191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3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8"/>
                  <a:pt x="8" y="65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3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5"/>
                </a:cubicBezTo>
                <a:cubicBezTo>
                  <a:pt x="210" y="78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304920" y="2184480"/>
            <a:ext cx="1600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られています。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609480" y="2679840"/>
            <a:ext cx="457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8" name=""/>
          <p:cNvSpPr/>
          <p:nvPr/>
        </p:nvSpPr>
        <p:spPr>
          <a:xfrm>
            <a:off x="3999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1" y="213"/>
                  <a:pt x="107" y="213"/>
                </a:cubicBezTo>
                <a:cubicBezTo>
                  <a:pt x="93" y="213"/>
                  <a:pt x="79" y="210"/>
                  <a:pt x="66" y="205"/>
                </a:cubicBezTo>
                <a:cubicBezTo>
                  <a:pt x="53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1" y="42"/>
                  <a:pt x="31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3" y="0"/>
                  <a:pt x="107" y="0"/>
                </a:cubicBezTo>
                <a:cubicBezTo>
                  <a:pt x="121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066680" y="270972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09480" y="3079800"/>
            <a:ext cx="457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066680" y="3109680"/>
            <a:ext cx="22824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 B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6400800" y="1187280"/>
            <a:ext cx="11894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右カラム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6400800" y="1841760"/>
            <a:ext cx="5487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これは右カラムです。左カラムの内容と並んで表⽰さ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6400800" y="2184480"/>
            <a:ext cx="915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れます。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5" name=""/>
          <p:cNvSpPr/>
          <p:nvPr/>
        </p:nvSpPr>
        <p:spPr>
          <a:xfrm>
            <a:off x="7314840" y="2705040"/>
            <a:ext cx="1715040" cy="304920"/>
          </a:xfrm>
          <a:custGeom>
            <a:avLst/>
            <a:gdLst/>
            <a:ahLst/>
            <a:rect l="0" t="0" r="r" b="b"/>
            <a:pathLst>
              <a:path w="4764" h="847">
                <a:moveTo>
                  <a:pt x="0" y="689"/>
                </a:moveTo>
                <a:lnTo>
                  <a:pt x="0" y="158"/>
                </a:lnTo>
                <a:cubicBezTo>
                  <a:pt x="0" y="148"/>
                  <a:pt x="2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4605" y="0"/>
                </a:lnTo>
                <a:cubicBezTo>
                  <a:pt x="4616" y="0"/>
                  <a:pt x="4626" y="1"/>
                  <a:pt x="4636" y="3"/>
                </a:cubicBezTo>
                <a:cubicBezTo>
                  <a:pt x="4646" y="5"/>
                  <a:pt x="4656" y="8"/>
                  <a:pt x="4666" y="12"/>
                </a:cubicBezTo>
                <a:cubicBezTo>
                  <a:pt x="4676" y="16"/>
                  <a:pt x="4685" y="21"/>
                  <a:pt x="4693" y="26"/>
                </a:cubicBezTo>
                <a:cubicBezTo>
                  <a:pt x="4702" y="32"/>
                  <a:pt x="4710" y="39"/>
                  <a:pt x="4717" y="46"/>
                </a:cubicBezTo>
                <a:cubicBezTo>
                  <a:pt x="4725" y="54"/>
                  <a:pt x="4731" y="62"/>
                  <a:pt x="4737" y="70"/>
                </a:cubicBezTo>
                <a:cubicBezTo>
                  <a:pt x="4743" y="79"/>
                  <a:pt x="4748" y="88"/>
                  <a:pt x="4752" y="98"/>
                </a:cubicBezTo>
                <a:cubicBezTo>
                  <a:pt x="4756" y="107"/>
                  <a:pt x="4759" y="117"/>
                  <a:pt x="4761" y="127"/>
                </a:cubicBezTo>
                <a:cubicBezTo>
                  <a:pt x="4763" y="138"/>
                  <a:pt x="4764" y="148"/>
                  <a:pt x="4764" y="158"/>
                </a:cubicBezTo>
                <a:lnTo>
                  <a:pt x="4764" y="689"/>
                </a:lnTo>
                <a:cubicBezTo>
                  <a:pt x="4764" y="699"/>
                  <a:pt x="4763" y="709"/>
                  <a:pt x="4761" y="720"/>
                </a:cubicBezTo>
                <a:cubicBezTo>
                  <a:pt x="4759" y="730"/>
                  <a:pt x="4756" y="740"/>
                  <a:pt x="4752" y="749"/>
                </a:cubicBezTo>
                <a:cubicBezTo>
                  <a:pt x="4748" y="759"/>
                  <a:pt x="4743" y="768"/>
                  <a:pt x="4737" y="777"/>
                </a:cubicBezTo>
                <a:cubicBezTo>
                  <a:pt x="4731" y="785"/>
                  <a:pt x="4725" y="793"/>
                  <a:pt x="4717" y="801"/>
                </a:cubicBezTo>
                <a:cubicBezTo>
                  <a:pt x="4710" y="808"/>
                  <a:pt x="4702" y="815"/>
                  <a:pt x="4693" y="821"/>
                </a:cubicBezTo>
                <a:cubicBezTo>
                  <a:pt x="4685" y="826"/>
                  <a:pt x="4676" y="831"/>
                  <a:pt x="4666" y="835"/>
                </a:cubicBezTo>
                <a:cubicBezTo>
                  <a:pt x="4656" y="839"/>
                  <a:pt x="4646" y="842"/>
                  <a:pt x="4636" y="844"/>
                </a:cubicBezTo>
                <a:cubicBezTo>
                  <a:pt x="4626" y="846"/>
                  <a:pt x="4616" y="847"/>
                  <a:pt x="4605" y="847"/>
                </a:cubicBezTo>
                <a:lnTo>
                  <a:pt x="159" y="847"/>
                </a:lnTo>
                <a:cubicBezTo>
                  <a:pt x="149" y="847"/>
                  <a:pt x="139" y="846"/>
                  <a:pt x="128" y="844"/>
                </a:cubicBezTo>
                <a:cubicBezTo>
                  <a:pt x="118" y="842"/>
                  <a:pt x="108" y="839"/>
                  <a:pt x="98" y="835"/>
                </a:cubicBezTo>
                <a:cubicBezTo>
                  <a:pt x="89" y="831"/>
                  <a:pt x="80" y="826"/>
                  <a:pt x="71" y="821"/>
                </a:cubicBezTo>
                <a:cubicBezTo>
                  <a:pt x="62" y="815"/>
                  <a:pt x="54" y="808"/>
                  <a:pt x="47" y="801"/>
                </a:cubicBezTo>
                <a:cubicBezTo>
                  <a:pt x="40" y="793"/>
                  <a:pt x="33" y="785"/>
                  <a:pt x="27" y="777"/>
                </a:cubicBezTo>
                <a:cubicBezTo>
                  <a:pt x="21" y="768"/>
                  <a:pt x="17" y="759"/>
                  <a:pt x="13" y="749"/>
                </a:cubicBezTo>
                <a:cubicBezTo>
                  <a:pt x="9" y="740"/>
                  <a:pt x="6" y="730"/>
                  <a:pt x="4" y="720"/>
                </a:cubicBezTo>
                <a:cubicBezTo>
                  <a:pt x="2" y="709"/>
                  <a:pt x="0" y="699"/>
                  <a:pt x="0" y="689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6400800" y="2679840"/>
            <a:ext cx="9151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ここでは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392960" y="2758680"/>
            <a:ext cx="15613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530" strike="noStrike" u="none">
                <a:solidFill>
                  <a:srgbClr val="1f2328"/>
                </a:solidFill>
                <a:effectLst/>
                <a:uFillTx/>
                <a:latin typeface="Osaka-Mono"/>
                <a:ea typeface="Osaka-Mono"/>
              </a:rPr>
              <a:t>インラインコード</a:t>
            </a:r>
            <a:endParaRPr b="0" lang="en-US" sz="15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9025200" y="2679840"/>
            <a:ext cx="13723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も使えます。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04920" y="202320"/>
            <a:ext cx="495000" cy="576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90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2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1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3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42520" y="137160"/>
            <a:ext cx="396324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カラムレイアウト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5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60172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5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3714480"/>
            <a:ext cx="12192120" cy="10080"/>
          </a:xfrm>
          <a:custGeom>
            <a:avLst/>
            <a:gdLst/>
            <a:ahLst/>
            <a:rect l="0" t="0" r="r" b="b"/>
            <a:pathLst>
              <a:path w="33867" h="28">
                <a:moveTo>
                  <a:pt x="0" y="0"/>
                </a:moveTo>
                <a:lnTo>
                  <a:pt x="33867" y="0"/>
                </a:lnTo>
                <a:lnTo>
                  <a:pt x="338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828800" y="4073400"/>
            <a:ext cx="71330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セクション区切りなどに使⽤する特殊なページです。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2" name=""/>
          <p:cNvSpPr/>
          <p:nvPr/>
        </p:nvSpPr>
        <p:spPr>
          <a:xfrm>
            <a:off x="304560" y="3638520"/>
            <a:ext cx="609840" cy="76320"/>
          </a:xfrm>
          <a:custGeom>
            <a:avLst/>
            <a:gdLst/>
            <a:ahLst/>
            <a:rect l="0" t="0" r="r" b="b"/>
            <a:pathLst>
              <a:path w="1694" h="212">
                <a:moveTo>
                  <a:pt x="0" y="0"/>
                </a:moveTo>
                <a:lnTo>
                  <a:pt x="1694" y="0"/>
                </a:lnTo>
                <a:lnTo>
                  <a:pt x="1694" y="212"/>
                </a:lnTo>
                <a:lnTo>
                  <a:pt x="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4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62120" y="2616840"/>
            <a:ext cx="6488280" cy="82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4650" strike="noStrike" u="none">
                <a:solidFill>
                  <a:srgbClr val="ffffff"/>
                </a:solidFill>
                <a:effectLst/>
                <a:uFillTx/>
                <a:latin typeface="HiraKakuProN-W6"/>
                <a:ea typeface="HiraKakuProN-W6"/>
              </a:rPr>
              <a:t>サブタイトルページの例</a:t>
            </a:r>
            <a:endParaRPr b="0" lang="en-US" sz="4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3d3d3d"/>
                </a:solidFill>
                <a:effectLst/>
                <a:uFillTx/>
                <a:latin typeface="DINAlternate"/>
                <a:ea typeface="DINAlternate"/>
              </a:rPr>
              <a:t>6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0" name=""/>
          <p:cNvSpPr/>
          <p:nvPr/>
        </p:nvSpPr>
        <p:spPr>
          <a:xfrm>
            <a:off x="1895400" y="2904840"/>
            <a:ext cx="1086120" cy="305280"/>
          </a:xfrm>
          <a:custGeom>
            <a:avLst/>
            <a:gdLst/>
            <a:ahLst/>
            <a:rect l="0" t="0" r="r" b="b"/>
            <a:pathLst>
              <a:path w="3017" h="848">
                <a:moveTo>
                  <a:pt x="0" y="68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899" y="5"/>
                  <a:pt x="2909" y="8"/>
                  <a:pt x="2919" y="12"/>
                </a:cubicBezTo>
                <a:cubicBezTo>
                  <a:pt x="2929" y="16"/>
                  <a:pt x="2938" y="21"/>
                  <a:pt x="2946" y="27"/>
                </a:cubicBezTo>
                <a:cubicBezTo>
                  <a:pt x="2955" y="33"/>
                  <a:pt x="2963" y="39"/>
                  <a:pt x="2970" y="47"/>
                </a:cubicBezTo>
                <a:cubicBezTo>
                  <a:pt x="2978" y="54"/>
                  <a:pt x="2984" y="62"/>
                  <a:pt x="2990" y="71"/>
                </a:cubicBezTo>
                <a:cubicBezTo>
                  <a:pt x="2996" y="80"/>
                  <a:pt x="3001" y="89"/>
                  <a:pt x="3005" y="98"/>
                </a:cubicBezTo>
                <a:cubicBezTo>
                  <a:pt x="3009" y="108"/>
                  <a:pt x="3012" y="118"/>
                  <a:pt x="3014" y="128"/>
                </a:cubicBezTo>
                <a:cubicBezTo>
                  <a:pt x="3016" y="138"/>
                  <a:pt x="3017" y="149"/>
                  <a:pt x="3017" y="159"/>
                </a:cubicBezTo>
                <a:lnTo>
                  <a:pt x="3017" y="688"/>
                </a:lnTo>
                <a:cubicBezTo>
                  <a:pt x="3017" y="699"/>
                  <a:pt x="3016" y="709"/>
                  <a:pt x="3014" y="719"/>
                </a:cubicBezTo>
                <a:cubicBezTo>
                  <a:pt x="3012" y="729"/>
                  <a:pt x="3009" y="739"/>
                  <a:pt x="3005" y="749"/>
                </a:cubicBezTo>
                <a:cubicBezTo>
                  <a:pt x="3001" y="759"/>
                  <a:pt x="2996" y="768"/>
                  <a:pt x="2990" y="776"/>
                </a:cubicBezTo>
                <a:cubicBezTo>
                  <a:pt x="2984" y="785"/>
                  <a:pt x="2978" y="793"/>
                  <a:pt x="2970" y="800"/>
                </a:cubicBezTo>
                <a:cubicBezTo>
                  <a:pt x="2963" y="808"/>
                  <a:pt x="2955" y="815"/>
                  <a:pt x="2946" y="821"/>
                </a:cubicBezTo>
                <a:cubicBezTo>
                  <a:pt x="2938" y="827"/>
                  <a:pt x="2929" y="832"/>
                  <a:pt x="2919" y="836"/>
                </a:cubicBezTo>
                <a:cubicBezTo>
                  <a:pt x="2909" y="840"/>
                  <a:pt x="2899" y="843"/>
                  <a:pt x="2889" y="845"/>
                </a:cubicBezTo>
                <a:cubicBezTo>
                  <a:pt x="2879" y="847"/>
                  <a:pt x="2869" y="848"/>
                  <a:pt x="2858" y="848"/>
                </a:cubicBezTo>
                <a:lnTo>
                  <a:pt x="158" y="848"/>
                </a:lnTo>
                <a:cubicBezTo>
                  <a:pt x="148" y="848"/>
                  <a:pt x="138" y="847"/>
                  <a:pt x="127" y="845"/>
                </a:cubicBezTo>
                <a:cubicBezTo>
                  <a:pt x="117" y="843"/>
                  <a:pt x="107" y="840"/>
                  <a:pt x="98" y="836"/>
                </a:cubicBezTo>
                <a:cubicBezTo>
                  <a:pt x="88" y="832"/>
                  <a:pt x="79" y="827"/>
                  <a:pt x="70" y="821"/>
                </a:cubicBezTo>
                <a:cubicBezTo>
                  <a:pt x="62" y="815"/>
                  <a:pt x="54" y="808"/>
                  <a:pt x="46" y="800"/>
                </a:cubicBezTo>
                <a:cubicBezTo>
                  <a:pt x="39" y="793"/>
                  <a:pt x="32" y="785"/>
                  <a:pt x="26" y="776"/>
                </a:cubicBezTo>
                <a:cubicBezTo>
                  <a:pt x="21" y="768"/>
                  <a:pt x="16" y="759"/>
                  <a:pt x="12" y="749"/>
                </a:cubicBezTo>
                <a:cubicBezTo>
                  <a:pt x="8" y="739"/>
                  <a:pt x="5" y="729"/>
                  <a:pt x="3" y="719"/>
                </a:cubicBezTo>
                <a:cubicBezTo>
                  <a:pt x="1" y="709"/>
                  <a:pt x="0" y="699"/>
                  <a:pt x="0" y="688"/>
                </a:cubicBezTo>
                <a:close/>
              </a:path>
            </a:pathLst>
          </a:custGeom>
          <a:solidFill>
            <a:srgbClr val="727272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304920" y="2880000"/>
            <a:ext cx="1600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このスライドは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971360" y="2944800"/>
            <a:ext cx="940320" cy="227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53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grayPage</a:t>
            </a:r>
            <a:endParaRPr b="0" lang="en-US" sz="15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985120" y="2880000"/>
            <a:ext cx="2743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クラスを使⽤しています。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304920" y="3222720"/>
            <a:ext cx="70873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ヘッダーやアクセントカラーがセカンダリーカラーに変更されます。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304920" y="3673440"/>
            <a:ext cx="20811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グレーページの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376000" y="3712320"/>
            <a:ext cx="3358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4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H2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304920" y="4175280"/>
            <a:ext cx="3886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グレーページ専⽤のコンテンツです。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9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1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304920" y="137160"/>
            <a:ext cx="544896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3d3d3d"/>
                </a:solidFill>
                <a:effectLst/>
                <a:uFillTx/>
                <a:latin typeface="HiraKakuProN-W6"/>
                <a:ea typeface="HiraKakuProN-W6"/>
              </a:rPr>
              <a:t>グレーページバリアント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7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60172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3d3d3d"/>
                </a:solidFill>
                <a:effectLst/>
                <a:uFillTx/>
                <a:latin typeface="DINAlternate"/>
                <a:ea typeface="DINAlternate"/>
              </a:rPr>
              <a:t>7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304920" y="2966760"/>
            <a:ext cx="610200" cy="267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800" strike="noStrike" u="none">
                <a:solidFill>
                  <a:srgbClr val="1f2328"/>
                </a:solidFill>
                <a:effectLst/>
                <a:uFillTx/>
                <a:latin typeface="DINAlternate"/>
                <a:ea typeface="DINAlternate"/>
              </a:rPr>
              <a:t>KaTeX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9" name=""/>
          <p:cNvSpPr/>
          <p:nvPr/>
        </p:nvSpPr>
        <p:spPr>
          <a:xfrm>
            <a:off x="5276520" y="3592080"/>
            <a:ext cx="161280" cy="179640"/>
          </a:xfrm>
          <a:custGeom>
            <a:avLst/>
            <a:gdLst/>
            <a:ahLst/>
            <a:rect l="0" t="0" r="r" b="b"/>
            <a:pathLst>
              <a:path w="448" h="499">
                <a:moveTo>
                  <a:pt x="142" y="33"/>
                </a:moveTo>
                <a:cubicBezTo>
                  <a:pt x="126" y="33"/>
                  <a:pt x="117" y="32"/>
                  <a:pt x="116" y="30"/>
                </a:cubicBezTo>
                <a:cubicBezTo>
                  <a:pt x="116" y="29"/>
                  <a:pt x="115" y="27"/>
                  <a:pt x="115" y="25"/>
                </a:cubicBezTo>
                <a:cubicBezTo>
                  <a:pt x="115" y="13"/>
                  <a:pt x="118" y="5"/>
                  <a:pt x="123" y="0"/>
                </a:cubicBezTo>
                <a:cubicBezTo>
                  <a:pt x="124" y="0"/>
                  <a:pt x="128" y="0"/>
                  <a:pt x="134" y="0"/>
                </a:cubicBezTo>
                <a:cubicBezTo>
                  <a:pt x="161" y="1"/>
                  <a:pt x="191" y="2"/>
                  <a:pt x="227" y="2"/>
                </a:cubicBezTo>
                <a:cubicBezTo>
                  <a:pt x="295" y="2"/>
                  <a:pt x="336" y="1"/>
                  <a:pt x="346" y="0"/>
                </a:cubicBezTo>
                <a:lnTo>
                  <a:pt x="354" y="0"/>
                </a:lnTo>
                <a:cubicBezTo>
                  <a:pt x="357" y="3"/>
                  <a:pt x="359" y="5"/>
                  <a:pt x="359" y="6"/>
                </a:cubicBezTo>
                <a:cubicBezTo>
                  <a:pt x="359" y="8"/>
                  <a:pt x="358" y="12"/>
                  <a:pt x="357" y="19"/>
                </a:cubicBezTo>
                <a:cubicBezTo>
                  <a:pt x="355" y="27"/>
                  <a:pt x="353" y="31"/>
                  <a:pt x="351" y="33"/>
                </a:cubicBezTo>
                <a:lnTo>
                  <a:pt x="323" y="33"/>
                </a:lnTo>
                <a:cubicBezTo>
                  <a:pt x="289" y="34"/>
                  <a:pt x="269" y="36"/>
                  <a:pt x="263" y="40"/>
                </a:cubicBezTo>
                <a:cubicBezTo>
                  <a:pt x="260" y="42"/>
                  <a:pt x="256" y="49"/>
                  <a:pt x="253" y="60"/>
                </a:cubicBezTo>
                <a:cubicBezTo>
                  <a:pt x="250" y="72"/>
                  <a:pt x="233" y="136"/>
                  <a:pt x="204" y="253"/>
                </a:cubicBezTo>
                <a:cubicBezTo>
                  <a:pt x="196" y="285"/>
                  <a:pt x="188" y="318"/>
                  <a:pt x="179" y="354"/>
                </a:cubicBezTo>
                <a:cubicBezTo>
                  <a:pt x="171" y="389"/>
                  <a:pt x="164" y="416"/>
                  <a:pt x="160" y="434"/>
                </a:cubicBezTo>
                <a:lnTo>
                  <a:pt x="153" y="460"/>
                </a:lnTo>
                <a:cubicBezTo>
                  <a:pt x="153" y="462"/>
                  <a:pt x="155" y="463"/>
                  <a:pt x="160" y="463"/>
                </a:cubicBezTo>
                <a:cubicBezTo>
                  <a:pt x="164" y="463"/>
                  <a:pt x="178" y="463"/>
                  <a:pt x="203" y="464"/>
                </a:cubicBezTo>
                <a:lnTo>
                  <a:pt x="215" y="464"/>
                </a:lnTo>
                <a:cubicBezTo>
                  <a:pt x="231" y="464"/>
                  <a:pt x="243" y="464"/>
                  <a:pt x="252" y="464"/>
                </a:cubicBezTo>
                <a:cubicBezTo>
                  <a:pt x="261" y="463"/>
                  <a:pt x="273" y="462"/>
                  <a:pt x="288" y="459"/>
                </a:cubicBezTo>
                <a:cubicBezTo>
                  <a:pt x="302" y="456"/>
                  <a:pt x="315" y="451"/>
                  <a:pt x="325" y="446"/>
                </a:cubicBezTo>
                <a:cubicBezTo>
                  <a:pt x="335" y="440"/>
                  <a:pt x="346" y="431"/>
                  <a:pt x="357" y="421"/>
                </a:cubicBezTo>
                <a:cubicBezTo>
                  <a:pt x="369" y="410"/>
                  <a:pt x="379" y="397"/>
                  <a:pt x="388" y="381"/>
                </a:cubicBezTo>
                <a:cubicBezTo>
                  <a:pt x="396" y="366"/>
                  <a:pt x="403" y="350"/>
                  <a:pt x="410" y="332"/>
                </a:cubicBezTo>
                <a:cubicBezTo>
                  <a:pt x="417" y="314"/>
                  <a:pt x="421" y="304"/>
                  <a:pt x="422" y="301"/>
                </a:cubicBezTo>
                <a:cubicBezTo>
                  <a:pt x="425" y="300"/>
                  <a:pt x="429" y="299"/>
                  <a:pt x="435" y="299"/>
                </a:cubicBezTo>
                <a:lnTo>
                  <a:pt x="444" y="299"/>
                </a:lnTo>
                <a:cubicBezTo>
                  <a:pt x="447" y="304"/>
                  <a:pt x="448" y="306"/>
                  <a:pt x="448" y="307"/>
                </a:cubicBezTo>
                <a:cubicBezTo>
                  <a:pt x="448" y="308"/>
                  <a:pt x="444" y="323"/>
                  <a:pt x="434" y="350"/>
                </a:cubicBezTo>
                <a:cubicBezTo>
                  <a:pt x="424" y="378"/>
                  <a:pt x="413" y="407"/>
                  <a:pt x="402" y="438"/>
                </a:cubicBezTo>
                <a:cubicBezTo>
                  <a:pt x="390" y="468"/>
                  <a:pt x="384" y="486"/>
                  <a:pt x="383" y="491"/>
                </a:cubicBezTo>
                <a:cubicBezTo>
                  <a:pt x="382" y="494"/>
                  <a:pt x="381" y="495"/>
                  <a:pt x="380" y="496"/>
                </a:cubicBezTo>
                <a:cubicBezTo>
                  <a:pt x="379" y="496"/>
                  <a:pt x="375" y="497"/>
                  <a:pt x="368" y="498"/>
                </a:cubicBezTo>
                <a:cubicBezTo>
                  <a:pt x="361" y="499"/>
                  <a:pt x="351" y="499"/>
                  <a:pt x="337" y="499"/>
                </a:cubicBezTo>
                <a:cubicBezTo>
                  <a:pt x="332" y="499"/>
                  <a:pt x="312" y="499"/>
                  <a:pt x="281" y="499"/>
                </a:cubicBezTo>
                <a:cubicBezTo>
                  <a:pt x="249" y="499"/>
                  <a:pt x="219" y="498"/>
                  <a:pt x="190" y="498"/>
                </a:cubicBezTo>
                <a:lnTo>
                  <a:pt x="61" y="498"/>
                </a:lnTo>
                <a:cubicBezTo>
                  <a:pt x="20" y="498"/>
                  <a:pt x="0" y="496"/>
                  <a:pt x="0" y="491"/>
                </a:cubicBezTo>
                <a:cubicBezTo>
                  <a:pt x="0" y="487"/>
                  <a:pt x="0" y="484"/>
                  <a:pt x="1" y="480"/>
                </a:cubicBezTo>
                <a:cubicBezTo>
                  <a:pt x="4" y="471"/>
                  <a:pt x="6" y="466"/>
                  <a:pt x="8" y="465"/>
                </a:cubicBezTo>
                <a:cubicBezTo>
                  <a:pt x="10" y="465"/>
                  <a:pt x="14" y="464"/>
                  <a:pt x="19" y="464"/>
                </a:cubicBezTo>
                <a:lnTo>
                  <a:pt x="24" y="464"/>
                </a:lnTo>
                <a:cubicBezTo>
                  <a:pt x="37" y="464"/>
                  <a:pt x="51" y="464"/>
                  <a:pt x="67" y="462"/>
                </a:cubicBezTo>
                <a:cubicBezTo>
                  <a:pt x="74" y="461"/>
                  <a:pt x="79" y="458"/>
                  <a:pt x="81" y="454"/>
                </a:cubicBezTo>
                <a:cubicBezTo>
                  <a:pt x="83" y="452"/>
                  <a:pt x="100" y="384"/>
                  <a:pt x="134" y="251"/>
                </a:cubicBezTo>
                <a:cubicBezTo>
                  <a:pt x="167" y="117"/>
                  <a:pt x="184" y="47"/>
                  <a:pt x="184" y="40"/>
                </a:cubicBezTo>
                <a:cubicBezTo>
                  <a:pt x="184" y="36"/>
                  <a:pt x="170" y="34"/>
                  <a:pt x="142" y="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0" name=""/>
          <p:cNvSpPr/>
          <p:nvPr/>
        </p:nvSpPr>
        <p:spPr>
          <a:xfrm>
            <a:off x="5533920" y="3674880"/>
            <a:ext cx="174960" cy="61560"/>
          </a:xfrm>
          <a:custGeom>
            <a:avLst/>
            <a:gdLst/>
            <a:ahLst/>
            <a:rect l="0" t="0" r="r" b="b"/>
            <a:pathLst>
              <a:path w="486" h="171">
                <a:moveTo>
                  <a:pt x="0" y="14"/>
                </a:moveTo>
                <a:cubicBezTo>
                  <a:pt x="0" y="8"/>
                  <a:pt x="3" y="3"/>
                  <a:pt x="10" y="0"/>
                </a:cubicBezTo>
                <a:lnTo>
                  <a:pt x="475" y="0"/>
                </a:lnTo>
                <a:cubicBezTo>
                  <a:pt x="482" y="4"/>
                  <a:pt x="486" y="9"/>
                  <a:pt x="486" y="14"/>
                </a:cubicBezTo>
                <a:cubicBezTo>
                  <a:pt x="486" y="20"/>
                  <a:pt x="483" y="24"/>
                  <a:pt x="476" y="28"/>
                </a:cubicBezTo>
                <a:lnTo>
                  <a:pt x="243" y="29"/>
                </a:lnTo>
                <a:lnTo>
                  <a:pt x="12" y="29"/>
                </a:lnTo>
                <a:cubicBezTo>
                  <a:pt x="4" y="26"/>
                  <a:pt x="0" y="22"/>
                  <a:pt x="0" y="14"/>
                </a:cubicBezTo>
                <a:moveTo>
                  <a:pt x="0" y="157"/>
                </a:moveTo>
                <a:cubicBezTo>
                  <a:pt x="0" y="149"/>
                  <a:pt x="4" y="144"/>
                  <a:pt x="12" y="142"/>
                </a:cubicBezTo>
                <a:lnTo>
                  <a:pt x="476" y="142"/>
                </a:lnTo>
                <a:cubicBezTo>
                  <a:pt x="483" y="147"/>
                  <a:pt x="486" y="152"/>
                  <a:pt x="486" y="157"/>
                </a:cubicBezTo>
                <a:cubicBezTo>
                  <a:pt x="486" y="163"/>
                  <a:pt x="482" y="168"/>
                  <a:pt x="475" y="171"/>
                </a:cubicBezTo>
                <a:lnTo>
                  <a:pt x="10" y="171"/>
                </a:lnTo>
                <a:cubicBezTo>
                  <a:pt x="3" y="168"/>
                  <a:pt x="0" y="163"/>
                  <a:pt x="0" y="1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1" name=""/>
          <p:cNvSpPr/>
          <p:nvPr/>
        </p:nvSpPr>
        <p:spPr>
          <a:xfrm>
            <a:off x="5875200" y="3419280"/>
            <a:ext cx="90720" cy="174960"/>
          </a:xfrm>
          <a:custGeom>
            <a:avLst/>
            <a:gdLst/>
            <a:ahLst/>
            <a:rect l="0" t="0" r="r" b="b"/>
            <a:pathLst>
              <a:path w="252" h="486">
                <a:moveTo>
                  <a:pt x="96" y="64"/>
                </a:moveTo>
                <a:lnTo>
                  <a:pt x="87" y="68"/>
                </a:lnTo>
                <a:cubicBezTo>
                  <a:pt x="80" y="70"/>
                  <a:pt x="70" y="73"/>
                  <a:pt x="58" y="75"/>
                </a:cubicBezTo>
                <a:cubicBezTo>
                  <a:pt x="44" y="77"/>
                  <a:pt x="30" y="79"/>
                  <a:pt x="14" y="80"/>
                </a:cubicBezTo>
                <a:lnTo>
                  <a:pt x="0" y="80"/>
                </a:lnTo>
                <a:lnTo>
                  <a:pt x="0" y="47"/>
                </a:lnTo>
                <a:lnTo>
                  <a:pt x="14" y="47"/>
                </a:lnTo>
                <a:cubicBezTo>
                  <a:pt x="37" y="46"/>
                  <a:pt x="59" y="42"/>
                  <a:pt x="79" y="36"/>
                </a:cubicBezTo>
                <a:cubicBezTo>
                  <a:pt x="98" y="29"/>
                  <a:pt x="112" y="24"/>
                  <a:pt x="119" y="18"/>
                </a:cubicBezTo>
                <a:cubicBezTo>
                  <a:pt x="127" y="13"/>
                  <a:pt x="134" y="8"/>
                  <a:pt x="140" y="2"/>
                </a:cubicBezTo>
                <a:cubicBezTo>
                  <a:pt x="141" y="1"/>
                  <a:pt x="144" y="0"/>
                  <a:pt x="149" y="0"/>
                </a:cubicBezTo>
                <a:cubicBezTo>
                  <a:pt x="153" y="0"/>
                  <a:pt x="157" y="1"/>
                  <a:pt x="161" y="4"/>
                </a:cubicBezTo>
                <a:lnTo>
                  <a:pt x="161" y="222"/>
                </a:lnTo>
                <a:lnTo>
                  <a:pt x="162" y="441"/>
                </a:lnTo>
                <a:cubicBezTo>
                  <a:pt x="165" y="445"/>
                  <a:pt x="168" y="447"/>
                  <a:pt x="170" y="448"/>
                </a:cubicBezTo>
                <a:cubicBezTo>
                  <a:pt x="173" y="449"/>
                  <a:pt x="179" y="450"/>
                  <a:pt x="188" y="451"/>
                </a:cubicBezTo>
                <a:cubicBezTo>
                  <a:pt x="197" y="452"/>
                  <a:pt x="212" y="452"/>
                  <a:pt x="233" y="452"/>
                </a:cubicBezTo>
                <a:lnTo>
                  <a:pt x="252" y="452"/>
                </a:lnTo>
                <a:lnTo>
                  <a:pt x="252" y="486"/>
                </a:lnTo>
                <a:lnTo>
                  <a:pt x="244" y="486"/>
                </a:lnTo>
                <a:cubicBezTo>
                  <a:pt x="234" y="484"/>
                  <a:pt x="195" y="484"/>
                  <a:pt x="128" y="484"/>
                </a:cubicBezTo>
                <a:cubicBezTo>
                  <a:pt x="62" y="484"/>
                  <a:pt x="23" y="484"/>
                  <a:pt x="13" y="486"/>
                </a:cubicBezTo>
                <a:lnTo>
                  <a:pt x="4" y="486"/>
                </a:lnTo>
                <a:lnTo>
                  <a:pt x="4" y="452"/>
                </a:lnTo>
                <a:lnTo>
                  <a:pt x="23" y="452"/>
                </a:lnTo>
                <a:cubicBezTo>
                  <a:pt x="34" y="452"/>
                  <a:pt x="43" y="452"/>
                  <a:pt x="51" y="452"/>
                </a:cubicBezTo>
                <a:cubicBezTo>
                  <a:pt x="59" y="452"/>
                  <a:pt x="66" y="452"/>
                  <a:pt x="70" y="452"/>
                </a:cubicBezTo>
                <a:cubicBezTo>
                  <a:pt x="74" y="451"/>
                  <a:pt x="78" y="450"/>
                  <a:pt x="82" y="449"/>
                </a:cubicBezTo>
                <a:cubicBezTo>
                  <a:pt x="85" y="448"/>
                  <a:pt x="87" y="448"/>
                  <a:pt x="87" y="448"/>
                </a:cubicBezTo>
                <a:cubicBezTo>
                  <a:pt x="88" y="448"/>
                  <a:pt x="89" y="447"/>
                  <a:pt x="92" y="444"/>
                </a:cubicBezTo>
                <a:cubicBezTo>
                  <a:pt x="94" y="442"/>
                  <a:pt x="96" y="441"/>
                  <a:pt x="96" y="441"/>
                </a:cubicBezTo>
                <a:lnTo>
                  <a:pt x="96" y="6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2" name=""/>
          <p:cNvSpPr/>
          <p:nvPr/>
        </p:nvSpPr>
        <p:spPr>
          <a:xfrm>
            <a:off x="5866560" y="3776400"/>
            <a:ext cx="105120" cy="174600"/>
          </a:xfrm>
          <a:custGeom>
            <a:avLst/>
            <a:gdLst/>
            <a:ahLst/>
            <a:rect l="0" t="0" r="r" b="b"/>
            <a:pathLst>
              <a:path w="292" h="485">
                <a:moveTo>
                  <a:pt x="43" y="172"/>
                </a:moveTo>
                <a:cubicBezTo>
                  <a:pt x="30" y="172"/>
                  <a:pt x="20" y="168"/>
                  <a:pt x="12" y="159"/>
                </a:cubicBezTo>
                <a:cubicBezTo>
                  <a:pt x="4" y="150"/>
                  <a:pt x="0" y="140"/>
                  <a:pt x="0" y="127"/>
                </a:cubicBezTo>
                <a:cubicBezTo>
                  <a:pt x="0" y="92"/>
                  <a:pt x="13" y="63"/>
                  <a:pt x="39" y="37"/>
                </a:cubicBezTo>
                <a:cubicBezTo>
                  <a:pt x="65" y="12"/>
                  <a:pt x="98" y="0"/>
                  <a:pt x="136" y="0"/>
                </a:cubicBezTo>
                <a:cubicBezTo>
                  <a:pt x="180" y="0"/>
                  <a:pt x="217" y="13"/>
                  <a:pt x="247" y="40"/>
                </a:cubicBezTo>
                <a:cubicBezTo>
                  <a:pt x="276" y="67"/>
                  <a:pt x="291" y="103"/>
                  <a:pt x="292" y="146"/>
                </a:cubicBezTo>
                <a:cubicBezTo>
                  <a:pt x="292" y="167"/>
                  <a:pt x="287" y="187"/>
                  <a:pt x="277" y="206"/>
                </a:cubicBezTo>
                <a:cubicBezTo>
                  <a:pt x="268" y="224"/>
                  <a:pt x="256" y="241"/>
                  <a:pt x="242" y="255"/>
                </a:cubicBezTo>
                <a:cubicBezTo>
                  <a:pt x="229" y="269"/>
                  <a:pt x="209" y="287"/>
                  <a:pt x="184" y="309"/>
                </a:cubicBezTo>
                <a:cubicBezTo>
                  <a:pt x="167" y="324"/>
                  <a:pt x="142" y="346"/>
                  <a:pt x="111" y="376"/>
                </a:cubicBezTo>
                <a:lnTo>
                  <a:pt x="67" y="418"/>
                </a:lnTo>
                <a:lnTo>
                  <a:pt x="124" y="418"/>
                </a:lnTo>
                <a:cubicBezTo>
                  <a:pt x="200" y="418"/>
                  <a:pt x="240" y="417"/>
                  <a:pt x="245" y="415"/>
                </a:cubicBezTo>
                <a:cubicBezTo>
                  <a:pt x="249" y="414"/>
                  <a:pt x="255" y="391"/>
                  <a:pt x="263" y="349"/>
                </a:cubicBezTo>
                <a:lnTo>
                  <a:pt x="263" y="347"/>
                </a:lnTo>
                <a:lnTo>
                  <a:pt x="292" y="347"/>
                </a:lnTo>
                <a:lnTo>
                  <a:pt x="292" y="349"/>
                </a:lnTo>
                <a:cubicBezTo>
                  <a:pt x="291" y="350"/>
                  <a:pt x="288" y="372"/>
                  <a:pt x="282" y="416"/>
                </a:cubicBezTo>
                <a:cubicBezTo>
                  <a:pt x="277" y="459"/>
                  <a:pt x="273" y="481"/>
                  <a:pt x="272" y="483"/>
                </a:cubicBezTo>
                <a:lnTo>
                  <a:pt x="272" y="485"/>
                </a:lnTo>
                <a:lnTo>
                  <a:pt x="0" y="485"/>
                </a:lnTo>
                <a:lnTo>
                  <a:pt x="0" y="472"/>
                </a:lnTo>
                <a:lnTo>
                  <a:pt x="0" y="463"/>
                </a:lnTo>
                <a:cubicBezTo>
                  <a:pt x="0" y="459"/>
                  <a:pt x="2" y="456"/>
                  <a:pt x="5" y="452"/>
                </a:cubicBezTo>
                <a:cubicBezTo>
                  <a:pt x="8" y="448"/>
                  <a:pt x="15" y="439"/>
                  <a:pt x="27" y="426"/>
                </a:cubicBezTo>
                <a:cubicBezTo>
                  <a:pt x="41" y="411"/>
                  <a:pt x="53" y="396"/>
                  <a:pt x="63" y="385"/>
                </a:cubicBezTo>
                <a:cubicBezTo>
                  <a:pt x="67" y="380"/>
                  <a:pt x="76" y="371"/>
                  <a:pt x="88" y="358"/>
                </a:cubicBezTo>
                <a:cubicBezTo>
                  <a:pt x="101" y="345"/>
                  <a:pt x="109" y="336"/>
                  <a:pt x="114" y="331"/>
                </a:cubicBezTo>
                <a:cubicBezTo>
                  <a:pt x="118" y="326"/>
                  <a:pt x="125" y="318"/>
                  <a:pt x="135" y="307"/>
                </a:cubicBezTo>
                <a:cubicBezTo>
                  <a:pt x="144" y="296"/>
                  <a:pt x="151" y="287"/>
                  <a:pt x="155" y="282"/>
                </a:cubicBezTo>
                <a:cubicBezTo>
                  <a:pt x="159" y="277"/>
                  <a:pt x="165" y="269"/>
                  <a:pt x="172" y="260"/>
                </a:cubicBezTo>
                <a:cubicBezTo>
                  <a:pt x="179" y="251"/>
                  <a:pt x="184" y="243"/>
                  <a:pt x="187" y="237"/>
                </a:cubicBezTo>
                <a:cubicBezTo>
                  <a:pt x="190" y="231"/>
                  <a:pt x="194" y="223"/>
                  <a:pt x="198" y="216"/>
                </a:cubicBezTo>
                <a:cubicBezTo>
                  <a:pt x="202" y="208"/>
                  <a:pt x="206" y="200"/>
                  <a:pt x="207" y="192"/>
                </a:cubicBezTo>
                <a:cubicBezTo>
                  <a:pt x="209" y="185"/>
                  <a:pt x="211" y="177"/>
                  <a:pt x="213" y="171"/>
                </a:cubicBezTo>
                <a:cubicBezTo>
                  <a:pt x="214" y="164"/>
                  <a:pt x="215" y="156"/>
                  <a:pt x="215" y="147"/>
                </a:cubicBezTo>
                <a:cubicBezTo>
                  <a:pt x="215" y="116"/>
                  <a:pt x="206" y="90"/>
                  <a:pt x="190" y="67"/>
                </a:cubicBezTo>
                <a:cubicBezTo>
                  <a:pt x="173" y="45"/>
                  <a:pt x="150" y="34"/>
                  <a:pt x="119" y="34"/>
                </a:cubicBezTo>
                <a:cubicBezTo>
                  <a:pt x="103" y="34"/>
                  <a:pt x="88" y="38"/>
                  <a:pt x="76" y="46"/>
                </a:cubicBezTo>
                <a:cubicBezTo>
                  <a:pt x="64" y="54"/>
                  <a:pt x="56" y="62"/>
                  <a:pt x="51" y="70"/>
                </a:cubicBezTo>
                <a:cubicBezTo>
                  <a:pt x="46" y="78"/>
                  <a:pt x="43" y="83"/>
                  <a:pt x="43" y="84"/>
                </a:cubicBezTo>
                <a:cubicBezTo>
                  <a:pt x="43" y="84"/>
                  <a:pt x="45" y="85"/>
                  <a:pt x="47" y="85"/>
                </a:cubicBezTo>
                <a:cubicBezTo>
                  <a:pt x="56" y="85"/>
                  <a:pt x="65" y="88"/>
                  <a:pt x="74" y="95"/>
                </a:cubicBezTo>
                <a:cubicBezTo>
                  <a:pt x="83" y="102"/>
                  <a:pt x="88" y="113"/>
                  <a:pt x="88" y="128"/>
                </a:cubicBezTo>
                <a:cubicBezTo>
                  <a:pt x="88" y="140"/>
                  <a:pt x="84" y="151"/>
                  <a:pt x="76" y="159"/>
                </a:cubicBezTo>
                <a:cubicBezTo>
                  <a:pt x="68" y="167"/>
                  <a:pt x="57" y="172"/>
                  <a:pt x="43" y="1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3" name=""/>
          <p:cNvSpPr/>
          <p:nvPr/>
        </p:nvSpPr>
        <p:spPr>
          <a:xfrm>
            <a:off x="5827320" y="3697560"/>
            <a:ext cx="183960" cy="16200"/>
          </a:xfrm>
          <a:custGeom>
            <a:avLst/>
            <a:gdLst/>
            <a:ahLst/>
            <a:rect l="0" t="0" r="r" b="b"/>
            <a:pathLst>
              <a:path w="511" h="45">
                <a:moveTo>
                  <a:pt x="0" y="0"/>
                </a:moveTo>
                <a:lnTo>
                  <a:pt x="511" y="0"/>
                </a:lnTo>
                <a:lnTo>
                  <a:pt x="511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4" name=""/>
          <p:cNvSpPr/>
          <p:nvPr/>
        </p:nvSpPr>
        <p:spPr>
          <a:xfrm>
            <a:off x="6048360" y="3655080"/>
            <a:ext cx="127800" cy="172800"/>
          </a:xfrm>
          <a:custGeom>
            <a:avLst/>
            <a:gdLst/>
            <a:ahLst/>
            <a:rect l="0" t="0" r="r" b="b"/>
            <a:pathLst>
              <a:path w="355" h="480">
                <a:moveTo>
                  <a:pt x="26" y="480"/>
                </a:moveTo>
                <a:cubicBezTo>
                  <a:pt x="9" y="480"/>
                  <a:pt x="1" y="473"/>
                  <a:pt x="0" y="458"/>
                </a:cubicBezTo>
                <a:cubicBezTo>
                  <a:pt x="0" y="454"/>
                  <a:pt x="12" y="402"/>
                  <a:pt x="37" y="304"/>
                </a:cubicBezTo>
                <a:cubicBezTo>
                  <a:pt x="62" y="206"/>
                  <a:pt x="75" y="156"/>
                  <a:pt x="77" y="153"/>
                </a:cubicBezTo>
                <a:cubicBezTo>
                  <a:pt x="84" y="126"/>
                  <a:pt x="98" y="99"/>
                  <a:pt x="117" y="74"/>
                </a:cubicBezTo>
                <a:cubicBezTo>
                  <a:pt x="151" y="32"/>
                  <a:pt x="189" y="8"/>
                  <a:pt x="232" y="1"/>
                </a:cubicBezTo>
                <a:cubicBezTo>
                  <a:pt x="233" y="1"/>
                  <a:pt x="235" y="1"/>
                  <a:pt x="238" y="1"/>
                </a:cubicBezTo>
                <a:cubicBezTo>
                  <a:pt x="241" y="1"/>
                  <a:pt x="244" y="1"/>
                  <a:pt x="246" y="0"/>
                </a:cubicBezTo>
                <a:cubicBezTo>
                  <a:pt x="281" y="0"/>
                  <a:pt x="308" y="12"/>
                  <a:pt x="327" y="35"/>
                </a:cubicBezTo>
                <a:cubicBezTo>
                  <a:pt x="346" y="58"/>
                  <a:pt x="355" y="87"/>
                  <a:pt x="355" y="121"/>
                </a:cubicBezTo>
                <a:cubicBezTo>
                  <a:pt x="355" y="150"/>
                  <a:pt x="350" y="177"/>
                  <a:pt x="338" y="203"/>
                </a:cubicBezTo>
                <a:cubicBezTo>
                  <a:pt x="326" y="229"/>
                  <a:pt x="312" y="251"/>
                  <a:pt x="294" y="269"/>
                </a:cubicBezTo>
                <a:cubicBezTo>
                  <a:pt x="276" y="287"/>
                  <a:pt x="256" y="302"/>
                  <a:pt x="235" y="313"/>
                </a:cubicBezTo>
                <a:cubicBezTo>
                  <a:pt x="214" y="325"/>
                  <a:pt x="195" y="331"/>
                  <a:pt x="178" y="330"/>
                </a:cubicBezTo>
                <a:lnTo>
                  <a:pt x="170" y="330"/>
                </a:lnTo>
                <a:lnTo>
                  <a:pt x="165" y="330"/>
                </a:lnTo>
                <a:cubicBezTo>
                  <a:pt x="140" y="330"/>
                  <a:pt x="120" y="319"/>
                  <a:pt x="104" y="297"/>
                </a:cubicBezTo>
                <a:lnTo>
                  <a:pt x="101" y="293"/>
                </a:lnTo>
                <a:lnTo>
                  <a:pt x="81" y="375"/>
                </a:lnTo>
                <a:cubicBezTo>
                  <a:pt x="69" y="422"/>
                  <a:pt x="62" y="448"/>
                  <a:pt x="60" y="455"/>
                </a:cubicBezTo>
                <a:cubicBezTo>
                  <a:pt x="58" y="461"/>
                  <a:pt x="55" y="466"/>
                  <a:pt x="51" y="470"/>
                </a:cubicBezTo>
                <a:cubicBezTo>
                  <a:pt x="43" y="477"/>
                  <a:pt x="35" y="480"/>
                  <a:pt x="26" y="480"/>
                </a:cubicBezTo>
                <a:moveTo>
                  <a:pt x="293" y="88"/>
                </a:moveTo>
                <a:cubicBezTo>
                  <a:pt x="293" y="70"/>
                  <a:pt x="289" y="55"/>
                  <a:pt x="280" y="44"/>
                </a:cubicBezTo>
                <a:cubicBezTo>
                  <a:pt x="272" y="33"/>
                  <a:pt x="260" y="27"/>
                  <a:pt x="244" y="27"/>
                </a:cubicBezTo>
                <a:cubicBezTo>
                  <a:pt x="227" y="27"/>
                  <a:pt x="210" y="34"/>
                  <a:pt x="193" y="48"/>
                </a:cubicBezTo>
                <a:cubicBezTo>
                  <a:pt x="176" y="62"/>
                  <a:pt x="163" y="81"/>
                  <a:pt x="152" y="104"/>
                </a:cubicBezTo>
                <a:cubicBezTo>
                  <a:pt x="146" y="119"/>
                  <a:pt x="136" y="151"/>
                  <a:pt x="125" y="199"/>
                </a:cubicBezTo>
                <a:lnTo>
                  <a:pt x="112" y="249"/>
                </a:lnTo>
                <a:cubicBezTo>
                  <a:pt x="121" y="286"/>
                  <a:pt x="141" y="304"/>
                  <a:pt x="173" y="304"/>
                </a:cubicBezTo>
                <a:cubicBezTo>
                  <a:pt x="192" y="304"/>
                  <a:pt x="210" y="295"/>
                  <a:pt x="227" y="278"/>
                </a:cubicBezTo>
                <a:cubicBezTo>
                  <a:pt x="243" y="263"/>
                  <a:pt x="257" y="240"/>
                  <a:pt x="267" y="208"/>
                </a:cubicBezTo>
                <a:cubicBezTo>
                  <a:pt x="278" y="176"/>
                  <a:pt x="285" y="150"/>
                  <a:pt x="288" y="129"/>
                </a:cubicBezTo>
                <a:cubicBezTo>
                  <a:pt x="292" y="108"/>
                  <a:pt x="293" y="94"/>
                  <a:pt x="293" y="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5" name=""/>
          <p:cNvSpPr/>
          <p:nvPr/>
        </p:nvSpPr>
        <p:spPr>
          <a:xfrm>
            <a:off x="6183360" y="3654720"/>
            <a:ext cx="117000" cy="119520"/>
          </a:xfrm>
          <a:custGeom>
            <a:avLst/>
            <a:gdLst/>
            <a:ahLst/>
            <a:rect l="0" t="0" r="r" b="b"/>
            <a:pathLst>
              <a:path w="325" h="332">
                <a:moveTo>
                  <a:pt x="110" y="46"/>
                </a:moveTo>
                <a:cubicBezTo>
                  <a:pt x="110" y="34"/>
                  <a:pt x="106" y="28"/>
                  <a:pt x="97" y="28"/>
                </a:cubicBezTo>
                <a:cubicBezTo>
                  <a:pt x="85" y="28"/>
                  <a:pt x="73" y="35"/>
                  <a:pt x="60" y="49"/>
                </a:cubicBezTo>
                <a:cubicBezTo>
                  <a:pt x="48" y="63"/>
                  <a:pt x="37" y="85"/>
                  <a:pt x="29" y="114"/>
                </a:cubicBezTo>
                <a:cubicBezTo>
                  <a:pt x="28" y="115"/>
                  <a:pt x="28" y="115"/>
                  <a:pt x="27" y="116"/>
                </a:cubicBezTo>
                <a:cubicBezTo>
                  <a:pt x="27" y="117"/>
                  <a:pt x="27" y="118"/>
                  <a:pt x="27" y="118"/>
                </a:cubicBezTo>
                <a:cubicBezTo>
                  <a:pt x="27" y="119"/>
                  <a:pt x="26" y="119"/>
                  <a:pt x="25" y="120"/>
                </a:cubicBezTo>
                <a:cubicBezTo>
                  <a:pt x="24" y="120"/>
                  <a:pt x="24" y="121"/>
                  <a:pt x="23" y="121"/>
                </a:cubicBezTo>
                <a:cubicBezTo>
                  <a:pt x="23" y="121"/>
                  <a:pt x="22" y="121"/>
                  <a:pt x="20" y="121"/>
                </a:cubicBezTo>
                <a:cubicBezTo>
                  <a:pt x="19" y="121"/>
                  <a:pt x="17" y="121"/>
                  <a:pt x="14" y="121"/>
                </a:cubicBezTo>
                <a:lnTo>
                  <a:pt x="4" y="121"/>
                </a:lnTo>
                <a:cubicBezTo>
                  <a:pt x="1" y="118"/>
                  <a:pt x="0" y="115"/>
                  <a:pt x="0" y="114"/>
                </a:cubicBezTo>
                <a:cubicBezTo>
                  <a:pt x="0" y="111"/>
                  <a:pt x="2" y="104"/>
                  <a:pt x="6" y="93"/>
                </a:cubicBezTo>
                <a:cubicBezTo>
                  <a:pt x="10" y="82"/>
                  <a:pt x="15" y="70"/>
                  <a:pt x="23" y="55"/>
                </a:cubicBezTo>
                <a:cubicBezTo>
                  <a:pt x="31" y="41"/>
                  <a:pt x="42" y="28"/>
                  <a:pt x="55" y="18"/>
                </a:cubicBezTo>
                <a:cubicBezTo>
                  <a:pt x="69" y="8"/>
                  <a:pt x="84" y="2"/>
                  <a:pt x="101" y="2"/>
                </a:cubicBezTo>
                <a:cubicBezTo>
                  <a:pt x="121" y="2"/>
                  <a:pt x="137" y="8"/>
                  <a:pt x="148" y="19"/>
                </a:cubicBezTo>
                <a:cubicBezTo>
                  <a:pt x="160" y="31"/>
                  <a:pt x="166" y="45"/>
                  <a:pt x="167" y="60"/>
                </a:cubicBezTo>
                <a:cubicBezTo>
                  <a:pt x="167" y="68"/>
                  <a:pt x="166" y="75"/>
                  <a:pt x="165" y="79"/>
                </a:cubicBezTo>
                <a:cubicBezTo>
                  <a:pt x="165" y="82"/>
                  <a:pt x="161" y="93"/>
                  <a:pt x="153" y="111"/>
                </a:cubicBezTo>
                <a:cubicBezTo>
                  <a:pt x="145" y="130"/>
                  <a:pt x="138" y="151"/>
                  <a:pt x="130" y="176"/>
                </a:cubicBezTo>
                <a:cubicBezTo>
                  <a:pt x="122" y="201"/>
                  <a:pt x="118" y="222"/>
                  <a:pt x="117" y="241"/>
                </a:cubicBezTo>
                <a:cubicBezTo>
                  <a:pt x="117" y="255"/>
                  <a:pt x="118" y="265"/>
                  <a:pt x="121" y="274"/>
                </a:cubicBezTo>
                <a:cubicBezTo>
                  <a:pt x="127" y="295"/>
                  <a:pt x="142" y="305"/>
                  <a:pt x="168" y="305"/>
                </a:cubicBezTo>
                <a:cubicBezTo>
                  <a:pt x="185" y="305"/>
                  <a:pt x="202" y="297"/>
                  <a:pt x="218" y="280"/>
                </a:cubicBezTo>
                <a:cubicBezTo>
                  <a:pt x="233" y="264"/>
                  <a:pt x="245" y="245"/>
                  <a:pt x="254" y="222"/>
                </a:cubicBezTo>
                <a:cubicBezTo>
                  <a:pt x="263" y="200"/>
                  <a:pt x="270" y="180"/>
                  <a:pt x="275" y="161"/>
                </a:cubicBezTo>
                <a:cubicBezTo>
                  <a:pt x="281" y="143"/>
                  <a:pt x="283" y="130"/>
                  <a:pt x="283" y="121"/>
                </a:cubicBezTo>
                <a:cubicBezTo>
                  <a:pt x="283" y="110"/>
                  <a:pt x="281" y="100"/>
                  <a:pt x="277" y="92"/>
                </a:cubicBezTo>
                <a:cubicBezTo>
                  <a:pt x="274" y="84"/>
                  <a:pt x="269" y="78"/>
                  <a:pt x="264" y="73"/>
                </a:cubicBezTo>
                <a:cubicBezTo>
                  <a:pt x="259" y="69"/>
                  <a:pt x="255" y="65"/>
                  <a:pt x="251" y="60"/>
                </a:cubicBezTo>
                <a:cubicBezTo>
                  <a:pt x="247" y="56"/>
                  <a:pt x="245" y="50"/>
                  <a:pt x="245" y="44"/>
                </a:cubicBezTo>
                <a:cubicBezTo>
                  <a:pt x="245" y="33"/>
                  <a:pt x="250" y="24"/>
                  <a:pt x="259" y="14"/>
                </a:cubicBezTo>
                <a:cubicBezTo>
                  <a:pt x="268" y="5"/>
                  <a:pt x="278" y="0"/>
                  <a:pt x="289" y="0"/>
                </a:cubicBezTo>
                <a:cubicBezTo>
                  <a:pt x="298" y="0"/>
                  <a:pt x="307" y="5"/>
                  <a:pt x="314" y="14"/>
                </a:cubicBezTo>
                <a:cubicBezTo>
                  <a:pt x="321" y="22"/>
                  <a:pt x="325" y="36"/>
                  <a:pt x="325" y="56"/>
                </a:cubicBezTo>
                <a:cubicBezTo>
                  <a:pt x="325" y="69"/>
                  <a:pt x="323" y="89"/>
                  <a:pt x="317" y="116"/>
                </a:cubicBezTo>
                <a:cubicBezTo>
                  <a:pt x="311" y="143"/>
                  <a:pt x="302" y="174"/>
                  <a:pt x="290" y="207"/>
                </a:cubicBezTo>
                <a:cubicBezTo>
                  <a:pt x="278" y="241"/>
                  <a:pt x="260" y="271"/>
                  <a:pt x="238" y="295"/>
                </a:cubicBezTo>
                <a:cubicBezTo>
                  <a:pt x="216" y="319"/>
                  <a:pt x="190" y="331"/>
                  <a:pt x="161" y="332"/>
                </a:cubicBezTo>
                <a:cubicBezTo>
                  <a:pt x="129" y="332"/>
                  <a:pt x="104" y="324"/>
                  <a:pt x="86" y="308"/>
                </a:cubicBezTo>
                <a:cubicBezTo>
                  <a:pt x="68" y="292"/>
                  <a:pt x="59" y="269"/>
                  <a:pt x="59" y="238"/>
                </a:cubicBezTo>
                <a:cubicBezTo>
                  <a:pt x="59" y="223"/>
                  <a:pt x="61" y="207"/>
                  <a:pt x="65" y="191"/>
                </a:cubicBezTo>
                <a:cubicBezTo>
                  <a:pt x="68" y="175"/>
                  <a:pt x="78" y="147"/>
                  <a:pt x="94" y="106"/>
                </a:cubicBezTo>
                <a:cubicBezTo>
                  <a:pt x="105" y="75"/>
                  <a:pt x="110" y="55"/>
                  <a:pt x="110" y="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6" name=""/>
          <p:cNvSpPr/>
          <p:nvPr/>
        </p:nvSpPr>
        <p:spPr>
          <a:xfrm>
            <a:off x="6322680" y="3539520"/>
            <a:ext cx="74520" cy="123480"/>
          </a:xfrm>
          <a:custGeom>
            <a:avLst/>
            <a:gdLst/>
            <a:ahLst/>
            <a:rect l="0" t="0" r="r" b="b"/>
            <a:pathLst>
              <a:path w="207" h="343">
                <a:moveTo>
                  <a:pt x="31" y="122"/>
                </a:moveTo>
                <a:cubicBezTo>
                  <a:pt x="21" y="122"/>
                  <a:pt x="14" y="118"/>
                  <a:pt x="9" y="112"/>
                </a:cubicBezTo>
                <a:cubicBezTo>
                  <a:pt x="3" y="106"/>
                  <a:pt x="0" y="99"/>
                  <a:pt x="0" y="90"/>
                </a:cubicBezTo>
                <a:cubicBezTo>
                  <a:pt x="0" y="65"/>
                  <a:pt x="9" y="44"/>
                  <a:pt x="28" y="26"/>
                </a:cubicBezTo>
                <a:cubicBezTo>
                  <a:pt x="46" y="8"/>
                  <a:pt x="68" y="0"/>
                  <a:pt x="96" y="0"/>
                </a:cubicBezTo>
                <a:cubicBezTo>
                  <a:pt x="127" y="0"/>
                  <a:pt x="153" y="9"/>
                  <a:pt x="175" y="28"/>
                </a:cubicBezTo>
                <a:cubicBezTo>
                  <a:pt x="196" y="48"/>
                  <a:pt x="206" y="72"/>
                  <a:pt x="207" y="103"/>
                </a:cubicBezTo>
                <a:cubicBezTo>
                  <a:pt x="207" y="118"/>
                  <a:pt x="203" y="132"/>
                  <a:pt x="196" y="145"/>
                </a:cubicBezTo>
                <a:cubicBezTo>
                  <a:pt x="190" y="159"/>
                  <a:pt x="181" y="170"/>
                  <a:pt x="172" y="180"/>
                </a:cubicBezTo>
                <a:cubicBezTo>
                  <a:pt x="161" y="190"/>
                  <a:pt x="147" y="203"/>
                  <a:pt x="130" y="218"/>
                </a:cubicBezTo>
                <a:cubicBezTo>
                  <a:pt x="117" y="229"/>
                  <a:pt x="100" y="245"/>
                  <a:pt x="78" y="267"/>
                </a:cubicBezTo>
                <a:lnTo>
                  <a:pt x="48" y="295"/>
                </a:lnTo>
                <a:lnTo>
                  <a:pt x="87" y="296"/>
                </a:lnTo>
                <a:cubicBezTo>
                  <a:pt x="141" y="296"/>
                  <a:pt x="169" y="295"/>
                  <a:pt x="174" y="293"/>
                </a:cubicBezTo>
                <a:cubicBezTo>
                  <a:pt x="176" y="293"/>
                  <a:pt x="180" y="277"/>
                  <a:pt x="186" y="247"/>
                </a:cubicBezTo>
                <a:lnTo>
                  <a:pt x="186" y="245"/>
                </a:lnTo>
                <a:lnTo>
                  <a:pt x="207" y="245"/>
                </a:lnTo>
                <a:lnTo>
                  <a:pt x="207" y="247"/>
                </a:lnTo>
                <a:cubicBezTo>
                  <a:pt x="206" y="248"/>
                  <a:pt x="204" y="264"/>
                  <a:pt x="200" y="294"/>
                </a:cubicBezTo>
                <a:cubicBezTo>
                  <a:pt x="196" y="325"/>
                  <a:pt x="193" y="340"/>
                  <a:pt x="192" y="342"/>
                </a:cubicBezTo>
                <a:lnTo>
                  <a:pt x="192" y="343"/>
                </a:lnTo>
                <a:lnTo>
                  <a:pt x="0" y="343"/>
                </a:lnTo>
                <a:lnTo>
                  <a:pt x="0" y="334"/>
                </a:lnTo>
                <a:lnTo>
                  <a:pt x="0" y="327"/>
                </a:lnTo>
                <a:cubicBezTo>
                  <a:pt x="0" y="325"/>
                  <a:pt x="1" y="322"/>
                  <a:pt x="3" y="320"/>
                </a:cubicBezTo>
                <a:cubicBezTo>
                  <a:pt x="5" y="317"/>
                  <a:pt x="11" y="311"/>
                  <a:pt x="19" y="302"/>
                </a:cubicBezTo>
                <a:cubicBezTo>
                  <a:pt x="29" y="291"/>
                  <a:pt x="37" y="281"/>
                  <a:pt x="45" y="273"/>
                </a:cubicBezTo>
                <a:cubicBezTo>
                  <a:pt x="48" y="269"/>
                  <a:pt x="54" y="263"/>
                  <a:pt x="62" y="253"/>
                </a:cubicBezTo>
                <a:cubicBezTo>
                  <a:pt x="71" y="243"/>
                  <a:pt x="77" y="237"/>
                  <a:pt x="80" y="234"/>
                </a:cubicBezTo>
                <a:cubicBezTo>
                  <a:pt x="83" y="230"/>
                  <a:pt x="88" y="225"/>
                  <a:pt x="95" y="217"/>
                </a:cubicBezTo>
                <a:cubicBezTo>
                  <a:pt x="101" y="209"/>
                  <a:pt x="106" y="203"/>
                  <a:pt x="109" y="199"/>
                </a:cubicBezTo>
                <a:cubicBezTo>
                  <a:pt x="112" y="195"/>
                  <a:pt x="116" y="190"/>
                  <a:pt x="121" y="184"/>
                </a:cubicBezTo>
                <a:cubicBezTo>
                  <a:pt x="126" y="177"/>
                  <a:pt x="130" y="172"/>
                  <a:pt x="132" y="167"/>
                </a:cubicBezTo>
                <a:cubicBezTo>
                  <a:pt x="134" y="163"/>
                  <a:pt x="136" y="158"/>
                  <a:pt x="139" y="152"/>
                </a:cubicBezTo>
                <a:cubicBezTo>
                  <a:pt x="142" y="147"/>
                  <a:pt x="145" y="141"/>
                  <a:pt x="146" y="136"/>
                </a:cubicBezTo>
                <a:cubicBezTo>
                  <a:pt x="147" y="130"/>
                  <a:pt x="149" y="125"/>
                  <a:pt x="150" y="120"/>
                </a:cubicBezTo>
                <a:cubicBezTo>
                  <a:pt x="151" y="116"/>
                  <a:pt x="151" y="110"/>
                  <a:pt x="151" y="104"/>
                </a:cubicBezTo>
                <a:cubicBezTo>
                  <a:pt x="151" y="82"/>
                  <a:pt x="145" y="63"/>
                  <a:pt x="134" y="47"/>
                </a:cubicBezTo>
                <a:cubicBezTo>
                  <a:pt x="122" y="32"/>
                  <a:pt x="105" y="24"/>
                  <a:pt x="84" y="24"/>
                </a:cubicBezTo>
                <a:cubicBezTo>
                  <a:pt x="72" y="24"/>
                  <a:pt x="62" y="27"/>
                  <a:pt x="54" y="32"/>
                </a:cubicBezTo>
                <a:cubicBezTo>
                  <a:pt x="45" y="38"/>
                  <a:pt x="39" y="44"/>
                  <a:pt x="36" y="49"/>
                </a:cubicBezTo>
                <a:cubicBezTo>
                  <a:pt x="32" y="55"/>
                  <a:pt x="31" y="58"/>
                  <a:pt x="31" y="59"/>
                </a:cubicBezTo>
                <a:cubicBezTo>
                  <a:pt x="31" y="60"/>
                  <a:pt x="32" y="60"/>
                  <a:pt x="33" y="60"/>
                </a:cubicBezTo>
                <a:cubicBezTo>
                  <a:pt x="39" y="60"/>
                  <a:pt x="46" y="62"/>
                  <a:pt x="52" y="67"/>
                </a:cubicBezTo>
                <a:cubicBezTo>
                  <a:pt x="59" y="72"/>
                  <a:pt x="62" y="80"/>
                  <a:pt x="62" y="91"/>
                </a:cubicBezTo>
                <a:cubicBezTo>
                  <a:pt x="62" y="99"/>
                  <a:pt x="59" y="106"/>
                  <a:pt x="54" y="112"/>
                </a:cubicBezTo>
                <a:cubicBezTo>
                  <a:pt x="48" y="118"/>
                  <a:pt x="41" y="121"/>
                  <a:pt x="31" y="1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7" name=""/>
          <p:cNvSpPr/>
          <p:nvPr/>
        </p:nvSpPr>
        <p:spPr>
          <a:xfrm>
            <a:off x="6432840" y="3586320"/>
            <a:ext cx="155880" cy="190800"/>
          </a:xfrm>
          <a:custGeom>
            <a:avLst/>
            <a:gdLst/>
            <a:ahLst/>
            <a:rect l="0" t="0" r="r" b="b"/>
            <a:pathLst>
              <a:path w="433" h="530">
                <a:moveTo>
                  <a:pt x="188" y="496"/>
                </a:moveTo>
                <a:cubicBezTo>
                  <a:pt x="216" y="496"/>
                  <a:pt x="242" y="484"/>
                  <a:pt x="266" y="459"/>
                </a:cubicBezTo>
                <a:cubicBezTo>
                  <a:pt x="290" y="433"/>
                  <a:pt x="302" y="404"/>
                  <a:pt x="303" y="371"/>
                </a:cubicBezTo>
                <a:cubicBezTo>
                  <a:pt x="303" y="339"/>
                  <a:pt x="290" y="318"/>
                  <a:pt x="265" y="306"/>
                </a:cubicBezTo>
                <a:cubicBezTo>
                  <a:pt x="213" y="293"/>
                  <a:pt x="180" y="284"/>
                  <a:pt x="166" y="279"/>
                </a:cubicBezTo>
                <a:cubicBezTo>
                  <a:pt x="151" y="274"/>
                  <a:pt x="141" y="270"/>
                  <a:pt x="135" y="265"/>
                </a:cubicBezTo>
                <a:cubicBezTo>
                  <a:pt x="106" y="244"/>
                  <a:pt x="91" y="215"/>
                  <a:pt x="91" y="177"/>
                </a:cubicBezTo>
                <a:cubicBezTo>
                  <a:pt x="91" y="147"/>
                  <a:pt x="99" y="120"/>
                  <a:pt x="115" y="96"/>
                </a:cubicBezTo>
                <a:cubicBezTo>
                  <a:pt x="130" y="72"/>
                  <a:pt x="146" y="53"/>
                  <a:pt x="162" y="41"/>
                </a:cubicBezTo>
                <a:cubicBezTo>
                  <a:pt x="176" y="29"/>
                  <a:pt x="193" y="19"/>
                  <a:pt x="213" y="12"/>
                </a:cubicBezTo>
                <a:cubicBezTo>
                  <a:pt x="233" y="5"/>
                  <a:pt x="248" y="1"/>
                  <a:pt x="260" y="0"/>
                </a:cubicBezTo>
                <a:lnTo>
                  <a:pt x="268" y="0"/>
                </a:lnTo>
                <a:lnTo>
                  <a:pt x="273" y="0"/>
                </a:lnTo>
                <a:cubicBezTo>
                  <a:pt x="319" y="0"/>
                  <a:pt x="353" y="16"/>
                  <a:pt x="374" y="47"/>
                </a:cubicBezTo>
                <a:cubicBezTo>
                  <a:pt x="374" y="47"/>
                  <a:pt x="378" y="44"/>
                  <a:pt x="383" y="38"/>
                </a:cubicBezTo>
                <a:cubicBezTo>
                  <a:pt x="389" y="31"/>
                  <a:pt x="396" y="24"/>
                  <a:pt x="402" y="16"/>
                </a:cubicBezTo>
                <a:cubicBezTo>
                  <a:pt x="409" y="9"/>
                  <a:pt x="414" y="3"/>
                  <a:pt x="417" y="0"/>
                </a:cubicBezTo>
                <a:cubicBezTo>
                  <a:pt x="417" y="0"/>
                  <a:pt x="418" y="0"/>
                  <a:pt x="420" y="0"/>
                </a:cubicBezTo>
                <a:cubicBezTo>
                  <a:pt x="421" y="0"/>
                  <a:pt x="422" y="0"/>
                  <a:pt x="423" y="0"/>
                </a:cubicBezTo>
                <a:cubicBezTo>
                  <a:pt x="430" y="0"/>
                  <a:pt x="433" y="1"/>
                  <a:pt x="433" y="5"/>
                </a:cubicBezTo>
                <a:cubicBezTo>
                  <a:pt x="433" y="8"/>
                  <a:pt x="426" y="38"/>
                  <a:pt x="412" y="93"/>
                </a:cubicBezTo>
                <a:cubicBezTo>
                  <a:pt x="399" y="148"/>
                  <a:pt x="391" y="177"/>
                  <a:pt x="389" y="179"/>
                </a:cubicBezTo>
                <a:cubicBezTo>
                  <a:pt x="387" y="181"/>
                  <a:pt x="383" y="181"/>
                  <a:pt x="378" y="181"/>
                </a:cubicBezTo>
                <a:cubicBezTo>
                  <a:pt x="368" y="181"/>
                  <a:pt x="363" y="179"/>
                  <a:pt x="363" y="174"/>
                </a:cubicBezTo>
                <a:cubicBezTo>
                  <a:pt x="363" y="172"/>
                  <a:pt x="363" y="169"/>
                  <a:pt x="364" y="167"/>
                </a:cubicBezTo>
                <a:cubicBezTo>
                  <a:pt x="364" y="166"/>
                  <a:pt x="364" y="161"/>
                  <a:pt x="364" y="153"/>
                </a:cubicBezTo>
                <a:cubicBezTo>
                  <a:pt x="365" y="146"/>
                  <a:pt x="365" y="139"/>
                  <a:pt x="366" y="134"/>
                </a:cubicBezTo>
                <a:cubicBezTo>
                  <a:pt x="366" y="118"/>
                  <a:pt x="364" y="104"/>
                  <a:pt x="359" y="91"/>
                </a:cubicBezTo>
                <a:cubicBezTo>
                  <a:pt x="355" y="79"/>
                  <a:pt x="351" y="70"/>
                  <a:pt x="346" y="65"/>
                </a:cubicBezTo>
                <a:cubicBezTo>
                  <a:pt x="342" y="59"/>
                  <a:pt x="336" y="53"/>
                  <a:pt x="328" y="46"/>
                </a:cubicBezTo>
                <a:cubicBezTo>
                  <a:pt x="311" y="36"/>
                  <a:pt x="291" y="31"/>
                  <a:pt x="268" y="31"/>
                </a:cubicBezTo>
                <a:cubicBezTo>
                  <a:pt x="241" y="31"/>
                  <a:pt x="215" y="42"/>
                  <a:pt x="191" y="65"/>
                </a:cubicBezTo>
                <a:cubicBezTo>
                  <a:pt x="167" y="87"/>
                  <a:pt x="155" y="113"/>
                  <a:pt x="155" y="142"/>
                </a:cubicBezTo>
                <a:cubicBezTo>
                  <a:pt x="155" y="156"/>
                  <a:pt x="158" y="169"/>
                  <a:pt x="166" y="180"/>
                </a:cubicBezTo>
                <a:cubicBezTo>
                  <a:pt x="173" y="190"/>
                  <a:pt x="183" y="198"/>
                  <a:pt x="196" y="202"/>
                </a:cubicBezTo>
                <a:cubicBezTo>
                  <a:pt x="198" y="203"/>
                  <a:pt x="214" y="208"/>
                  <a:pt x="247" y="216"/>
                </a:cubicBezTo>
                <a:cubicBezTo>
                  <a:pt x="279" y="224"/>
                  <a:pt x="295" y="229"/>
                  <a:pt x="295" y="229"/>
                </a:cubicBezTo>
                <a:cubicBezTo>
                  <a:pt x="312" y="234"/>
                  <a:pt x="328" y="246"/>
                  <a:pt x="343" y="264"/>
                </a:cubicBezTo>
                <a:cubicBezTo>
                  <a:pt x="359" y="282"/>
                  <a:pt x="367" y="306"/>
                  <a:pt x="367" y="337"/>
                </a:cubicBezTo>
                <a:cubicBezTo>
                  <a:pt x="367" y="349"/>
                  <a:pt x="365" y="364"/>
                  <a:pt x="361" y="379"/>
                </a:cubicBezTo>
                <a:cubicBezTo>
                  <a:pt x="358" y="389"/>
                  <a:pt x="354" y="401"/>
                  <a:pt x="348" y="414"/>
                </a:cubicBezTo>
                <a:cubicBezTo>
                  <a:pt x="341" y="427"/>
                  <a:pt x="333" y="442"/>
                  <a:pt x="322" y="457"/>
                </a:cubicBezTo>
                <a:cubicBezTo>
                  <a:pt x="310" y="473"/>
                  <a:pt x="294" y="487"/>
                  <a:pt x="273" y="501"/>
                </a:cubicBezTo>
                <a:cubicBezTo>
                  <a:pt x="253" y="514"/>
                  <a:pt x="230" y="524"/>
                  <a:pt x="205" y="529"/>
                </a:cubicBezTo>
                <a:cubicBezTo>
                  <a:pt x="199" y="529"/>
                  <a:pt x="191" y="530"/>
                  <a:pt x="180" y="530"/>
                </a:cubicBezTo>
                <a:cubicBezTo>
                  <a:pt x="132" y="530"/>
                  <a:pt x="95" y="517"/>
                  <a:pt x="68" y="490"/>
                </a:cubicBezTo>
                <a:lnTo>
                  <a:pt x="61" y="482"/>
                </a:lnTo>
                <a:lnTo>
                  <a:pt x="41" y="504"/>
                </a:lnTo>
                <a:cubicBezTo>
                  <a:pt x="29" y="518"/>
                  <a:pt x="23" y="525"/>
                  <a:pt x="20" y="527"/>
                </a:cubicBezTo>
                <a:cubicBezTo>
                  <a:pt x="17" y="529"/>
                  <a:pt x="14" y="530"/>
                  <a:pt x="10" y="530"/>
                </a:cubicBezTo>
                <a:cubicBezTo>
                  <a:pt x="3" y="530"/>
                  <a:pt x="0" y="528"/>
                  <a:pt x="0" y="524"/>
                </a:cubicBezTo>
                <a:cubicBezTo>
                  <a:pt x="0" y="523"/>
                  <a:pt x="14" y="466"/>
                  <a:pt x="43" y="352"/>
                </a:cubicBezTo>
                <a:cubicBezTo>
                  <a:pt x="44" y="349"/>
                  <a:pt x="49" y="348"/>
                  <a:pt x="58" y="348"/>
                </a:cubicBezTo>
                <a:lnTo>
                  <a:pt x="67" y="348"/>
                </a:lnTo>
                <a:cubicBezTo>
                  <a:pt x="70" y="351"/>
                  <a:pt x="72" y="353"/>
                  <a:pt x="72" y="357"/>
                </a:cubicBezTo>
                <a:cubicBezTo>
                  <a:pt x="72" y="358"/>
                  <a:pt x="72" y="360"/>
                  <a:pt x="71" y="363"/>
                </a:cubicBezTo>
                <a:cubicBezTo>
                  <a:pt x="71" y="367"/>
                  <a:pt x="70" y="372"/>
                  <a:pt x="68" y="379"/>
                </a:cubicBezTo>
                <a:cubicBezTo>
                  <a:pt x="67" y="385"/>
                  <a:pt x="66" y="393"/>
                  <a:pt x="67" y="403"/>
                </a:cubicBezTo>
                <a:cubicBezTo>
                  <a:pt x="68" y="422"/>
                  <a:pt x="72" y="438"/>
                  <a:pt x="80" y="451"/>
                </a:cubicBezTo>
                <a:cubicBezTo>
                  <a:pt x="88" y="464"/>
                  <a:pt x="98" y="473"/>
                  <a:pt x="111" y="480"/>
                </a:cubicBezTo>
                <a:cubicBezTo>
                  <a:pt x="124" y="486"/>
                  <a:pt x="137" y="490"/>
                  <a:pt x="149" y="493"/>
                </a:cubicBezTo>
                <a:cubicBezTo>
                  <a:pt x="161" y="495"/>
                  <a:pt x="174" y="496"/>
                  <a:pt x="188" y="4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8" name=""/>
          <p:cNvSpPr/>
          <p:nvPr/>
        </p:nvSpPr>
        <p:spPr>
          <a:xfrm>
            <a:off x="6601320" y="3586320"/>
            <a:ext cx="186480" cy="190800"/>
          </a:xfrm>
          <a:custGeom>
            <a:avLst/>
            <a:gdLst/>
            <a:ahLst/>
            <a:rect l="0" t="0" r="r" b="b"/>
            <a:pathLst>
              <a:path w="518" h="530">
                <a:moveTo>
                  <a:pt x="0" y="330"/>
                </a:moveTo>
                <a:cubicBezTo>
                  <a:pt x="0" y="274"/>
                  <a:pt x="17" y="220"/>
                  <a:pt x="49" y="169"/>
                </a:cubicBezTo>
                <a:cubicBezTo>
                  <a:pt x="82" y="117"/>
                  <a:pt x="123" y="76"/>
                  <a:pt x="172" y="46"/>
                </a:cubicBezTo>
                <a:cubicBezTo>
                  <a:pt x="222" y="16"/>
                  <a:pt x="271" y="1"/>
                  <a:pt x="321" y="0"/>
                </a:cubicBezTo>
                <a:cubicBezTo>
                  <a:pt x="364" y="0"/>
                  <a:pt x="399" y="13"/>
                  <a:pt x="425" y="38"/>
                </a:cubicBezTo>
                <a:cubicBezTo>
                  <a:pt x="429" y="42"/>
                  <a:pt x="433" y="47"/>
                  <a:pt x="436" y="50"/>
                </a:cubicBezTo>
                <a:cubicBezTo>
                  <a:pt x="439" y="53"/>
                  <a:pt x="440" y="56"/>
                  <a:pt x="441" y="57"/>
                </a:cubicBezTo>
                <a:lnTo>
                  <a:pt x="442" y="59"/>
                </a:lnTo>
                <a:cubicBezTo>
                  <a:pt x="444" y="59"/>
                  <a:pt x="450" y="53"/>
                  <a:pt x="462" y="41"/>
                </a:cubicBezTo>
                <a:cubicBezTo>
                  <a:pt x="465" y="38"/>
                  <a:pt x="469" y="34"/>
                  <a:pt x="473" y="30"/>
                </a:cubicBezTo>
                <a:cubicBezTo>
                  <a:pt x="477" y="26"/>
                  <a:pt x="480" y="23"/>
                  <a:pt x="484" y="19"/>
                </a:cubicBezTo>
                <a:cubicBezTo>
                  <a:pt x="488" y="15"/>
                  <a:pt x="491" y="12"/>
                  <a:pt x="492" y="11"/>
                </a:cubicBezTo>
                <a:lnTo>
                  <a:pt x="504" y="0"/>
                </a:lnTo>
                <a:lnTo>
                  <a:pt x="508" y="0"/>
                </a:lnTo>
                <a:cubicBezTo>
                  <a:pt x="515" y="0"/>
                  <a:pt x="518" y="1"/>
                  <a:pt x="518" y="5"/>
                </a:cubicBezTo>
                <a:cubicBezTo>
                  <a:pt x="518" y="7"/>
                  <a:pt x="510" y="40"/>
                  <a:pt x="494" y="105"/>
                </a:cubicBezTo>
                <a:cubicBezTo>
                  <a:pt x="476" y="172"/>
                  <a:pt x="468" y="206"/>
                  <a:pt x="468" y="206"/>
                </a:cubicBezTo>
                <a:cubicBezTo>
                  <a:pt x="467" y="209"/>
                  <a:pt x="465" y="210"/>
                  <a:pt x="464" y="211"/>
                </a:cubicBezTo>
                <a:cubicBezTo>
                  <a:pt x="463" y="211"/>
                  <a:pt x="458" y="212"/>
                  <a:pt x="451" y="212"/>
                </a:cubicBezTo>
                <a:lnTo>
                  <a:pt x="439" y="212"/>
                </a:lnTo>
                <a:cubicBezTo>
                  <a:pt x="436" y="209"/>
                  <a:pt x="435" y="207"/>
                  <a:pt x="435" y="206"/>
                </a:cubicBezTo>
                <a:cubicBezTo>
                  <a:pt x="435" y="205"/>
                  <a:pt x="435" y="204"/>
                  <a:pt x="436" y="201"/>
                </a:cubicBezTo>
                <a:cubicBezTo>
                  <a:pt x="436" y="198"/>
                  <a:pt x="437" y="193"/>
                  <a:pt x="437" y="186"/>
                </a:cubicBezTo>
                <a:cubicBezTo>
                  <a:pt x="438" y="179"/>
                  <a:pt x="438" y="172"/>
                  <a:pt x="438" y="163"/>
                </a:cubicBezTo>
                <a:cubicBezTo>
                  <a:pt x="438" y="128"/>
                  <a:pt x="430" y="98"/>
                  <a:pt x="414" y="73"/>
                </a:cubicBezTo>
                <a:cubicBezTo>
                  <a:pt x="399" y="47"/>
                  <a:pt x="373" y="34"/>
                  <a:pt x="335" y="33"/>
                </a:cubicBezTo>
                <a:cubicBezTo>
                  <a:pt x="323" y="33"/>
                  <a:pt x="309" y="35"/>
                  <a:pt x="294" y="38"/>
                </a:cubicBezTo>
                <a:cubicBezTo>
                  <a:pt x="280" y="42"/>
                  <a:pt x="262" y="48"/>
                  <a:pt x="242" y="56"/>
                </a:cubicBezTo>
                <a:cubicBezTo>
                  <a:pt x="222" y="64"/>
                  <a:pt x="201" y="78"/>
                  <a:pt x="182" y="97"/>
                </a:cubicBezTo>
                <a:cubicBezTo>
                  <a:pt x="162" y="115"/>
                  <a:pt x="144" y="138"/>
                  <a:pt x="128" y="164"/>
                </a:cubicBezTo>
                <a:cubicBezTo>
                  <a:pt x="113" y="192"/>
                  <a:pt x="100" y="224"/>
                  <a:pt x="91" y="261"/>
                </a:cubicBezTo>
                <a:cubicBezTo>
                  <a:pt x="82" y="298"/>
                  <a:pt x="77" y="328"/>
                  <a:pt x="77" y="351"/>
                </a:cubicBezTo>
                <a:cubicBezTo>
                  <a:pt x="77" y="408"/>
                  <a:pt x="96" y="447"/>
                  <a:pt x="133" y="472"/>
                </a:cubicBezTo>
                <a:cubicBezTo>
                  <a:pt x="156" y="488"/>
                  <a:pt x="185" y="496"/>
                  <a:pt x="219" y="496"/>
                </a:cubicBezTo>
                <a:cubicBezTo>
                  <a:pt x="263" y="496"/>
                  <a:pt x="302" y="480"/>
                  <a:pt x="337" y="447"/>
                </a:cubicBezTo>
                <a:cubicBezTo>
                  <a:pt x="371" y="414"/>
                  <a:pt x="394" y="378"/>
                  <a:pt x="405" y="338"/>
                </a:cubicBezTo>
                <a:cubicBezTo>
                  <a:pt x="407" y="332"/>
                  <a:pt x="408" y="328"/>
                  <a:pt x="409" y="327"/>
                </a:cubicBezTo>
                <a:cubicBezTo>
                  <a:pt x="410" y="326"/>
                  <a:pt x="414" y="326"/>
                  <a:pt x="421" y="326"/>
                </a:cubicBezTo>
                <a:cubicBezTo>
                  <a:pt x="431" y="326"/>
                  <a:pt x="436" y="328"/>
                  <a:pt x="436" y="332"/>
                </a:cubicBezTo>
                <a:cubicBezTo>
                  <a:pt x="436" y="335"/>
                  <a:pt x="435" y="337"/>
                  <a:pt x="435" y="339"/>
                </a:cubicBezTo>
                <a:cubicBezTo>
                  <a:pt x="421" y="392"/>
                  <a:pt x="391" y="437"/>
                  <a:pt x="345" y="474"/>
                </a:cubicBezTo>
                <a:cubicBezTo>
                  <a:pt x="298" y="511"/>
                  <a:pt x="249" y="530"/>
                  <a:pt x="196" y="530"/>
                </a:cubicBezTo>
                <a:cubicBezTo>
                  <a:pt x="141" y="530"/>
                  <a:pt x="95" y="512"/>
                  <a:pt x="57" y="475"/>
                </a:cubicBezTo>
                <a:cubicBezTo>
                  <a:pt x="19" y="439"/>
                  <a:pt x="0" y="391"/>
                  <a:pt x="0" y="3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9" name=""/>
          <p:cNvSpPr/>
          <p:nvPr/>
        </p:nvSpPr>
        <p:spPr>
          <a:xfrm>
            <a:off x="6790320" y="3683880"/>
            <a:ext cx="114120" cy="127080"/>
          </a:xfrm>
          <a:custGeom>
            <a:avLst/>
            <a:gdLst/>
            <a:ahLst/>
            <a:rect l="0" t="0" r="r" b="b"/>
            <a:pathLst>
              <a:path w="317" h="353">
                <a:moveTo>
                  <a:pt x="101" y="23"/>
                </a:moveTo>
                <a:cubicBezTo>
                  <a:pt x="89" y="23"/>
                  <a:pt x="83" y="23"/>
                  <a:pt x="82" y="21"/>
                </a:cubicBezTo>
                <a:cubicBezTo>
                  <a:pt x="82" y="21"/>
                  <a:pt x="82" y="19"/>
                  <a:pt x="82" y="17"/>
                </a:cubicBezTo>
                <a:cubicBezTo>
                  <a:pt x="82" y="9"/>
                  <a:pt x="84" y="3"/>
                  <a:pt x="87" y="0"/>
                </a:cubicBezTo>
                <a:cubicBezTo>
                  <a:pt x="88" y="0"/>
                  <a:pt x="91" y="0"/>
                  <a:pt x="95" y="0"/>
                </a:cubicBezTo>
                <a:cubicBezTo>
                  <a:pt x="114" y="1"/>
                  <a:pt x="135" y="1"/>
                  <a:pt x="160" y="1"/>
                </a:cubicBezTo>
                <a:cubicBezTo>
                  <a:pt x="209" y="1"/>
                  <a:pt x="237" y="1"/>
                  <a:pt x="244" y="0"/>
                </a:cubicBezTo>
                <a:lnTo>
                  <a:pt x="250" y="0"/>
                </a:lnTo>
                <a:cubicBezTo>
                  <a:pt x="252" y="2"/>
                  <a:pt x="253" y="3"/>
                  <a:pt x="253" y="4"/>
                </a:cubicBezTo>
                <a:cubicBezTo>
                  <a:pt x="253" y="5"/>
                  <a:pt x="253" y="8"/>
                  <a:pt x="252" y="14"/>
                </a:cubicBezTo>
                <a:cubicBezTo>
                  <a:pt x="250" y="19"/>
                  <a:pt x="249" y="22"/>
                  <a:pt x="247" y="23"/>
                </a:cubicBezTo>
                <a:lnTo>
                  <a:pt x="228" y="23"/>
                </a:lnTo>
                <a:cubicBezTo>
                  <a:pt x="204" y="24"/>
                  <a:pt x="190" y="25"/>
                  <a:pt x="186" y="28"/>
                </a:cubicBezTo>
                <a:cubicBezTo>
                  <a:pt x="184" y="29"/>
                  <a:pt x="181" y="34"/>
                  <a:pt x="179" y="42"/>
                </a:cubicBezTo>
                <a:cubicBezTo>
                  <a:pt x="177" y="51"/>
                  <a:pt x="165" y="96"/>
                  <a:pt x="144" y="179"/>
                </a:cubicBezTo>
                <a:cubicBezTo>
                  <a:pt x="139" y="202"/>
                  <a:pt x="133" y="225"/>
                  <a:pt x="127" y="250"/>
                </a:cubicBezTo>
                <a:cubicBezTo>
                  <a:pt x="121" y="275"/>
                  <a:pt x="116" y="294"/>
                  <a:pt x="113" y="307"/>
                </a:cubicBezTo>
                <a:lnTo>
                  <a:pt x="108" y="325"/>
                </a:lnTo>
                <a:cubicBezTo>
                  <a:pt x="108" y="327"/>
                  <a:pt x="110" y="327"/>
                  <a:pt x="113" y="327"/>
                </a:cubicBezTo>
                <a:cubicBezTo>
                  <a:pt x="116" y="327"/>
                  <a:pt x="126" y="328"/>
                  <a:pt x="143" y="328"/>
                </a:cubicBezTo>
                <a:lnTo>
                  <a:pt x="152" y="328"/>
                </a:lnTo>
                <a:cubicBezTo>
                  <a:pt x="163" y="328"/>
                  <a:pt x="172" y="328"/>
                  <a:pt x="178" y="328"/>
                </a:cubicBezTo>
                <a:cubicBezTo>
                  <a:pt x="185" y="328"/>
                  <a:pt x="193" y="326"/>
                  <a:pt x="204" y="324"/>
                </a:cubicBezTo>
                <a:cubicBezTo>
                  <a:pt x="214" y="322"/>
                  <a:pt x="223" y="319"/>
                  <a:pt x="229" y="315"/>
                </a:cubicBezTo>
                <a:cubicBezTo>
                  <a:pt x="236" y="311"/>
                  <a:pt x="244" y="305"/>
                  <a:pt x="252" y="298"/>
                </a:cubicBezTo>
                <a:cubicBezTo>
                  <a:pt x="261" y="290"/>
                  <a:pt x="268" y="281"/>
                  <a:pt x="275" y="269"/>
                </a:cubicBezTo>
                <a:cubicBezTo>
                  <a:pt x="280" y="259"/>
                  <a:pt x="285" y="248"/>
                  <a:pt x="290" y="235"/>
                </a:cubicBezTo>
                <a:cubicBezTo>
                  <a:pt x="295" y="222"/>
                  <a:pt x="298" y="215"/>
                  <a:pt x="299" y="213"/>
                </a:cubicBezTo>
                <a:cubicBezTo>
                  <a:pt x="301" y="212"/>
                  <a:pt x="303" y="212"/>
                  <a:pt x="308" y="212"/>
                </a:cubicBezTo>
                <a:lnTo>
                  <a:pt x="314" y="212"/>
                </a:lnTo>
                <a:cubicBezTo>
                  <a:pt x="316" y="215"/>
                  <a:pt x="317" y="217"/>
                  <a:pt x="317" y="217"/>
                </a:cubicBezTo>
                <a:cubicBezTo>
                  <a:pt x="317" y="218"/>
                  <a:pt x="314" y="228"/>
                  <a:pt x="307" y="248"/>
                </a:cubicBezTo>
                <a:cubicBezTo>
                  <a:pt x="300" y="267"/>
                  <a:pt x="293" y="288"/>
                  <a:pt x="284" y="309"/>
                </a:cubicBezTo>
                <a:cubicBezTo>
                  <a:pt x="276" y="331"/>
                  <a:pt x="272" y="344"/>
                  <a:pt x="271" y="348"/>
                </a:cubicBezTo>
                <a:cubicBezTo>
                  <a:pt x="270" y="349"/>
                  <a:pt x="270" y="350"/>
                  <a:pt x="269" y="351"/>
                </a:cubicBezTo>
                <a:cubicBezTo>
                  <a:pt x="268" y="351"/>
                  <a:pt x="266" y="351"/>
                  <a:pt x="261" y="352"/>
                </a:cubicBezTo>
                <a:cubicBezTo>
                  <a:pt x="255" y="353"/>
                  <a:pt x="248" y="353"/>
                  <a:pt x="238" y="353"/>
                </a:cubicBezTo>
                <a:cubicBezTo>
                  <a:pt x="234" y="353"/>
                  <a:pt x="221" y="353"/>
                  <a:pt x="199" y="353"/>
                </a:cubicBezTo>
                <a:cubicBezTo>
                  <a:pt x="176" y="353"/>
                  <a:pt x="155" y="352"/>
                  <a:pt x="135" y="352"/>
                </a:cubicBezTo>
                <a:lnTo>
                  <a:pt x="43" y="352"/>
                </a:lnTo>
                <a:cubicBezTo>
                  <a:pt x="14" y="352"/>
                  <a:pt x="0" y="350"/>
                  <a:pt x="0" y="347"/>
                </a:cubicBezTo>
                <a:cubicBezTo>
                  <a:pt x="0" y="345"/>
                  <a:pt x="0" y="342"/>
                  <a:pt x="1" y="340"/>
                </a:cubicBezTo>
                <a:cubicBezTo>
                  <a:pt x="3" y="333"/>
                  <a:pt x="4" y="330"/>
                  <a:pt x="6" y="329"/>
                </a:cubicBezTo>
                <a:cubicBezTo>
                  <a:pt x="7" y="329"/>
                  <a:pt x="10" y="328"/>
                  <a:pt x="14" y="328"/>
                </a:cubicBezTo>
                <a:lnTo>
                  <a:pt x="17" y="328"/>
                </a:lnTo>
                <a:cubicBezTo>
                  <a:pt x="26" y="328"/>
                  <a:pt x="36" y="328"/>
                  <a:pt x="48" y="327"/>
                </a:cubicBezTo>
                <a:cubicBezTo>
                  <a:pt x="53" y="326"/>
                  <a:pt x="56" y="324"/>
                  <a:pt x="57" y="321"/>
                </a:cubicBezTo>
                <a:cubicBezTo>
                  <a:pt x="59" y="319"/>
                  <a:pt x="71" y="272"/>
                  <a:pt x="95" y="178"/>
                </a:cubicBezTo>
                <a:cubicBezTo>
                  <a:pt x="118" y="83"/>
                  <a:pt x="130" y="33"/>
                  <a:pt x="130" y="28"/>
                </a:cubicBezTo>
                <a:cubicBezTo>
                  <a:pt x="130" y="26"/>
                  <a:pt x="120" y="24"/>
                  <a:pt x="101" y="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891360" y="2936880"/>
            <a:ext cx="45727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を使⽤した数式のレンダリングのデモです。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304920" y="4118040"/>
            <a:ext cx="27439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上記は揚⼒の計算式です。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3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5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304920" y="137160"/>
            <a:ext cx="198180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数式表⽰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8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60172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8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90468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3" name=""/>
          <p:cNvSpPr/>
          <p:nvPr/>
        </p:nvSpPr>
        <p:spPr>
          <a:xfrm>
            <a:off x="304560" y="828360"/>
            <a:ext cx="609840" cy="76680"/>
          </a:xfrm>
          <a:custGeom>
            <a:avLst/>
            <a:gdLst/>
            <a:ahLst/>
            <a:rect l="0" t="0" r="r" b="b"/>
            <a:pathLst>
              <a:path w="1694" h="213">
                <a:moveTo>
                  <a:pt x="0" y="0"/>
                </a:moveTo>
                <a:lnTo>
                  <a:pt x="1694" y="0"/>
                </a:lnTo>
                <a:lnTo>
                  <a:pt x="1694" y="213"/>
                </a:lnTo>
                <a:lnTo>
                  <a:pt x="0" y="213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6448320"/>
            <a:ext cx="12192120" cy="9720"/>
          </a:xfrm>
          <a:custGeom>
            <a:avLst/>
            <a:gdLst/>
            <a:ahLst/>
            <a:rect l="0" t="0" r="r" b="b"/>
            <a:pathLst>
              <a:path w="33867" h="27">
                <a:moveTo>
                  <a:pt x="0" y="0"/>
                </a:moveTo>
                <a:lnTo>
                  <a:pt x="33867" y="0"/>
                </a:lnTo>
                <a:lnTo>
                  <a:pt x="338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5" name=""/>
          <p:cNvSpPr/>
          <p:nvPr/>
        </p:nvSpPr>
        <p:spPr>
          <a:xfrm>
            <a:off x="304560" y="3057480"/>
            <a:ext cx="11582640" cy="1257480"/>
          </a:xfrm>
          <a:custGeom>
            <a:avLst/>
            <a:gdLst/>
            <a:ahLst/>
            <a:rect l="0" t="0" r="r" b="b"/>
            <a:pathLst>
              <a:path w="32174" h="3493">
                <a:moveTo>
                  <a:pt x="0" y="0"/>
                </a:moveTo>
                <a:lnTo>
                  <a:pt x="32174" y="0"/>
                </a:lnTo>
                <a:lnTo>
                  <a:pt x="32174" y="3493"/>
                </a:lnTo>
                <a:lnTo>
                  <a:pt x="0" y="3493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304920" y="137160"/>
            <a:ext cx="5448960" cy="69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900" strike="noStrike" u="none">
                <a:solidFill>
                  <a:srgbClr val="90ceb7"/>
                </a:solidFill>
                <a:effectLst/>
                <a:uFillTx/>
                <a:latin typeface="HiraKakuProN-W6"/>
                <a:ea typeface="HiraKakuProN-W6"/>
              </a:rPr>
              <a:t>ボックスコンポーネント</a:t>
            </a:r>
            <a:endParaRPr b="0" lang="en-US" sz="39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609480" y="3178080"/>
            <a:ext cx="1783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4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基本ボックス</a:t>
            </a:r>
            <a:endParaRPr b="0" lang="en-US" sz="234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8" name=""/>
          <p:cNvSpPr/>
          <p:nvPr/>
        </p:nvSpPr>
        <p:spPr>
          <a:xfrm>
            <a:off x="11258280" y="6457680"/>
            <a:ext cx="933840" cy="400320"/>
          </a:xfrm>
          <a:custGeom>
            <a:avLst/>
            <a:gdLst/>
            <a:ahLst/>
            <a:rect l="0" t="0" r="r" b="b"/>
            <a:pathLst>
              <a:path w="2594" h="1112">
                <a:moveTo>
                  <a:pt x="0" y="0"/>
                </a:moveTo>
                <a:lnTo>
                  <a:pt x="2594" y="0"/>
                </a:lnTo>
                <a:lnTo>
                  <a:pt x="2594" y="1112"/>
                </a:lnTo>
                <a:lnTo>
                  <a:pt x="0" y="1112"/>
                </a:lnTo>
                <a:lnTo>
                  <a:pt x="0" y="0"/>
                </a:lnTo>
                <a:close/>
              </a:path>
            </a:pathLst>
          </a:custGeom>
          <a:solidFill>
            <a:srgbClr val="90ceb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609480" y="3679920"/>
            <a:ext cx="8230320" cy="32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0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これは基本的なボックスコンポーネントです。背景⾊と左ボーダーが特徴です。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1491200" y="6537600"/>
            <a:ext cx="47088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ffffff"/>
                </a:solidFill>
                <a:effectLst/>
                <a:uFillTx/>
                <a:latin typeface="DINAlternate"/>
                <a:ea typeface="DINAlternate"/>
              </a:rPr>
              <a:t>9 / 19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1601720" y="222480"/>
            <a:ext cx="514080" cy="599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4050" strike="noStrike" u="none">
                <a:solidFill>
                  <a:srgbClr val="90ceb7"/>
                </a:solidFill>
                <a:effectLst/>
                <a:uFillTx/>
                <a:latin typeface="DINAlternate"/>
                <a:ea typeface="DINAlternate"/>
              </a:rPr>
              <a:t>9</a:t>
            </a:r>
            <a:endParaRPr b="0" lang="en-US" sz="40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LibreOffice/25.2.3.2$MacOSX_AARCH64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