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>
        <p:scale>
          <a:sx n="125" d="100"/>
          <a:sy n="125" d="100"/>
        </p:scale>
        <p:origin x="506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3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8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4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6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9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5432-D586-427D-877A-F15ADFBFB6C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B419-CC3D-4AA3-9C2B-9BFFE37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6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73" y="77899"/>
            <a:ext cx="6669255" cy="2530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73" y="330943"/>
            <a:ext cx="6669255" cy="4509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80418" y="2036618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Swiperslide</a:t>
            </a:r>
            <a:endParaRPr lang="en-US" altLang="ko-KR" dirty="0" smtClean="0"/>
          </a:p>
          <a:p>
            <a:r>
              <a:rPr lang="ko-KR" altLang="en-US" dirty="0" smtClean="0"/>
              <a:t>프로모션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신규런칭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2" y="4840228"/>
            <a:ext cx="6669255" cy="51788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03080" y="6149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140" y="330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87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26" y="124404"/>
            <a:ext cx="6182588" cy="53442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927" y="5468675"/>
            <a:ext cx="6182588" cy="2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040" y="44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2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762" y="-1658071"/>
            <a:ext cx="4810796" cy="10326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660" y="342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9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holic</dc:creator>
  <cp:lastModifiedBy>holic</cp:lastModifiedBy>
  <cp:revision>1</cp:revision>
  <dcterms:created xsi:type="dcterms:W3CDTF">2024-04-14T07:06:47Z</dcterms:created>
  <dcterms:modified xsi:type="dcterms:W3CDTF">2024-04-14T07:07:00Z</dcterms:modified>
</cp:coreProperties>
</file>