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4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3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2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6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2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0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3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7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C5024-4F58-4EA2-9D34-3997B19FDC74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5B91-2B0C-41C2-872F-38391152E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7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24369" y="210481"/>
            <a:ext cx="25690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/>
              <a:t>電源回路　回路図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2698" t="20952" r="29894" b="44339"/>
          <a:stretch/>
        </p:blipFill>
        <p:spPr>
          <a:xfrm>
            <a:off x="609594" y="899878"/>
            <a:ext cx="9098938" cy="3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3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0" y="663587"/>
            <a:ext cx="2436750" cy="30942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1570" y="3933372"/>
            <a:ext cx="165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NJM7800FA</a:t>
            </a:r>
          </a:p>
          <a:p>
            <a:r>
              <a:rPr lang="en-US" altLang="ja-JP" dirty="0"/>
              <a:t>1. IN</a:t>
            </a:r>
          </a:p>
          <a:p>
            <a:r>
              <a:rPr lang="en-US" altLang="ja-JP" dirty="0"/>
              <a:t>2. GND</a:t>
            </a:r>
          </a:p>
          <a:p>
            <a:r>
              <a:rPr lang="en-US" altLang="ja-JP" dirty="0"/>
              <a:t>3. OUT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4369" y="210481"/>
            <a:ext cx="25690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三端子レギュレータ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0186" t="29630" r="35714" b="22540"/>
          <a:stretch/>
        </p:blipFill>
        <p:spPr>
          <a:xfrm>
            <a:off x="3149600" y="51652"/>
            <a:ext cx="5606491" cy="309794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11243" t="27513" r="11111" b="20211"/>
          <a:stretch/>
        </p:blipFill>
        <p:spPr>
          <a:xfrm>
            <a:off x="3149600" y="3149601"/>
            <a:ext cx="8046610" cy="338591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8316686" y="3570514"/>
            <a:ext cx="1262743" cy="29650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8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新井 達也</dc:creator>
  <cp:lastModifiedBy>新井 達也</cp:lastModifiedBy>
  <cp:revision>5</cp:revision>
  <dcterms:created xsi:type="dcterms:W3CDTF">2019-03-23T04:06:43Z</dcterms:created>
  <dcterms:modified xsi:type="dcterms:W3CDTF">2019-03-23T04:35:53Z</dcterms:modified>
</cp:coreProperties>
</file>