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59" r:id="rId4"/>
    <p:sldId id="260" r:id="rId5"/>
    <p:sldId id="257" r:id="rId6"/>
  </p:sldIdLst>
  <p:sldSz cx="13816013" cy="41036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92" d="100"/>
          <a:sy n="92" d="100"/>
        </p:scale>
        <p:origin x="192" y="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002" y="671599"/>
            <a:ext cx="10362010" cy="1428691"/>
          </a:xfrm>
        </p:spPr>
        <p:txBody>
          <a:bodyPr anchor="b"/>
          <a:lstStyle>
            <a:lvl1pPr algn="ctr">
              <a:defRPr sz="359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002" y="2155387"/>
            <a:ext cx="10362010" cy="990774"/>
          </a:xfrm>
        </p:spPr>
        <p:txBody>
          <a:bodyPr/>
          <a:lstStyle>
            <a:lvl1pPr marL="0" indent="0" algn="ctr">
              <a:buNone/>
              <a:defRPr sz="1436"/>
            </a:lvl1pPr>
            <a:lvl2pPr marL="273588" indent="0" algn="ctr">
              <a:buNone/>
              <a:defRPr sz="1197"/>
            </a:lvl2pPr>
            <a:lvl3pPr marL="547177" indent="0" algn="ctr">
              <a:buNone/>
              <a:defRPr sz="1077"/>
            </a:lvl3pPr>
            <a:lvl4pPr marL="820765" indent="0" algn="ctr">
              <a:buNone/>
              <a:defRPr sz="957"/>
            </a:lvl4pPr>
            <a:lvl5pPr marL="1094354" indent="0" algn="ctr">
              <a:buNone/>
              <a:defRPr sz="957"/>
            </a:lvl5pPr>
            <a:lvl6pPr marL="1367942" indent="0" algn="ctr">
              <a:buNone/>
              <a:defRPr sz="957"/>
            </a:lvl6pPr>
            <a:lvl7pPr marL="1641531" indent="0" algn="ctr">
              <a:buNone/>
              <a:defRPr sz="957"/>
            </a:lvl7pPr>
            <a:lvl8pPr marL="1915119" indent="0" algn="ctr">
              <a:buNone/>
              <a:defRPr sz="957"/>
            </a:lvl8pPr>
            <a:lvl9pPr marL="2188708" indent="0" algn="ctr">
              <a:buNone/>
              <a:defRPr sz="957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781D-34C5-E146-8384-2B1B0FF56C26}" type="datetimeFigureOut">
              <a:rPr kumimoji="1" lang="zh-TW" altLang="en-US" smtClean="0"/>
              <a:t>2024/6/8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033A-3AE6-7440-B94E-DCF6C40F4D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6270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781D-34C5-E146-8384-2B1B0FF56C26}" type="datetimeFigureOut">
              <a:rPr kumimoji="1" lang="zh-TW" altLang="en-US" smtClean="0"/>
              <a:t>2024/6/8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033A-3AE6-7440-B94E-DCF6C40F4D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255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7084" y="218483"/>
            <a:ext cx="2979078" cy="347768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851" y="218483"/>
            <a:ext cx="8764533" cy="347768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781D-34C5-E146-8384-2B1B0FF56C26}" type="datetimeFigureOut">
              <a:rPr kumimoji="1" lang="zh-TW" altLang="en-US" smtClean="0"/>
              <a:t>2024/6/8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033A-3AE6-7440-B94E-DCF6C40F4D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111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781D-34C5-E146-8384-2B1B0FF56C26}" type="datetimeFigureOut">
              <a:rPr kumimoji="1" lang="zh-TW" altLang="en-US" smtClean="0"/>
              <a:t>2024/6/8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033A-3AE6-7440-B94E-DCF6C40F4D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025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655" y="1023073"/>
            <a:ext cx="11916311" cy="1707020"/>
          </a:xfrm>
        </p:spPr>
        <p:txBody>
          <a:bodyPr anchor="b"/>
          <a:lstStyle>
            <a:lvl1pPr>
              <a:defRPr sz="359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655" y="2746242"/>
            <a:ext cx="11916311" cy="897681"/>
          </a:xfrm>
        </p:spPr>
        <p:txBody>
          <a:bodyPr/>
          <a:lstStyle>
            <a:lvl1pPr marL="0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1pPr>
            <a:lvl2pPr marL="2735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2pPr>
            <a:lvl3pPr marL="547177" indent="0">
              <a:buNone/>
              <a:defRPr sz="1077">
                <a:solidFill>
                  <a:schemeClr val="tx1">
                    <a:tint val="75000"/>
                  </a:schemeClr>
                </a:solidFill>
              </a:defRPr>
            </a:lvl3pPr>
            <a:lvl4pPr marL="820765" indent="0">
              <a:buNone/>
              <a:defRPr sz="957">
                <a:solidFill>
                  <a:schemeClr val="tx1">
                    <a:tint val="75000"/>
                  </a:schemeClr>
                </a:solidFill>
              </a:defRPr>
            </a:lvl4pPr>
            <a:lvl5pPr marL="1094354" indent="0">
              <a:buNone/>
              <a:defRPr sz="957">
                <a:solidFill>
                  <a:schemeClr val="tx1">
                    <a:tint val="75000"/>
                  </a:schemeClr>
                </a:solidFill>
              </a:defRPr>
            </a:lvl5pPr>
            <a:lvl6pPr marL="1367942" indent="0">
              <a:buNone/>
              <a:defRPr sz="957">
                <a:solidFill>
                  <a:schemeClr val="tx1">
                    <a:tint val="75000"/>
                  </a:schemeClr>
                </a:solidFill>
              </a:defRPr>
            </a:lvl6pPr>
            <a:lvl7pPr marL="1641531" indent="0">
              <a:buNone/>
              <a:defRPr sz="957">
                <a:solidFill>
                  <a:schemeClr val="tx1">
                    <a:tint val="75000"/>
                  </a:schemeClr>
                </a:solidFill>
              </a:defRPr>
            </a:lvl7pPr>
            <a:lvl8pPr marL="1915119" indent="0">
              <a:buNone/>
              <a:defRPr sz="957">
                <a:solidFill>
                  <a:schemeClr val="tx1">
                    <a:tint val="75000"/>
                  </a:schemeClr>
                </a:solidFill>
              </a:defRPr>
            </a:lvl8pPr>
            <a:lvl9pPr marL="2188708" indent="0">
              <a:buNone/>
              <a:defRPr sz="9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781D-34C5-E146-8384-2B1B0FF56C26}" type="datetimeFigureOut">
              <a:rPr kumimoji="1" lang="zh-TW" altLang="en-US" smtClean="0"/>
              <a:t>2024/6/8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033A-3AE6-7440-B94E-DCF6C40F4D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74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851" y="1092417"/>
            <a:ext cx="5871806" cy="260375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4356" y="1092417"/>
            <a:ext cx="5871806" cy="260375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781D-34C5-E146-8384-2B1B0FF56C26}" type="datetimeFigureOut">
              <a:rPr kumimoji="1" lang="zh-TW" altLang="en-US" smtClean="0"/>
              <a:t>2024/6/8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033A-3AE6-7440-B94E-DCF6C40F4D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398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651" y="218484"/>
            <a:ext cx="11916311" cy="7931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651" y="1005974"/>
            <a:ext cx="5844821" cy="493012"/>
          </a:xfrm>
        </p:spPr>
        <p:txBody>
          <a:bodyPr anchor="b"/>
          <a:lstStyle>
            <a:lvl1pPr marL="0" indent="0">
              <a:buNone/>
              <a:defRPr sz="1436" b="1"/>
            </a:lvl1pPr>
            <a:lvl2pPr marL="273588" indent="0">
              <a:buNone/>
              <a:defRPr sz="1197" b="1"/>
            </a:lvl2pPr>
            <a:lvl3pPr marL="547177" indent="0">
              <a:buNone/>
              <a:defRPr sz="1077" b="1"/>
            </a:lvl3pPr>
            <a:lvl4pPr marL="820765" indent="0">
              <a:buNone/>
              <a:defRPr sz="957" b="1"/>
            </a:lvl4pPr>
            <a:lvl5pPr marL="1094354" indent="0">
              <a:buNone/>
              <a:defRPr sz="957" b="1"/>
            </a:lvl5pPr>
            <a:lvl6pPr marL="1367942" indent="0">
              <a:buNone/>
              <a:defRPr sz="957" b="1"/>
            </a:lvl6pPr>
            <a:lvl7pPr marL="1641531" indent="0">
              <a:buNone/>
              <a:defRPr sz="957" b="1"/>
            </a:lvl7pPr>
            <a:lvl8pPr marL="1915119" indent="0">
              <a:buNone/>
              <a:defRPr sz="957" b="1"/>
            </a:lvl8pPr>
            <a:lvl9pPr marL="2188708" indent="0">
              <a:buNone/>
              <a:defRPr sz="95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651" y="1498986"/>
            <a:ext cx="5844821" cy="22047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4357" y="1005974"/>
            <a:ext cx="5873605" cy="493012"/>
          </a:xfrm>
        </p:spPr>
        <p:txBody>
          <a:bodyPr anchor="b"/>
          <a:lstStyle>
            <a:lvl1pPr marL="0" indent="0">
              <a:buNone/>
              <a:defRPr sz="1436" b="1"/>
            </a:lvl1pPr>
            <a:lvl2pPr marL="273588" indent="0">
              <a:buNone/>
              <a:defRPr sz="1197" b="1"/>
            </a:lvl2pPr>
            <a:lvl3pPr marL="547177" indent="0">
              <a:buNone/>
              <a:defRPr sz="1077" b="1"/>
            </a:lvl3pPr>
            <a:lvl4pPr marL="820765" indent="0">
              <a:buNone/>
              <a:defRPr sz="957" b="1"/>
            </a:lvl4pPr>
            <a:lvl5pPr marL="1094354" indent="0">
              <a:buNone/>
              <a:defRPr sz="957" b="1"/>
            </a:lvl5pPr>
            <a:lvl6pPr marL="1367942" indent="0">
              <a:buNone/>
              <a:defRPr sz="957" b="1"/>
            </a:lvl6pPr>
            <a:lvl7pPr marL="1641531" indent="0">
              <a:buNone/>
              <a:defRPr sz="957" b="1"/>
            </a:lvl7pPr>
            <a:lvl8pPr marL="1915119" indent="0">
              <a:buNone/>
              <a:defRPr sz="957" b="1"/>
            </a:lvl8pPr>
            <a:lvl9pPr marL="2188708" indent="0">
              <a:buNone/>
              <a:defRPr sz="95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4357" y="1498986"/>
            <a:ext cx="5873605" cy="22047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781D-34C5-E146-8384-2B1B0FF56C26}" type="datetimeFigureOut">
              <a:rPr kumimoji="1" lang="zh-TW" altLang="en-US" smtClean="0"/>
              <a:t>2024/6/8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033A-3AE6-7440-B94E-DCF6C40F4D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703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781D-34C5-E146-8384-2B1B0FF56C26}" type="datetimeFigureOut">
              <a:rPr kumimoji="1" lang="zh-TW" altLang="en-US" smtClean="0"/>
              <a:t>2024/6/8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033A-3AE6-7440-B94E-DCF6C40F4D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971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781D-34C5-E146-8384-2B1B0FF56C26}" type="datetimeFigureOut">
              <a:rPr kumimoji="1" lang="zh-TW" altLang="en-US" smtClean="0"/>
              <a:t>2024/6/8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033A-3AE6-7440-B94E-DCF6C40F4D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793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651" y="273579"/>
            <a:ext cx="4456023" cy="957527"/>
          </a:xfrm>
        </p:spPr>
        <p:txBody>
          <a:bodyPr anchor="b"/>
          <a:lstStyle>
            <a:lvl1pPr>
              <a:defRPr sz="191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605" y="590856"/>
            <a:ext cx="6994357" cy="2916278"/>
          </a:xfrm>
        </p:spPr>
        <p:txBody>
          <a:bodyPr/>
          <a:lstStyle>
            <a:lvl1pPr>
              <a:defRPr sz="1915"/>
            </a:lvl1pPr>
            <a:lvl2pPr>
              <a:defRPr sz="1676"/>
            </a:lvl2pPr>
            <a:lvl3pPr>
              <a:defRPr sz="1436"/>
            </a:lvl3pPr>
            <a:lvl4pPr>
              <a:defRPr sz="1197"/>
            </a:lvl4pPr>
            <a:lvl5pPr>
              <a:defRPr sz="1197"/>
            </a:lvl5pPr>
            <a:lvl6pPr>
              <a:defRPr sz="1197"/>
            </a:lvl6pPr>
            <a:lvl7pPr>
              <a:defRPr sz="1197"/>
            </a:lvl7pPr>
            <a:lvl8pPr>
              <a:defRPr sz="1197"/>
            </a:lvl8pPr>
            <a:lvl9pPr>
              <a:defRPr sz="119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651" y="1231106"/>
            <a:ext cx="4456023" cy="2280777"/>
          </a:xfrm>
        </p:spPr>
        <p:txBody>
          <a:bodyPr/>
          <a:lstStyle>
            <a:lvl1pPr marL="0" indent="0">
              <a:buNone/>
              <a:defRPr sz="957"/>
            </a:lvl1pPr>
            <a:lvl2pPr marL="273588" indent="0">
              <a:buNone/>
              <a:defRPr sz="838"/>
            </a:lvl2pPr>
            <a:lvl3pPr marL="547177" indent="0">
              <a:buNone/>
              <a:defRPr sz="718"/>
            </a:lvl3pPr>
            <a:lvl4pPr marL="820765" indent="0">
              <a:buNone/>
              <a:defRPr sz="598"/>
            </a:lvl4pPr>
            <a:lvl5pPr marL="1094354" indent="0">
              <a:buNone/>
              <a:defRPr sz="598"/>
            </a:lvl5pPr>
            <a:lvl6pPr marL="1367942" indent="0">
              <a:buNone/>
              <a:defRPr sz="598"/>
            </a:lvl6pPr>
            <a:lvl7pPr marL="1641531" indent="0">
              <a:buNone/>
              <a:defRPr sz="598"/>
            </a:lvl7pPr>
            <a:lvl8pPr marL="1915119" indent="0">
              <a:buNone/>
              <a:defRPr sz="598"/>
            </a:lvl8pPr>
            <a:lvl9pPr marL="2188708" indent="0">
              <a:buNone/>
              <a:defRPr sz="59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781D-34C5-E146-8384-2B1B0FF56C26}" type="datetimeFigureOut">
              <a:rPr kumimoji="1" lang="zh-TW" altLang="en-US" smtClean="0"/>
              <a:t>2024/6/8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033A-3AE6-7440-B94E-DCF6C40F4D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099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651" y="273579"/>
            <a:ext cx="4456023" cy="957527"/>
          </a:xfrm>
        </p:spPr>
        <p:txBody>
          <a:bodyPr anchor="b"/>
          <a:lstStyle>
            <a:lvl1pPr>
              <a:defRPr sz="191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3605" y="590856"/>
            <a:ext cx="6994357" cy="2916278"/>
          </a:xfrm>
        </p:spPr>
        <p:txBody>
          <a:bodyPr anchor="t"/>
          <a:lstStyle>
            <a:lvl1pPr marL="0" indent="0">
              <a:buNone/>
              <a:defRPr sz="1915"/>
            </a:lvl1pPr>
            <a:lvl2pPr marL="273588" indent="0">
              <a:buNone/>
              <a:defRPr sz="1676"/>
            </a:lvl2pPr>
            <a:lvl3pPr marL="547177" indent="0">
              <a:buNone/>
              <a:defRPr sz="1436"/>
            </a:lvl3pPr>
            <a:lvl4pPr marL="820765" indent="0">
              <a:buNone/>
              <a:defRPr sz="1197"/>
            </a:lvl4pPr>
            <a:lvl5pPr marL="1094354" indent="0">
              <a:buNone/>
              <a:defRPr sz="1197"/>
            </a:lvl5pPr>
            <a:lvl6pPr marL="1367942" indent="0">
              <a:buNone/>
              <a:defRPr sz="1197"/>
            </a:lvl6pPr>
            <a:lvl7pPr marL="1641531" indent="0">
              <a:buNone/>
              <a:defRPr sz="1197"/>
            </a:lvl7pPr>
            <a:lvl8pPr marL="1915119" indent="0">
              <a:buNone/>
              <a:defRPr sz="1197"/>
            </a:lvl8pPr>
            <a:lvl9pPr marL="2188708" indent="0">
              <a:buNone/>
              <a:defRPr sz="119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651" y="1231106"/>
            <a:ext cx="4456023" cy="2280777"/>
          </a:xfrm>
        </p:spPr>
        <p:txBody>
          <a:bodyPr/>
          <a:lstStyle>
            <a:lvl1pPr marL="0" indent="0">
              <a:buNone/>
              <a:defRPr sz="957"/>
            </a:lvl1pPr>
            <a:lvl2pPr marL="273588" indent="0">
              <a:buNone/>
              <a:defRPr sz="838"/>
            </a:lvl2pPr>
            <a:lvl3pPr marL="547177" indent="0">
              <a:buNone/>
              <a:defRPr sz="718"/>
            </a:lvl3pPr>
            <a:lvl4pPr marL="820765" indent="0">
              <a:buNone/>
              <a:defRPr sz="598"/>
            </a:lvl4pPr>
            <a:lvl5pPr marL="1094354" indent="0">
              <a:buNone/>
              <a:defRPr sz="598"/>
            </a:lvl5pPr>
            <a:lvl6pPr marL="1367942" indent="0">
              <a:buNone/>
              <a:defRPr sz="598"/>
            </a:lvl6pPr>
            <a:lvl7pPr marL="1641531" indent="0">
              <a:buNone/>
              <a:defRPr sz="598"/>
            </a:lvl7pPr>
            <a:lvl8pPr marL="1915119" indent="0">
              <a:buNone/>
              <a:defRPr sz="598"/>
            </a:lvl8pPr>
            <a:lvl9pPr marL="2188708" indent="0">
              <a:buNone/>
              <a:defRPr sz="59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781D-34C5-E146-8384-2B1B0FF56C26}" type="datetimeFigureOut">
              <a:rPr kumimoji="1" lang="zh-TW" altLang="en-US" smtClean="0"/>
              <a:t>2024/6/8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033A-3AE6-7440-B94E-DCF6C40F4D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073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851" y="218484"/>
            <a:ext cx="11916311" cy="793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851" y="1092417"/>
            <a:ext cx="11916311" cy="2603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9851" y="3803511"/>
            <a:ext cx="3108603" cy="21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3781D-34C5-E146-8384-2B1B0FF56C26}" type="datetimeFigureOut">
              <a:rPr kumimoji="1" lang="zh-TW" altLang="en-US" smtClean="0"/>
              <a:t>2024/6/8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6555" y="3803511"/>
            <a:ext cx="4662904" cy="21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7559" y="3803511"/>
            <a:ext cx="3108603" cy="21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9033A-3AE6-7440-B94E-DCF6C40F4D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162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7177" rtl="0" eaLnBrk="1" latinLnBrk="0" hangingPunct="1">
        <a:lnSpc>
          <a:spcPct val="90000"/>
        </a:lnSpc>
        <a:spcBef>
          <a:spcPct val="0"/>
        </a:spcBef>
        <a:buNone/>
        <a:defRPr sz="26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6794" indent="-136794" algn="l" defTabSz="547177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1676" kern="1200">
          <a:solidFill>
            <a:schemeClr val="tx1"/>
          </a:solidFill>
          <a:latin typeface="+mn-lt"/>
          <a:ea typeface="+mn-ea"/>
          <a:cs typeface="+mn-cs"/>
        </a:defRPr>
      </a:lvl1pPr>
      <a:lvl2pPr marL="410383" indent="-136794" algn="l" defTabSz="547177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2pPr>
      <a:lvl3pPr marL="683971" indent="-136794" algn="l" defTabSz="547177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197" kern="1200">
          <a:solidFill>
            <a:schemeClr val="tx1"/>
          </a:solidFill>
          <a:latin typeface="+mn-lt"/>
          <a:ea typeface="+mn-ea"/>
          <a:cs typeface="+mn-cs"/>
        </a:defRPr>
      </a:lvl3pPr>
      <a:lvl4pPr marL="957560" indent="-136794" algn="l" defTabSz="547177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7" kern="1200">
          <a:solidFill>
            <a:schemeClr val="tx1"/>
          </a:solidFill>
          <a:latin typeface="+mn-lt"/>
          <a:ea typeface="+mn-ea"/>
          <a:cs typeface="+mn-cs"/>
        </a:defRPr>
      </a:lvl4pPr>
      <a:lvl5pPr marL="1231148" indent="-136794" algn="l" defTabSz="547177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7" kern="1200">
          <a:solidFill>
            <a:schemeClr val="tx1"/>
          </a:solidFill>
          <a:latin typeface="+mn-lt"/>
          <a:ea typeface="+mn-ea"/>
          <a:cs typeface="+mn-cs"/>
        </a:defRPr>
      </a:lvl5pPr>
      <a:lvl6pPr marL="1504737" indent="-136794" algn="l" defTabSz="547177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7" kern="1200">
          <a:solidFill>
            <a:schemeClr val="tx1"/>
          </a:solidFill>
          <a:latin typeface="+mn-lt"/>
          <a:ea typeface="+mn-ea"/>
          <a:cs typeface="+mn-cs"/>
        </a:defRPr>
      </a:lvl6pPr>
      <a:lvl7pPr marL="1778325" indent="-136794" algn="l" defTabSz="547177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7" kern="1200">
          <a:solidFill>
            <a:schemeClr val="tx1"/>
          </a:solidFill>
          <a:latin typeface="+mn-lt"/>
          <a:ea typeface="+mn-ea"/>
          <a:cs typeface="+mn-cs"/>
        </a:defRPr>
      </a:lvl7pPr>
      <a:lvl8pPr marL="2051914" indent="-136794" algn="l" defTabSz="547177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7" kern="1200">
          <a:solidFill>
            <a:schemeClr val="tx1"/>
          </a:solidFill>
          <a:latin typeface="+mn-lt"/>
          <a:ea typeface="+mn-ea"/>
          <a:cs typeface="+mn-cs"/>
        </a:defRPr>
      </a:lvl8pPr>
      <a:lvl9pPr marL="2325502" indent="-136794" algn="l" defTabSz="547177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7177" rtl="0" eaLnBrk="1" latinLnBrk="0" hangingPunct="1">
        <a:defRPr sz="1077" kern="1200">
          <a:solidFill>
            <a:schemeClr val="tx1"/>
          </a:solidFill>
          <a:latin typeface="+mn-lt"/>
          <a:ea typeface="+mn-ea"/>
          <a:cs typeface="+mn-cs"/>
        </a:defRPr>
      </a:lvl1pPr>
      <a:lvl2pPr marL="273588" algn="l" defTabSz="547177" rtl="0" eaLnBrk="1" latinLnBrk="0" hangingPunct="1">
        <a:defRPr sz="1077" kern="1200">
          <a:solidFill>
            <a:schemeClr val="tx1"/>
          </a:solidFill>
          <a:latin typeface="+mn-lt"/>
          <a:ea typeface="+mn-ea"/>
          <a:cs typeface="+mn-cs"/>
        </a:defRPr>
      </a:lvl2pPr>
      <a:lvl3pPr marL="547177" algn="l" defTabSz="547177" rtl="0" eaLnBrk="1" latinLnBrk="0" hangingPunct="1">
        <a:defRPr sz="1077" kern="1200">
          <a:solidFill>
            <a:schemeClr val="tx1"/>
          </a:solidFill>
          <a:latin typeface="+mn-lt"/>
          <a:ea typeface="+mn-ea"/>
          <a:cs typeface="+mn-cs"/>
        </a:defRPr>
      </a:lvl3pPr>
      <a:lvl4pPr marL="820765" algn="l" defTabSz="547177" rtl="0" eaLnBrk="1" latinLnBrk="0" hangingPunct="1">
        <a:defRPr sz="1077" kern="1200">
          <a:solidFill>
            <a:schemeClr val="tx1"/>
          </a:solidFill>
          <a:latin typeface="+mn-lt"/>
          <a:ea typeface="+mn-ea"/>
          <a:cs typeface="+mn-cs"/>
        </a:defRPr>
      </a:lvl4pPr>
      <a:lvl5pPr marL="1094354" algn="l" defTabSz="547177" rtl="0" eaLnBrk="1" latinLnBrk="0" hangingPunct="1">
        <a:defRPr sz="1077" kern="1200">
          <a:solidFill>
            <a:schemeClr val="tx1"/>
          </a:solidFill>
          <a:latin typeface="+mn-lt"/>
          <a:ea typeface="+mn-ea"/>
          <a:cs typeface="+mn-cs"/>
        </a:defRPr>
      </a:lvl5pPr>
      <a:lvl6pPr marL="1367942" algn="l" defTabSz="547177" rtl="0" eaLnBrk="1" latinLnBrk="0" hangingPunct="1">
        <a:defRPr sz="1077" kern="1200">
          <a:solidFill>
            <a:schemeClr val="tx1"/>
          </a:solidFill>
          <a:latin typeface="+mn-lt"/>
          <a:ea typeface="+mn-ea"/>
          <a:cs typeface="+mn-cs"/>
        </a:defRPr>
      </a:lvl6pPr>
      <a:lvl7pPr marL="1641531" algn="l" defTabSz="547177" rtl="0" eaLnBrk="1" latinLnBrk="0" hangingPunct="1">
        <a:defRPr sz="1077" kern="1200">
          <a:solidFill>
            <a:schemeClr val="tx1"/>
          </a:solidFill>
          <a:latin typeface="+mn-lt"/>
          <a:ea typeface="+mn-ea"/>
          <a:cs typeface="+mn-cs"/>
        </a:defRPr>
      </a:lvl7pPr>
      <a:lvl8pPr marL="1915119" algn="l" defTabSz="547177" rtl="0" eaLnBrk="1" latinLnBrk="0" hangingPunct="1">
        <a:defRPr sz="1077" kern="1200">
          <a:solidFill>
            <a:schemeClr val="tx1"/>
          </a:solidFill>
          <a:latin typeface="+mn-lt"/>
          <a:ea typeface="+mn-ea"/>
          <a:cs typeface="+mn-cs"/>
        </a:defRPr>
      </a:lvl8pPr>
      <a:lvl9pPr marL="2188708" algn="l" defTabSz="547177" rtl="0" eaLnBrk="1" latinLnBrk="0" hangingPunct="1">
        <a:defRPr sz="10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4.mp4"/><Relationship Id="rId7" Type="http://schemas.openxmlformats.org/officeDocument/2006/relationships/image" Target="../media/image3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4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9A012A5C-DE1A-DC41-98DE-5722498602F1}"/>
              </a:ext>
            </a:extLst>
          </p:cNvPr>
          <p:cNvSpPr txBox="1"/>
          <p:nvPr/>
        </p:nvSpPr>
        <p:spPr>
          <a:xfrm>
            <a:off x="1724487" y="3641684"/>
            <a:ext cx="3052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i="1" dirty="0"/>
              <a:t>Without</a:t>
            </a:r>
            <a:r>
              <a:rPr kumimoji="1" lang="en-US" altLang="zh-TW" sz="2400" dirty="0"/>
              <a:t> diffusion prior</a:t>
            </a:r>
            <a:endParaRPr kumimoji="1"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28B0A44-45E3-908A-5EFF-10EAE002C5B3}"/>
              </a:ext>
            </a:extLst>
          </p:cNvPr>
          <p:cNvSpPr txBox="1"/>
          <p:nvPr/>
        </p:nvSpPr>
        <p:spPr>
          <a:xfrm>
            <a:off x="9249681" y="3641683"/>
            <a:ext cx="2632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i="1" dirty="0"/>
              <a:t>With</a:t>
            </a:r>
            <a:r>
              <a:rPr kumimoji="1" lang="en-US" altLang="zh-TW" sz="2400" dirty="0"/>
              <a:t> diffusion prior</a:t>
            </a:r>
            <a:endParaRPr kumimoji="1" lang="zh-TW" altLang="en-US" sz="2400" dirty="0"/>
          </a:p>
        </p:txBody>
      </p:sp>
      <p:pic>
        <p:nvPicPr>
          <p:cNvPr id="24" name="without_DM">
            <a:hlinkClick r:id="" action="ppaction://media"/>
            <a:extLst>
              <a:ext uri="{FF2B5EF4-FFF2-40B4-BE49-F238E27FC236}">
                <a16:creationId xmlns:a16="http://schemas.microsoft.com/office/drawing/2014/main" id="{0BFD4DA8-2554-AC59-02F8-C351CE22042B}"/>
              </a:ext>
            </a:extLst>
          </p:cNvPr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-398" y="339"/>
            <a:ext cx="6502400" cy="3641344"/>
          </a:xfrm>
          <a:prstGeom prst="rect">
            <a:avLst/>
          </a:prstGeom>
        </p:spPr>
      </p:pic>
      <p:pic>
        <p:nvPicPr>
          <p:cNvPr id="25" name="with_DM">
            <a:hlinkClick r:id="" action="ppaction://media"/>
            <a:extLst>
              <a:ext uri="{FF2B5EF4-FFF2-40B4-BE49-F238E27FC236}">
                <a16:creationId xmlns:a16="http://schemas.microsoft.com/office/drawing/2014/main" id="{AD9975DD-23FA-6056-9186-DC8DCFAE8F38}"/>
              </a:ext>
            </a:extLst>
          </p:cNvPr>
          <p:cNvPicPr>
            <a:picLocks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314010" y="339"/>
            <a:ext cx="6502400" cy="364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28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0" advTm="18000"/>
    </mc:Choice>
    <mc:Fallback>
      <p:transition spd="slow" advTm="1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00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2400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25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24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9A012A5C-DE1A-DC41-98DE-5722498602F1}"/>
              </a:ext>
            </a:extLst>
          </p:cNvPr>
          <p:cNvSpPr txBox="1"/>
          <p:nvPr/>
        </p:nvSpPr>
        <p:spPr>
          <a:xfrm>
            <a:off x="1724487" y="3641684"/>
            <a:ext cx="3052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i="1" dirty="0"/>
              <a:t>Without</a:t>
            </a:r>
            <a:r>
              <a:rPr kumimoji="1" lang="en-US" altLang="zh-TW" sz="2400" dirty="0"/>
              <a:t> diffusion prior</a:t>
            </a:r>
            <a:endParaRPr kumimoji="1"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28B0A44-45E3-908A-5EFF-10EAE002C5B3}"/>
              </a:ext>
            </a:extLst>
          </p:cNvPr>
          <p:cNvSpPr txBox="1"/>
          <p:nvPr/>
        </p:nvSpPr>
        <p:spPr>
          <a:xfrm>
            <a:off x="9249681" y="3641683"/>
            <a:ext cx="2632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i="1" dirty="0"/>
              <a:t>With</a:t>
            </a:r>
            <a:r>
              <a:rPr kumimoji="1" lang="en-US" altLang="zh-TW" sz="2400" dirty="0"/>
              <a:t> diffusion prior</a:t>
            </a:r>
            <a:endParaRPr kumimoji="1" lang="zh-TW" altLang="en-US" sz="2400" dirty="0"/>
          </a:p>
        </p:txBody>
      </p:sp>
      <p:pic>
        <p:nvPicPr>
          <p:cNvPr id="2" name="without_DM">
            <a:hlinkClick r:id="" action="ppaction://media"/>
            <a:extLst>
              <a:ext uri="{FF2B5EF4-FFF2-40B4-BE49-F238E27FC236}">
                <a16:creationId xmlns:a16="http://schemas.microsoft.com/office/drawing/2014/main" id="{2CCFA2F2-799D-7E0F-279E-178C052E03BC}"/>
              </a:ext>
            </a:extLst>
          </p:cNvPr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0" y="339"/>
            <a:ext cx="6502400" cy="364134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26A0363-9D6B-58E5-6EC5-7E2C159532AB}"/>
              </a:ext>
            </a:extLst>
          </p:cNvPr>
          <p:cNvSpPr>
            <a:spLocks noChangeAspect="1"/>
          </p:cNvSpPr>
          <p:nvPr/>
        </p:nvSpPr>
        <p:spPr>
          <a:xfrm>
            <a:off x="1621779" y="1007656"/>
            <a:ext cx="720000" cy="720000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4" name="without_DM">
            <a:hlinkClick r:id="" action="ppaction://media"/>
            <a:extLst>
              <a:ext uri="{FF2B5EF4-FFF2-40B4-BE49-F238E27FC236}">
                <a16:creationId xmlns:a16="http://schemas.microsoft.com/office/drawing/2014/main" id="{708E4E98-F6A4-CEEA-C3D7-02E2E4C9AB65}"/>
              </a:ext>
            </a:extLst>
          </p:cNvPr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24941" t="27663" r="63986" b="52564"/>
          <a:stretch/>
        </p:blipFill>
        <p:spPr>
          <a:xfrm>
            <a:off x="83129" y="83469"/>
            <a:ext cx="1413955" cy="1413957"/>
          </a:xfrm>
          <a:prstGeom prst="rect">
            <a:avLst/>
          </a:prstGeom>
          <a:ln w="57150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with_DM">
            <a:hlinkClick r:id="" action="ppaction://media"/>
            <a:extLst>
              <a:ext uri="{FF2B5EF4-FFF2-40B4-BE49-F238E27FC236}">
                <a16:creationId xmlns:a16="http://schemas.microsoft.com/office/drawing/2014/main" id="{E87F6E8A-1659-498C-0092-0C18DC291704}"/>
              </a:ext>
            </a:extLst>
          </p:cNvPr>
          <p:cNvPicPr>
            <a:picLocks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313614" y="339"/>
            <a:ext cx="6502400" cy="364134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946D242-0BAE-A296-8722-F174194B9F5D}"/>
              </a:ext>
            </a:extLst>
          </p:cNvPr>
          <p:cNvSpPr>
            <a:spLocks noChangeAspect="1"/>
          </p:cNvSpPr>
          <p:nvPr/>
        </p:nvSpPr>
        <p:spPr>
          <a:xfrm>
            <a:off x="8935393" y="1007656"/>
            <a:ext cx="720000" cy="720000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7" name="with_DM">
            <a:hlinkClick r:id="" action="ppaction://media"/>
            <a:extLst>
              <a:ext uri="{FF2B5EF4-FFF2-40B4-BE49-F238E27FC236}">
                <a16:creationId xmlns:a16="http://schemas.microsoft.com/office/drawing/2014/main" id="{4F5A01E7-1013-31D1-99F8-C51EBEAA30DA}"/>
              </a:ext>
            </a:extLst>
          </p:cNvPr>
          <p:cNvPicPr>
            <a:picLocks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6"/>
          <a:srcRect l="24941" t="27663" r="63986" b="52564"/>
          <a:stretch/>
        </p:blipFill>
        <p:spPr>
          <a:xfrm>
            <a:off x="7396744" y="83470"/>
            <a:ext cx="1413954" cy="1413956"/>
          </a:xfrm>
          <a:prstGeom prst="rect">
            <a:avLst/>
          </a:prstGeom>
          <a:ln w="57150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4082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0" advTm="18000"/>
    </mc:Choice>
    <mc:Fallback>
      <p:transition spd="slow" advTm="1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2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24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24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3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24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9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4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35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36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ithout_DM">
            <a:hlinkClick r:id="" action="ppaction://media"/>
            <a:extLst>
              <a:ext uri="{FF2B5EF4-FFF2-40B4-BE49-F238E27FC236}">
                <a16:creationId xmlns:a16="http://schemas.microsoft.com/office/drawing/2014/main" id="{8AFBB546-F5FF-DC52-175F-0400A4A61B77}"/>
              </a:ext>
            </a:extLst>
          </p:cNvPr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56806" y="231172"/>
            <a:ext cx="6502400" cy="364134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E07A1DE-CBD9-73A2-CAE9-ED9062F43231}"/>
              </a:ext>
            </a:extLst>
          </p:cNvPr>
          <p:cNvSpPr>
            <a:spLocks noChangeAspect="1"/>
          </p:cNvSpPr>
          <p:nvPr/>
        </p:nvSpPr>
        <p:spPr>
          <a:xfrm>
            <a:off x="5278585" y="1238489"/>
            <a:ext cx="720000" cy="720000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9" name="without_DM">
            <a:hlinkClick r:id="" action="ppaction://media"/>
            <a:extLst>
              <a:ext uri="{FF2B5EF4-FFF2-40B4-BE49-F238E27FC236}">
                <a16:creationId xmlns:a16="http://schemas.microsoft.com/office/drawing/2014/main" id="{ACA3D188-2CCB-6193-A895-2C718EA62181}"/>
              </a:ext>
            </a:extLst>
          </p:cNvPr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24941" t="27663" r="63986" b="52564"/>
          <a:stretch/>
        </p:blipFill>
        <p:spPr>
          <a:xfrm>
            <a:off x="3739935" y="314302"/>
            <a:ext cx="1413955" cy="1413957"/>
          </a:xfrm>
          <a:prstGeom prst="rect">
            <a:avLst/>
          </a:prstGeom>
          <a:ln w="57150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342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24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9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ith_DM">
            <a:hlinkClick r:id="" action="ppaction://media"/>
            <a:extLst>
              <a:ext uri="{FF2B5EF4-FFF2-40B4-BE49-F238E27FC236}">
                <a16:creationId xmlns:a16="http://schemas.microsoft.com/office/drawing/2014/main" id="{6271DFA8-190F-C849-BE1D-E9BDB2699E1D}"/>
              </a:ext>
            </a:extLst>
          </p:cNvPr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56806" y="231172"/>
            <a:ext cx="6502400" cy="364134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D900FEE-BF94-C3FD-7039-6AE12212D082}"/>
              </a:ext>
            </a:extLst>
          </p:cNvPr>
          <p:cNvSpPr>
            <a:spLocks noChangeAspect="1"/>
          </p:cNvSpPr>
          <p:nvPr/>
        </p:nvSpPr>
        <p:spPr>
          <a:xfrm>
            <a:off x="5278585" y="1238489"/>
            <a:ext cx="720000" cy="720000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7" name="with_DM">
            <a:hlinkClick r:id="" action="ppaction://media"/>
            <a:extLst>
              <a:ext uri="{FF2B5EF4-FFF2-40B4-BE49-F238E27FC236}">
                <a16:creationId xmlns:a16="http://schemas.microsoft.com/office/drawing/2014/main" id="{8061AC63-DC70-B572-D742-3EBD18F6233C}"/>
              </a:ext>
            </a:extLst>
          </p:cNvPr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24941" t="27663" r="63986" b="52564"/>
          <a:stretch/>
        </p:blipFill>
        <p:spPr>
          <a:xfrm>
            <a:off x="3739936" y="314303"/>
            <a:ext cx="1413954" cy="1413956"/>
          </a:xfrm>
          <a:prstGeom prst="rect">
            <a:avLst/>
          </a:prstGeom>
          <a:ln w="57150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380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24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9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8F32E25-A7D7-8B3A-BFE2-9252549A36A1}"/>
              </a:ext>
            </a:extLst>
          </p:cNvPr>
          <p:cNvSpPr/>
          <p:nvPr/>
        </p:nvSpPr>
        <p:spPr>
          <a:xfrm>
            <a:off x="-110836" y="-1665071"/>
            <a:ext cx="18204872" cy="8866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" name="bear_no_schedule_time">
            <a:hlinkClick r:id="" action="ppaction://media"/>
            <a:extLst>
              <a:ext uri="{FF2B5EF4-FFF2-40B4-BE49-F238E27FC236}">
                <a16:creationId xmlns:a16="http://schemas.microsoft.com/office/drawing/2014/main" id="{B4C0C3E3-A70E-DD6C-8386-12C0023F3DE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-794" y="-1430188"/>
            <a:ext cx="6502400" cy="6502400"/>
          </a:xfrm>
          <a:prstGeom prst="rect">
            <a:avLst/>
          </a:prstGeom>
        </p:spPr>
      </p:pic>
      <p:pic>
        <p:nvPicPr>
          <p:cNvPr id="5" name="bear_with_schedule_time">
            <a:hlinkClick r:id="" action="ppaction://media"/>
            <a:extLst>
              <a:ext uri="{FF2B5EF4-FFF2-40B4-BE49-F238E27FC236}">
                <a16:creationId xmlns:a16="http://schemas.microsoft.com/office/drawing/2014/main" id="{C441299F-542C-2C62-2F27-E4AED8686E69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314406" y="-1430188"/>
            <a:ext cx="6502400" cy="65024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95BC19C-428D-D88E-69E9-E77FC471ED16}"/>
              </a:ext>
            </a:extLst>
          </p:cNvPr>
          <p:cNvSpPr txBox="1"/>
          <p:nvPr/>
        </p:nvSpPr>
        <p:spPr>
          <a:xfrm>
            <a:off x="1942197" y="5072213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i="1" dirty="0"/>
              <a:t>Without</a:t>
            </a:r>
            <a:r>
              <a:rPr kumimoji="1" lang="en-US" altLang="zh-TW" sz="2400" dirty="0"/>
              <a:t> scheduling</a:t>
            </a:r>
            <a:endParaRPr kumimoji="1"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538CCFA-AB42-EDCA-F069-2A3A6DC1CCFA}"/>
              </a:ext>
            </a:extLst>
          </p:cNvPr>
          <p:cNvSpPr txBox="1"/>
          <p:nvPr/>
        </p:nvSpPr>
        <p:spPr>
          <a:xfrm>
            <a:off x="9467389" y="5072212"/>
            <a:ext cx="2196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i="1" dirty="0"/>
              <a:t>With</a:t>
            </a:r>
            <a:r>
              <a:rPr kumimoji="1" lang="en-US" altLang="zh-TW" sz="2400" dirty="0"/>
              <a:t> scheduling</a:t>
            </a:r>
            <a:endParaRPr kumimoji="1"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47B8B0E-0E02-8F68-785F-23684074823D}"/>
              </a:ext>
            </a:extLst>
          </p:cNvPr>
          <p:cNvSpPr txBox="1"/>
          <p:nvPr/>
        </p:nvSpPr>
        <p:spPr>
          <a:xfrm>
            <a:off x="5801645" y="5072212"/>
            <a:ext cx="2212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</a:rPr>
              <a:t>Trains 14x faster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A32BCC71-348D-27C7-9E1D-2A6D88A1C44A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8014368" y="5303044"/>
            <a:ext cx="145302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3219517D-0198-4016-66F0-6E58CCEB715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4558619" y="5303045"/>
            <a:ext cx="1243026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880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0" advTm="30000"/>
    </mc:Choice>
    <mc:Fallback>
      <p:transition spd="slow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2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240</TotalTime>
  <Words>19</Words>
  <Application>Microsoft Macintosh PowerPoint</Application>
  <PresentationFormat>自訂</PresentationFormat>
  <Paragraphs>7</Paragraphs>
  <Slides>5</Slides>
  <Notes>0</Notes>
  <HiddenSlides>4</HiddenSlides>
  <MMClips>12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24</cp:revision>
  <dcterms:created xsi:type="dcterms:W3CDTF">2024-06-08T10:58:17Z</dcterms:created>
  <dcterms:modified xsi:type="dcterms:W3CDTF">2024-06-08T14:58:31Z</dcterms:modified>
</cp:coreProperties>
</file>