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4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50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97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86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8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31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8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64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15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0509-64E3-E24B-9F03-8F6E4006AC67}" type="datetimeFigureOut">
              <a:rPr kumimoji="1" lang="ja-JP" altLang="en-US" smtClean="0"/>
              <a:t>2016/02/20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68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50509-64E3-E24B-9F03-8F6E4006AC67}" type="datetimeFigureOut">
              <a:rPr kumimoji="1" lang="ja-JP" altLang="en-US" smtClean="0"/>
              <a:t>2016/02/20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22F0-D383-374E-BB08-5CFD623F5C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2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987167" y="197833"/>
            <a:ext cx="1339525" cy="2804757"/>
            <a:chOff x="2139631" y="1165469"/>
            <a:chExt cx="1339525" cy="2804757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2139631" y="1165469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3479156" y="1165469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2139631" y="2417912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2139631" y="2717783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482672" y="1040796"/>
            <a:ext cx="2472251" cy="923330"/>
          </a:xfrm>
          <a:prstGeom prst="rect">
            <a:avLst/>
          </a:prstGeom>
          <a:noFill/>
          <a:scene3d>
            <a:camera prst="orthographicFront">
              <a:rot lat="1800000" lon="17999983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$.subject()</a:t>
            </a:r>
          </a:p>
          <a:p>
            <a:r>
              <a:rPr lang="en-US" altLang="ja-JP" dirty="0" smtClean="0"/>
              <a:t>$.object()</a:t>
            </a:r>
          </a:p>
          <a:p>
            <a:r>
              <a:rPr kumimoji="1" lang="en-US" altLang="ja-JP" dirty="0" smtClean="0"/>
              <a:t>$.location(2,morpheme)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87112" y="1434983"/>
            <a:ext cx="2538976" cy="646331"/>
          </a:xfrm>
          <a:prstGeom prst="rect">
            <a:avLst/>
          </a:prstGeom>
          <a:noFill/>
          <a:scene3d>
            <a:camera prst="orthographicFront">
              <a:rot lat="1500000" lon="1799998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今日は岡山で桃とブドウ</a:t>
            </a:r>
            <a:endParaRPr kumimoji="1" lang="en-US" altLang="ja-JP" dirty="0" smtClean="0"/>
          </a:p>
          <a:p>
            <a:r>
              <a:rPr lang="ja-JP" altLang="en-US" dirty="0" smtClean="0"/>
              <a:t>を買って帰りました．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517595" y="205835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1857120" y="205835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517595" y="1458278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17595" y="1758149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02420" y="3008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文章</a:t>
            </a:r>
            <a:endParaRPr kumimoji="1" lang="ja-JP" altLang="en-US" sz="2800" dirty="0"/>
          </a:p>
        </p:txBody>
      </p:sp>
      <p:sp>
        <p:nvSpPr>
          <p:cNvPr id="22" name="右矢印 21"/>
          <p:cNvSpPr/>
          <p:nvPr/>
        </p:nvSpPr>
        <p:spPr>
          <a:xfrm>
            <a:off x="2687067" y="648711"/>
            <a:ext cx="1931004" cy="400087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2400000" lon="19499988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1569481" y="2610505"/>
            <a:ext cx="1931004" cy="400087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1288141" lon="1350087" rev="20812537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中かっこ 25"/>
          <p:cNvSpPr/>
          <p:nvPr/>
        </p:nvSpPr>
        <p:spPr>
          <a:xfrm>
            <a:off x="582749" y="2958407"/>
            <a:ext cx="347929" cy="714047"/>
          </a:xfrm>
          <a:prstGeom prst="leftBrac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左中かっこ 27"/>
          <p:cNvSpPr/>
          <p:nvPr/>
        </p:nvSpPr>
        <p:spPr>
          <a:xfrm>
            <a:off x="4684967" y="309800"/>
            <a:ext cx="281033" cy="7001277"/>
          </a:xfrm>
          <a:prstGeom prst="leftBrac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81327" y="4004305"/>
            <a:ext cx="388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ユーザの処理</a:t>
            </a:r>
            <a:r>
              <a:rPr kumimoji="1" lang="en-US" altLang="ja-JP" sz="2400" dirty="0" smtClean="0"/>
              <a:t> (</a:t>
            </a:r>
            <a:r>
              <a:rPr kumimoji="1" lang="ja-JP" altLang="en-US" sz="2400" dirty="0" smtClean="0"/>
              <a:t>ある実タスク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4" name="右矢印 3"/>
          <p:cNvSpPr/>
          <p:nvPr/>
        </p:nvSpPr>
        <p:spPr>
          <a:xfrm>
            <a:off x="3060889" y="1611732"/>
            <a:ext cx="2556169" cy="569804"/>
          </a:xfrm>
          <a:prstGeom prst="righ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矢印 11"/>
          <p:cNvSpPr/>
          <p:nvPr/>
        </p:nvSpPr>
        <p:spPr>
          <a:xfrm>
            <a:off x="3028327" y="2360617"/>
            <a:ext cx="2572449" cy="439563"/>
          </a:xfrm>
          <a:prstGeom prst="lef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44995" y="276051"/>
            <a:ext cx="2703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00FF"/>
                </a:solidFill>
              </a:rPr>
              <a:t>取り出しだいものは</a:t>
            </a:r>
            <a:endParaRPr lang="en-US" altLang="ja-JP" sz="2400" dirty="0">
              <a:solidFill>
                <a:srgbClr val="0000FF"/>
              </a:solidFill>
            </a:endParaRPr>
          </a:p>
          <a:p>
            <a:r>
              <a:rPr lang="ja-JP" altLang="en-US" sz="2400" dirty="0" smtClean="0">
                <a:solidFill>
                  <a:srgbClr val="0000FF"/>
                </a:solidFill>
              </a:rPr>
              <a:t>際限ない種類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9345" y="3956069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00FF"/>
                </a:solidFill>
              </a:rPr>
              <a:t>ここが言語処理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6785" y="4558826"/>
            <a:ext cx="433965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sz="2000" dirty="0" smtClean="0"/>
              <a:t>ニコニコ動画コメント</a:t>
            </a:r>
            <a:endParaRPr kumimoji="1" lang="en-US" altLang="ja-JP" sz="2000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sz="2000" dirty="0" smtClean="0"/>
              <a:t>陸上競技ブログ</a:t>
            </a:r>
            <a:endParaRPr lang="en-US" altLang="ja-JP" sz="2000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sz="2000" dirty="0" smtClean="0"/>
              <a:t>「えんきん」の文字列が入ったデータ</a:t>
            </a:r>
            <a:endParaRPr kumimoji="1" lang="en-US" altLang="ja-JP" sz="2000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sz="2000" dirty="0" smtClean="0"/>
              <a:t>Wikipedia</a:t>
            </a:r>
          </a:p>
          <a:p>
            <a:pPr marL="285750" indent="-285750">
              <a:buFont typeface="Arial"/>
              <a:buChar char="•"/>
            </a:pPr>
            <a:r>
              <a:rPr kumimoji="1" lang="ja-JP" altLang="en-US" sz="2000" dirty="0" smtClean="0"/>
              <a:t>パブリッ</a:t>
            </a:r>
            <a:r>
              <a:rPr kumimoji="1" lang="ja-JP" altLang="en-US" dirty="0" smtClean="0"/>
              <a:t>クコメント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レビュー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病院ブログ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79095" y="4477033"/>
            <a:ext cx="4461083" cy="22303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44995" y="1204729"/>
            <a:ext cx="2929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分野に特徴的な言葉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練習内容の獲得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多義性の解消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旅行で役立つコメント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ある意味で使われた言葉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意見・要望の集約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747308" y="1107048"/>
            <a:ext cx="3034195" cy="18780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93744" y="4802635"/>
            <a:ext cx="3465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どういうデータがあり，</a:t>
            </a:r>
            <a:endParaRPr kumimoji="1" lang="en-US" altLang="ja-JP" dirty="0" smtClean="0"/>
          </a:p>
          <a:p>
            <a:r>
              <a:rPr lang="ja-JP" altLang="en-US" dirty="0" smtClean="0"/>
              <a:t>　　何を取り出したら役立つか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endParaRPr kumimoji="1" lang="en-US" altLang="ja-JP" dirty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どういう既存の手法が</a:t>
            </a:r>
            <a:endParaRPr lang="en-US" altLang="ja-JP" dirty="0" smtClean="0"/>
          </a:p>
          <a:p>
            <a:r>
              <a:rPr kumimoji="1" lang="ja-JP" altLang="en-US" dirty="0" smtClean="0"/>
              <a:t>　　使えるか</a:t>
            </a:r>
            <a:r>
              <a:rPr kumimoji="1" lang="en-US" altLang="ja-JP" dirty="0" smtClean="0"/>
              <a:t>? or </a:t>
            </a:r>
            <a:r>
              <a:rPr kumimoji="1" lang="ja-JP" altLang="en-US" dirty="0" smtClean="0"/>
              <a:t>改善</a:t>
            </a:r>
            <a:r>
              <a:rPr kumimoji="1" lang="en-US" altLang="ja-JP" dirty="0" smtClean="0"/>
              <a:t> or </a:t>
            </a:r>
            <a:r>
              <a:rPr kumimoji="1" lang="ja-JP" altLang="en-US" dirty="0" smtClean="0"/>
              <a:t>新規開発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90880" y="2051295"/>
            <a:ext cx="23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6600"/>
                </a:solidFill>
              </a:rPr>
              <a:t>さまざまな問い合わせ</a:t>
            </a:r>
            <a:endParaRPr kumimoji="1" lang="ja-JP" altLang="en-US" dirty="0">
              <a:solidFill>
                <a:srgbClr val="FF66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679" y="340312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インターフェース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24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987167" y="197833"/>
            <a:ext cx="1339525" cy="2804757"/>
            <a:chOff x="2139631" y="1165469"/>
            <a:chExt cx="1339525" cy="2804757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2139631" y="1165469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3479156" y="1165469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2139631" y="2417912"/>
              <a:ext cx="0" cy="15523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2139631" y="2717783"/>
              <a:ext cx="1339525" cy="12524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482672" y="1040796"/>
            <a:ext cx="2472251" cy="923330"/>
          </a:xfrm>
          <a:prstGeom prst="rect">
            <a:avLst/>
          </a:prstGeom>
          <a:noFill/>
          <a:scene3d>
            <a:camera prst="orthographicFront">
              <a:rot lat="1800000" lon="17999983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$.subject()</a:t>
            </a:r>
          </a:p>
          <a:p>
            <a:r>
              <a:rPr lang="en-US" altLang="ja-JP" dirty="0" smtClean="0"/>
              <a:t>$.object()</a:t>
            </a:r>
          </a:p>
          <a:p>
            <a:r>
              <a:rPr kumimoji="1" lang="en-US" altLang="ja-JP" dirty="0" smtClean="0"/>
              <a:t>$.location(2,morpheme)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87112" y="1434983"/>
            <a:ext cx="2538976" cy="646331"/>
          </a:xfrm>
          <a:prstGeom prst="rect">
            <a:avLst/>
          </a:prstGeom>
          <a:noFill/>
          <a:scene3d>
            <a:camera prst="orthographicFront">
              <a:rot lat="1500000" lon="1799998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今日は岡山で桃とブドウ</a:t>
            </a:r>
            <a:endParaRPr kumimoji="1" lang="en-US" altLang="ja-JP" dirty="0" smtClean="0"/>
          </a:p>
          <a:p>
            <a:r>
              <a:rPr lang="ja-JP" altLang="en-US" dirty="0" smtClean="0"/>
              <a:t>を買って帰りました．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517595" y="205835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1857120" y="205835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517595" y="1458278"/>
            <a:ext cx="0" cy="15523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517595" y="1758149"/>
            <a:ext cx="1339525" cy="12524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02420" y="3008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文章</a:t>
            </a:r>
            <a:endParaRPr kumimoji="1" lang="ja-JP" altLang="en-US" sz="2800" dirty="0"/>
          </a:p>
        </p:txBody>
      </p:sp>
      <p:sp>
        <p:nvSpPr>
          <p:cNvPr id="18" name="左中かっこ 17"/>
          <p:cNvSpPr/>
          <p:nvPr/>
        </p:nvSpPr>
        <p:spPr>
          <a:xfrm>
            <a:off x="777262" y="3046096"/>
            <a:ext cx="347929" cy="714047"/>
          </a:xfrm>
          <a:prstGeom prst="leftBrac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55119" y="3219494"/>
            <a:ext cx="2065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ユーザの処理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 (</a:t>
            </a:r>
            <a:r>
              <a:rPr kumimoji="1" lang="ja-JP" altLang="en-US" sz="2400" dirty="0" smtClean="0"/>
              <a:t>ある実タスク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0" name="右矢印 19"/>
          <p:cNvSpPr/>
          <p:nvPr/>
        </p:nvSpPr>
        <p:spPr>
          <a:xfrm>
            <a:off x="2326692" y="2594934"/>
            <a:ext cx="2556169" cy="569804"/>
          </a:xfrm>
          <a:prstGeom prst="righ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矢印 20"/>
          <p:cNvSpPr/>
          <p:nvPr/>
        </p:nvSpPr>
        <p:spPr>
          <a:xfrm>
            <a:off x="2427735" y="1670865"/>
            <a:ext cx="2572449" cy="439563"/>
          </a:xfrm>
          <a:prstGeom prst="leftArrow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844995" y="276051"/>
            <a:ext cx="3226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00FF"/>
                </a:solidFill>
              </a:rPr>
              <a:t>抽出対象となる知識</a:t>
            </a:r>
            <a:r>
              <a:rPr lang="ja-JP" altLang="en-US" sz="2400" dirty="0" smtClean="0">
                <a:solidFill>
                  <a:srgbClr val="0000FF"/>
                </a:solidFill>
              </a:rPr>
              <a:t>・</a:t>
            </a:r>
            <a:endParaRPr lang="en-US" altLang="ja-JP" sz="2400" dirty="0" smtClean="0">
              <a:solidFill>
                <a:srgbClr val="0000FF"/>
              </a:solidFill>
            </a:endParaRPr>
          </a:p>
          <a:p>
            <a:r>
              <a:rPr lang="ja-JP" altLang="en-US" sz="2400" dirty="0" smtClean="0">
                <a:solidFill>
                  <a:srgbClr val="0000FF"/>
                </a:solidFill>
              </a:rPr>
              <a:t>情報</a:t>
            </a:r>
            <a:r>
              <a:rPr lang="ja-JP" altLang="en-US" sz="2400" dirty="0">
                <a:solidFill>
                  <a:srgbClr val="0000FF"/>
                </a:solidFill>
              </a:rPr>
              <a:t>は極めて多種多様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2420" y="3800379"/>
            <a:ext cx="2438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0000FF"/>
                </a:solidFill>
              </a:rPr>
              <a:t>言語処理</a:t>
            </a:r>
            <a:endParaRPr lang="en-US" altLang="ja-JP" sz="2400" dirty="0" smtClean="0">
              <a:solidFill>
                <a:srgbClr val="0000FF"/>
              </a:solidFill>
            </a:endParaRPr>
          </a:p>
          <a:p>
            <a:r>
              <a:rPr kumimoji="1" lang="en-US" altLang="ja-JP" sz="2400" dirty="0" smtClean="0">
                <a:solidFill>
                  <a:srgbClr val="0000FF"/>
                </a:solidFill>
              </a:rPr>
              <a:t>=</a:t>
            </a:r>
            <a:r>
              <a:rPr kumimoji="1" lang="ja-JP" altLang="en-US" sz="2400" dirty="0" smtClean="0">
                <a:solidFill>
                  <a:srgbClr val="0000FF"/>
                </a:solidFill>
              </a:rPr>
              <a:t>インターフェース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02169" y="1791921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企業業績に関する文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株価の動向に直結する語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ja-JP" altLang="en-US" dirty="0" smtClean="0"/>
              <a:t>回答文で主要な意見</a:t>
            </a:r>
            <a:endParaRPr lang="en-US" altLang="ja-JP" dirty="0" smtClean="0"/>
          </a:p>
          <a:p>
            <a:pPr marL="285750" indent="-285750">
              <a:buFont typeface="Arial"/>
              <a:buChar char="•"/>
            </a:pPr>
            <a:r>
              <a:rPr kumimoji="1" lang="ja-JP" altLang="en-US" dirty="0" smtClean="0"/>
              <a:t>介護施設での問題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86831" y="1103816"/>
            <a:ext cx="199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「下方修正」を含む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テキストは</a:t>
            </a:r>
            <a:r>
              <a:rPr kumimoji="1" lang="en-US" altLang="ja-JP" dirty="0" smtClean="0"/>
              <a:t>?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86831" y="2028339"/>
            <a:ext cx="199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「下方修正」を含む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テキスト集合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74074" y="1612212"/>
            <a:ext cx="1282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共起グラフ</a:t>
            </a:r>
            <a:endParaRPr kumimoji="1" lang="en-US" altLang="ja-JP" dirty="0" smtClean="0"/>
          </a:p>
          <a:p>
            <a:r>
              <a:rPr lang="ja-JP" altLang="en-US" dirty="0" smtClean="0"/>
              <a:t>または</a:t>
            </a:r>
            <a:endParaRPr lang="en-US" altLang="ja-JP" dirty="0" smtClean="0"/>
          </a:p>
          <a:p>
            <a:r>
              <a:rPr kumimoji="1" lang="en-US" altLang="ja-JP" dirty="0" smtClean="0"/>
              <a:t>SVM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r>
              <a:rPr lang="ja-JP" altLang="en-US" dirty="0" smtClean="0"/>
              <a:t>判別器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0356" y="4631376"/>
            <a:ext cx="38138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あらゆる問い合わせを受ける</a:t>
            </a:r>
            <a:endParaRPr kumimoji="1" lang="en-US" altLang="ja-JP" sz="2000" dirty="0" smtClean="0"/>
          </a:p>
          <a:p>
            <a:pPr marL="342900" indent="-342900">
              <a:buFont typeface="Symbol" charset="0"/>
              <a:buChar char=""/>
            </a:pPr>
            <a:r>
              <a:rPr lang="ja-JP" altLang="en-US" sz="2000" dirty="0" smtClean="0"/>
              <a:t>分野依存の様々な問い合わせ</a:t>
            </a:r>
            <a:endParaRPr lang="en-US" altLang="ja-JP" sz="2000" dirty="0" smtClean="0"/>
          </a:p>
          <a:p>
            <a:r>
              <a:rPr lang="ja-JP" altLang="en-US" sz="2000" dirty="0" smtClean="0"/>
              <a:t>　　をうける</a:t>
            </a:r>
            <a:r>
              <a:rPr lang="ja-JP" altLang="en-US" sz="2000" dirty="0" smtClean="0"/>
              <a:t>必要</a:t>
            </a:r>
            <a:r>
              <a:rPr lang="ja-JP" altLang="en-US" sz="2000" dirty="0" smtClean="0"/>
              <a:t>がある</a:t>
            </a:r>
            <a:endParaRPr kumimoji="1" lang="ja-JP" altLang="en-US" sz="2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5074074" y="1541326"/>
            <a:ext cx="1106593" cy="1461264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柱 32"/>
          <p:cNvSpPr/>
          <p:nvPr/>
        </p:nvSpPr>
        <p:spPr>
          <a:xfrm>
            <a:off x="4580285" y="3589340"/>
            <a:ext cx="1600382" cy="876630"/>
          </a:xfrm>
          <a:prstGeom prst="can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98193" y="3858167"/>
            <a:ext cx="12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数値データ</a:t>
            </a:r>
            <a:endParaRPr kumimoji="1" lang="ja-JP" altLang="en-US" dirty="0"/>
          </a:p>
        </p:txBody>
      </p:sp>
      <p:sp>
        <p:nvSpPr>
          <p:cNvPr id="35" name="上矢印 34"/>
          <p:cNvSpPr/>
          <p:nvPr/>
        </p:nvSpPr>
        <p:spPr>
          <a:xfrm>
            <a:off x="5107370" y="2926074"/>
            <a:ext cx="737625" cy="607803"/>
          </a:xfrm>
          <a:prstGeom prst="upArrow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23486" y="10508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可視化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655119" y="4193945"/>
            <a:ext cx="216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パターン化は不可能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505779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221</Words>
  <Application>Microsoft Macintosh PowerPoint</Application>
  <PresentationFormat>画面に合わせる (4:3)</PresentationFormat>
  <Paragraphs>60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岡山大学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takeuchi koichi</dc:creator>
  <cp:lastModifiedBy>takeuchi koichi</cp:lastModifiedBy>
  <cp:revision>8</cp:revision>
  <dcterms:created xsi:type="dcterms:W3CDTF">2016-02-17T16:40:15Z</dcterms:created>
  <dcterms:modified xsi:type="dcterms:W3CDTF">2016-02-19T16:49:10Z</dcterms:modified>
</cp:coreProperties>
</file>