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6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0509-64E3-E24B-9F03-8F6E4006AC67}" type="datetimeFigureOut">
              <a:rPr kumimoji="1" lang="ja-JP" altLang="en-US" smtClean="0"/>
              <a:t>2016/02/18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22" name="右矢印 21"/>
          <p:cNvSpPr/>
          <p:nvPr/>
        </p:nvSpPr>
        <p:spPr>
          <a:xfrm>
            <a:off x="2687067" y="648711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2400000" lon="1949998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1569481" y="2610505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1288141" lon="1350087" rev="2081253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/>
          <p:cNvSpPr/>
          <p:nvPr/>
        </p:nvSpPr>
        <p:spPr>
          <a:xfrm>
            <a:off x="582749" y="2958407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/>
          <p:cNvSpPr/>
          <p:nvPr/>
        </p:nvSpPr>
        <p:spPr>
          <a:xfrm>
            <a:off x="4684967" y="309800"/>
            <a:ext cx="281033" cy="700127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81327" y="4004305"/>
            <a:ext cx="388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ユーザの処理</a:t>
            </a:r>
            <a:r>
              <a:rPr kumimoji="1" lang="en-US" altLang="ja-JP" sz="2400" dirty="0" smtClean="0"/>
              <a:t> 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右矢印 3"/>
          <p:cNvSpPr/>
          <p:nvPr/>
        </p:nvSpPr>
        <p:spPr>
          <a:xfrm>
            <a:off x="3060889" y="1611732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3028327" y="2360617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44995" y="276051"/>
            <a:ext cx="27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取り出しだいもの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は</a:t>
            </a:r>
            <a:endParaRPr lang="en-US" altLang="ja-JP" sz="2400" dirty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際限ない種類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9345" y="395606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ここが言語処理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6785" y="4558826"/>
            <a:ext cx="43396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ニコニコ動画コメント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2000" dirty="0" smtClean="0"/>
              <a:t>陸上競技ブログ</a:t>
            </a:r>
            <a:endParaRPr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「えんきん」の文字列が入ったデータ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パブリッ</a:t>
            </a:r>
            <a:r>
              <a:rPr kumimoji="1" lang="ja-JP" altLang="en-US" dirty="0" smtClean="0"/>
              <a:t>クコメント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レビュー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病院ブログ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095" y="4477033"/>
            <a:ext cx="4461083" cy="22303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4995" y="1204729"/>
            <a:ext cx="2929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分野に特徴的な言葉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練習内容の獲得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多義性の解消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旅行で役立つコメント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ある意味で使われた言葉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意見・要望の集約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747308" y="1107048"/>
            <a:ext cx="3034195" cy="1878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93744" y="4802635"/>
            <a:ext cx="3465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どういうデータがあり，</a:t>
            </a:r>
            <a:endParaRPr kumimoji="1" lang="en-US" altLang="ja-JP" dirty="0" smtClean="0"/>
          </a:p>
          <a:p>
            <a:r>
              <a:rPr lang="ja-JP" altLang="en-US" dirty="0" smtClean="0"/>
              <a:t>　　何を取り出したら役立つか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endParaRPr kumimoji="1" lang="en-US" altLang="ja-JP" dirty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どういう既存の手法が</a:t>
            </a:r>
            <a:endParaRPr lang="en-US" altLang="ja-JP" dirty="0" smtClean="0"/>
          </a:p>
          <a:p>
            <a:r>
              <a:rPr kumimoji="1" lang="ja-JP" altLang="en-US" dirty="0" smtClean="0"/>
              <a:t>　　使えるか</a:t>
            </a:r>
            <a:r>
              <a:rPr kumimoji="1" lang="en-US" altLang="ja-JP" dirty="0" smtClean="0"/>
              <a:t>? or </a:t>
            </a:r>
            <a:r>
              <a:rPr kumimoji="1" lang="ja-JP" altLang="en-US" dirty="0" smtClean="0"/>
              <a:t>改善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新規開発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90880" y="2051295"/>
            <a:ext cx="23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さまざまな問い合わせ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679" y="3403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2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Macintosh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 koichi</dc:creator>
  <cp:lastModifiedBy>takeuchi koichi</cp:lastModifiedBy>
  <cp:revision>2</cp:revision>
  <dcterms:created xsi:type="dcterms:W3CDTF">2016-02-17T16:40:15Z</dcterms:created>
  <dcterms:modified xsi:type="dcterms:W3CDTF">2016-02-17T16:54:41Z</dcterms:modified>
</cp:coreProperties>
</file>