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6" r:id="rId4"/>
    <p:sldMasterId id="214748367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Arial Black"/>
      <p:regular r:id="rId18"/>
    </p:embeddedFont>
    <p:embeddedFont>
      <p:font typeface="Rambl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6964547-2ABC-47EF-8296-7207C3495D37}">
  <a:tblStyle styleId="{A6964547-2ABC-47EF-8296-7207C3495D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mbla-bold.fntdata"/><Relationship Id="rId11" Type="http://schemas.openxmlformats.org/officeDocument/2006/relationships/slide" Target="slides/slide5.xml"/><Relationship Id="rId22" Type="http://schemas.openxmlformats.org/officeDocument/2006/relationships/font" Target="fonts/Rambla-boldItalic.fntdata"/><Relationship Id="rId10" Type="http://schemas.openxmlformats.org/officeDocument/2006/relationships/slide" Target="slides/slide4.xml"/><Relationship Id="rId21" Type="http://schemas.openxmlformats.org/officeDocument/2006/relationships/font" Target="fonts/Rambla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Rambla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ArialBlack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x="93845" y="686422"/>
            <a:ext cx="6670200" cy="3427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タイトルのみ中央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13970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None/>
              <a:defRPr i="0" sz="4400" u="none" cap="none" strike="noStrike">
                <a:solidFill>
                  <a:schemeClr val="dk1"/>
                </a:solidFill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j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タイトル付きのコンテンツ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j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タイトル付きの図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j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タイトルと縦書きテキスト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j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縦書きタイトルと縦書きテキスト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j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Font typeface="HiraKakuProN-W3"/>
              <a:defRPr>
                <a:latin typeface="HiraKakuProN-W3"/>
                <a:ea typeface="HiraKakuProN-W3"/>
                <a:cs typeface="HiraKakuProN-W3"/>
                <a:sym typeface="HiraKakuProN-W3"/>
              </a:defRPr>
            </a:lvl1pPr>
            <a:lvl2pPr lvl="1" rtl="0">
              <a:spcBef>
                <a:spcPts val="0"/>
              </a:spcBef>
              <a:buFont typeface="HiraKakuProN-W3"/>
              <a:defRPr>
                <a:latin typeface="HiraKakuProN-W3"/>
                <a:ea typeface="HiraKakuProN-W3"/>
                <a:cs typeface="HiraKakuProN-W3"/>
                <a:sym typeface="HiraKakuProN-W3"/>
              </a:defRPr>
            </a:lvl2pPr>
            <a:lvl3pPr lvl="2" rtl="0">
              <a:spcBef>
                <a:spcPts val="0"/>
              </a:spcBef>
              <a:buFont typeface="HiraKakuProN-W3"/>
              <a:defRPr>
                <a:latin typeface="HiraKakuProN-W3"/>
                <a:ea typeface="HiraKakuProN-W3"/>
                <a:cs typeface="HiraKakuProN-W3"/>
                <a:sym typeface="HiraKakuProN-W3"/>
              </a:defRPr>
            </a:lvl3pPr>
            <a:lvl4pPr lvl="3" rtl="0">
              <a:spcBef>
                <a:spcPts val="0"/>
              </a:spcBef>
              <a:buFont typeface="HiraKakuProN-W3"/>
              <a:defRPr>
                <a:latin typeface="HiraKakuProN-W3"/>
                <a:ea typeface="HiraKakuProN-W3"/>
                <a:cs typeface="HiraKakuProN-W3"/>
                <a:sym typeface="HiraKakuProN-W3"/>
              </a:defRPr>
            </a:lvl4pPr>
            <a:lvl5pPr lvl="4" rtl="0">
              <a:spcBef>
                <a:spcPts val="0"/>
              </a:spcBef>
              <a:buFont typeface="HiraKakuProN-W3"/>
              <a:defRPr>
                <a:latin typeface="HiraKakuProN-W3"/>
                <a:ea typeface="HiraKakuProN-W3"/>
                <a:cs typeface="HiraKakuProN-W3"/>
                <a:sym typeface="HiraKakuProN-W3"/>
              </a:defRPr>
            </a:lvl5pPr>
            <a:lvl6pPr lvl="5" rtl="0">
              <a:spcBef>
                <a:spcPts val="0"/>
              </a:spcBef>
              <a:buFont typeface="HiraKakuProN-W3"/>
              <a:defRPr>
                <a:latin typeface="HiraKakuProN-W3"/>
                <a:ea typeface="HiraKakuProN-W3"/>
                <a:cs typeface="HiraKakuProN-W3"/>
                <a:sym typeface="HiraKakuProN-W3"/>
              </a:defRPr>
            </a:lvl6pPr>
            <a:lvl7pPr lvl="6" rtl="0">
              <a:spcBef>
                <a:spcPts val="0"/>
              </a:spcBef>
              <a:buFont typeface="HiraKakuProN-W3"/>
              <a:defRPr>
                <a:latin typeface="HiraKakuProN-W3"/>
                <a:ea typeface="HiraKakuProN-W3"/>
                <a:cs typeface="HiraKakuProN-W3"/>
                <a:sym typeface="HiraKakuProN-W3"/>
              </a:defRPr>
            </a:lvl7pPr>
            <a:lvl8pPr lvl="7" rtl="0">
              <a:spcBef>
                <a:spcPts val="0"/>
              </a:spcBef>
              <a:buFont typeface="HiraKakuProN-W3"/>
              <a:defRPr>
                <a:latin typeface="HiraKakuProN-W3"/>
                <a:ea typeface="HiraKakuProN-W3"/>
                <a:cs typeface="HiraKakuProN-W3"/>
                <a:sym typeface="HiraKakuProN-W3"/>
              </a:defRPr>
            </a:lvl8pPr>
            <a:lvl9pPr lvl="8" rtl="0">
              <a:spcBef>
                <a:spcPts val="0"/>
              </a:spcBef>
              <a:buFont typeface="HiraKakuProN-W3"/>
              <a:defRPr>
                <a:latin typeface="HiraKakuProN-W3"/>
                <a:ea typeface="HiraKakuProN-W3"/>
                <a:cs typeface="HiraKakuProN-W3"/>
                <a:sym typeface="HiraKakuProN-W3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タイトルのみ中央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57200" y="213970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None/>
              <a:defRPr i="0" sz="4400" u="none" cap="none" strike="noStrike">
                <a:solidFill>
                  <a:schemeClr val="dk1"/>
                </a:solidFill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j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白紙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j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タイトルとコンテンツ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HiraKakuProN-W3"/>
              <a:buNone/>
              <a:defRPr b="1" i="0" sz="4400" u="none" cap="none" strike="noStrike">
                <a:solidFill>
                  <a:schemeClr val="dk1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Char char="•"/>
              <a:defRPr b="1" i="0" sz="3200" u="none" cap="none" strike="noStrike">
                <a:solidFill>
                  <a:schemeClr val="dk1"/>
                </a:solidFill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Char char="–"/>
              <a:defRPr b="1" i="0" sz="2800" u="none" cap="none" strike="noStrike">
                <a:solidFill>
                  <a:schemeClr val="dk1"/>
                </a:solidFill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Char char="•"/>
              <a:defRPr b="1" i="0" sz="2400" u="none" cap="none" strike="noStrike">
                <a:solidFill>
                  <a:schemeClr val="dk1"/>
                </a:solidFill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Char char="–"/>
              <a:defRPr b="1" i="0" sz="2000" u="none" cap="none" strike="noStrike">
                <a:solidFill>
                  <a:schemeClr val="dk1"/>
                </a:solidFill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Char char="»"/>
              <a:defRPr b="1" i="0" sz="2000" u="none" cap="none" strike="noStrike">
                <a:solidFill>
                  <a:schemeClr val="dk1"/>
                </a:solidFill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Char char="•"/>
              <a:defRPr b="0" i="0" sz="2000" u="none" cap="none" strike="noStrike">
                <a:solidFill>
                  <a:schemeClr val="dk1"/>
                </a:solidFill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Char char="•"/>
              <a:defRPr b="0" i="0" sz="2000" u="none" cap="none" strike="noStrike">
                <a:solidFill>
                  <a:schemeClr val="dk1"/>
                </a:solidFill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Char char="•"/>
              <a:defRPr b="0" i="0" sz="2000" u="none" cap="none" strike="noStrike">
                <a:solidFill>
                  <a:schemeClr val="dk1"/>
                </a:solidFill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Char char="•"/>
              <a:defRPr b="0" i="0" sz="20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j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タイトル スライド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ctrTitle"/>
          </p:nvPr>
        </p:nvSpPr>
        <p:spPr>
          <a:xfrm>
            <a:off x="685800" y="1813471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None/>
              <a:defRPr b="1" i="0" sz="4400" u="none" cap="none" strike="noStrike">
                <a:solidFill>
                  <a:schemeClr val="dk1"/>
                </a:solidFill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9" name="Shape 119"/>
          <p:cNvSpPr txBox="1"/>
          <p:nvPr>
            <p:ph idx="1" type="subTitle"/>
          </p:nvPr>
        </p:nvSpPr>
        <p:spPr>
          <a:xfrm>
            <a:off x="683568" y="3206502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1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j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セクション見出し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j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白紙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j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2 つのコンテンツ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 Black"/>
              <a:buNone/>
              <a:defRPr b="0" i="0" sz="44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j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比較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 Black"/>
              <a:buNone/>
              <a:defRPr b="0" i="0" sz="44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j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タイトルのみ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HiraKakuPro-W3"/>
              <a:buNone/>
              <a:defRPr b="1" i="0" sz="4400" u="none" cap="none" strike="noStrike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defRPr>
            </a:lvl1pPr>
            <a:lvl2pPr indent="0" lvl="1" rtl="0">
              <a:spcBef>
                <a:spcPts val="0"/>
              </a:spcBef>
              <a:buFont typeface="HiraKakuPro-W3"/>
              <a:buNone/>
              <a:defRPr b="1" sz="1800">
                <a:latin typeface="HiraKakuPro-W3"/>
                <a:ea typeface="HiraKakuPro-W3"/>
                <a:cs typeface="HiraKakuPro-W3"/>
                <a:sym typeface="HiraKakuPro-W3"/>
              </a:defRPr>
            </a:lvl2pPr>
            <a:lvl3pPr indent="0" lvl="2" rtl="0">
              <a:spcBef>
                <a:spcPts val="0"/>
              </a:spcBef>
              <a:buFont typeface="HiraKakuPro-W3"/>
              <a:buNone/>
              <a:defRPr b="1" sz="1800">
                <a:latin typeface="HiraKakuPro-W3"/>
                <a:ea typeface="HiraKakuPro-W3"/>
                <a:cs typeface="HiraKakuPro-W3"/>
                <a:sym typeface="HiraKakuPro-W3"/>
              </a:defRPr>
            </a:lvl3pPr>
            <a:lvl4pPr indent="0" lvl="3" rtl="0">
              <a:spcBef>
                <a:spcPts val="0"/>
              </a:spcBef>
              <a:buFont typeface="HiraKakuPro-W3"/>
              <a:buNone/>
              <a:defRPr b="1" sz="1800">
                <a:latin typeface="HiraKakuPro-W3"/>
                <a:ea typeface="HiraKakuPro-W3"/>
                <a:cs typeface="HiraKakuPro-W3"/>
                <a:sym typeface="HiraKakuPro-W3"/>
              </a:defRPr>
            </a:lvl4pPr>
            <a:lvl5pPr indent="0" lvl="4" rtl="0">
              <a:spcBef>
                <a:spcPts val="0"/>
              </a:spcBef>
              <a:buFont typeface="HiraKakuPro-W3"/>
              <a:buNone/>
              <a:defRPr b="1" sz="1800">
                <a:latin typeface="HiraKakuPro-W3"/>
                <a:ea typeface="HiraKakuPro-W3"/>
                <a:cs typeface="HiraKakuPro-W3"/>
                <a:sym typeface="HiraKakuPro-W3"/>
              </a:defRPr>
            </a:lvl5pPr>
            <a:lvl6pPr indent="0" lvl="5" rtl="0">
              <a:spcBef>
                <a:spcPts val="0"/>
              </a:spcBef>
              <a:buFont typeface="HiraKakuPro-W3"/>
              <a:buNone/>
              <a:defRPr b="1" sz="1800">
                <a:latin typeface="HiraKakuPro-W3"/>
                <a:ea typeface="HiraKakuPro-W3"/>
                <a:cs typeface="HiraKakuPro-W3"/>
                <a:sym typeface="HiraKakuPro-W3"/>
              </a:defRPr>
            </a:lvl6pPr>
            <a:lvl7pPr indent="0" lvl="6" rtl="0">
              <a:spcBef>
                <a:spcPts val="0"/>
              </a:spcBef>
              <a:buFont typeface="HiraKakuPro-W3"/>
              <a:buNone/>
              <a:defRPr b="1" sz="1800">
                <a:latin typeface="HiraKakuPro-W3"/>
                <a:ea typeface="HiraKakuPro-W3"/>
                <a:cs typeface="HiraKakuPro-W3"/>
                <a:sym typeface="HiraKakuPro-W3"/>
              </a:defRPr>
            </a:lvl7pPr>
            <a:lvl8pPr indent="0" lvl="7" rtl="0">
              <a:spcBef>
                <a:spcPts val="0"/>
              </a:spcBef>
              <a:buFont typeface="HiraKakuPro-W3"/>
              <a:buNone/>
              <a:defRPr b="1" sz="1800">
                <a:latin typeface="HiraKakuPro-W3"/>
                <a:ea typeface="HiraKakuPro-W3"/>
                <a:cs typeface="HiraKakuPro-W3"/>
                <a:sym typeface="HiraKakuPro-W3"/>
              </a:defRPr>
            </a:lvl8pPr>
            <a:lvl9pPr indent="0" lvl="8" rtl="0">
              <a:spcBef>
                <a:spcPts val="0"/>
              </a:spcBef>
              <a:buFont typeface="HiraKakuPro-W3"/>
              <a:buNone/>
              <a:defRPr b="1" sz="1800">
                <a:latin typeface="HiraKakuPro-W3"/>
                <a:ea typeface="HiraKakuPro-W3"/>
                <a:cs typeface="HiraKakuPro-W3"/>
                <a:sym typeface="HiraKakuPro-W3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j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Demo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57200" y="213970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Times New Roman"/>
              <a:buNone/>
              <a:defRPr b="1" i="1" sz="7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2" name="Shape 15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Shape 15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j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タイトル付きのコンテンツ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Shape 158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Shape 15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Shape 16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j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タイトル付きの図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4" name="Shape 164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6" name="Shape 16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7" name="Shape 16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j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タイトルと縦書きテキスト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" name="Shape 17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3" name="Shape 17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j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縦書きタイトルと縦書きテキスト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8" name="Shape 17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9" name="Shape 17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j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Font typeface="HiraKakuProN-W3"/>
              <a:defRPr>
                <a:latin typeface="HiraKakuProN-W3"/>
                <a:ea typeface="HiraKakuProN-W3"/>
                <a:cs typeface="HiraKakuProN-W3"/>
                <a:sym typeface="HiraKakuProN-W3"/>
              </a:defRPr>
            </a:lvl1pPr>
            <a:lvl2pPr lvl="1" rtl="0">
              <a:spcBef>
                <a:spcPts val="0"/>
              </a:spcBef>
              <a:buFont typeface="HiraKakuProN-W3"/>
              <a:defRPr>
                <a:latin typeface="HiraKakuProN-W3"/>
                <a:ea typeface="HiraKakuProN-W3"/>
                <a:cs typeface="HiraKakuProN-W3"/>
                <a:sym typeface="HiraKakuProN-W3"/>
              </a:defRPr>
            </a:lvl2pPr>
            <a:lvl3pPr lvl="2" rtl="0">
              <a:spcBef>
                <a:spcPts val="0"/>
              </a:spcBef>
              <a:buFont typeface="HiraKakuProN-W3"/>
              <a:defRPr>
                <a:latin typeface="HiraKakuProN-W3"/>
                <a:ea typeface="HiraKakuProN-W3"/>
                <a:cs typeface="HiraKakuProN-W3"/>
                <a:sym typeface="HiraKakuProN-W3"/>
              </a:defRPr>
            </a:lvl3pPr>
            <a:lvl4pPr lvl="3" rtl="0">
              <a:spcBef>
                <a:spcPts val="0"/>
              </a:spcBef>
              <a:buFont typeface="HiraKakuProN-W3"/>
              <a:defRPr>
                <a:latin typeface="HiraKakuProN-W3"/>
                <a:ea typeface="HiraKakuProN-W3"/>
                <a:cs typeface="HiraKakuProN-W3"/>
                <a:sym typeface="HiraKakuProN-W3"/>
              </a:defRPr>
            </a:lvl4pPr>
            <a:lvl5pPr lvl="4" rtl="0">
              <a:spcBef>
                <a:spcPts val="0"/>
              </a:spcBef>
              <a:buFont typeface="HiraKakuProN-W3"/>
              <a:defRPr>
                <a:latin typeface="HiraKakuProN-W3"/>
                <a:ea typeface="HiraKakuProN-W3"/>
                <a:cs typeface="HiraKakuProN-W3"/>
                <a:sym typeface="HiraKakuProN-W3"/>
              </a:defRPr>
            </a:lvl5pPr>
            <a:lvl6pPr lvl="5" rtl="0">
              <a:spcBef>
                <a:spcPts val="0"/>
              </a:spcBef>
              <a:buFont typeface="HiraKakuProN-W3"/>
              <a:defRPr>
                <a:latin typeface="HiraKakuProN-W3"/>
                <a:ea typeface="HiraKakuProN-W3"/>
                <a:cs typeface="HiraKakuProN-W3"/>
                <a:sym typeface="HiraKakuProN-W3"/>
              </a:defRPr>
            </a:lvl6pPr>
            <a:lvl7pPr lvl="6" rtl="0">
              <a:spcBef>
                <a:spcPts val="0"/>
              </a:spcBef>
              <a:buFont typeface="HiraKakuProN-W3"/>
              <a:defRPr>
                <a:latin typeface="HiraKakuProN-W3"/>
                <a:ea typeface="HiraKakuProN-W3"/>
                <a:cs typeface="HiraKakuProN-W3"/>
                <a:sym typeface="HiraKakuProN-W3"/>
              </a:defRPr>
            </a:lvl7pPr>
            <a:lvl8pPr lvl="7" rtl="0">
              <a:spcBef>
                <a:spcPts val="0"/>
              </a:spcBef>
              <a:buFont typeface="HiraKakuProN-W3"/>
              <a:defRPr>
                <a:latin typeface="HiraKakuProN-W3"/>
                <a:ea typeface="HiraKakuProN-W3"/>
                <a:cs typeface="HiraKakuProN-W3"/>
                <a:sym typeface="HiraKakuProN-W3"/>
              </a:defRPr>
            </a:lvl8pPr>
            <a:lvl9pPr lvl="8" rtl="0">
              <a:spcBef>
                <a:spcPts val="0"/>
              </a:spcBef>
              <a:buFont typeface="HiraKakuProN-W3"/>
              <a:defRPr>
                <a:latin typeface="HiraKakuProN-W3"/>
                <a:ea typeface="HiraKakuProN-W3"/>
                <a:cs typeface="HiraKakuProN-W3"/>
                <a:sym typeface="HiraKakuProN-W3"/>
              </a:defRPr>
            </a:lvl9pPr>
          </a:lstStyle>
          <a:p/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タイトルとコンテンツ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HiraKakuProN-W3"/>
              <a:buNone/>
              <a:defRPr b="1" i="0" sz="4400" u="none" cap="none" strike="noStrike">
                <a:solidFill>
                  <a:schemeClr val="dk1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Char char="•"/>
              <a:defRPr b="1" i="0" sz="3200" u="none" cap="none" strike="noStrike">
                <a:solidFill>
                  <a:schemeClr val="dk1"/>
                </a:solidFill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Char char="–"/>
              <a:defRPr b="1" i="0" sz="2800" u="none" cap="none" strike="noStrike">
                <a:solidFill>
                  <a:schemeClr val="dk1"/>
                </a:solidFill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Char char="•"/>
              <a:defRPr b="1" i="0" sz="2400" u="none" cap="none" strike="noStrike">
                <a:solidFill>
                  <a:schemeClr val="dk1"/>
                </a:solidFill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Char char="–"/>
              <a:defRPr b="1" i="0" sz="2000" u="none" cap="none" strike="noStrike">
                <a:solidFill>
                  <a:schemeClr val="dk1"/>
                </a:solidFill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Char char="»"/>
              <a:defRPr b="1" i="0" sz="2000" u="none" cap="none" strike="noStrike">
                <a:solidFill>
                  <a:schemeClr val="dk1"/>
                </a:solidFill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Char char="•"/>
              <a:defRPr b="0" i="0" sz="2000" u="none" cap="none" strike="noStrike">
                <a:solidFill>
                  <a:schemeClr val="dk1"/>
                </a:solidFill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Char char="•"/>
              <a:defRPr b="0" i="0" sz="2000" u="none" cap="none" strike="noStrike">
                <a:solidFill>
                  <a:schemeClr val="dk1"/>
                </a:solidFill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Char char="•"/>
              <a:defRPr b="0" i="0" sz="2000" u="none" cap="none" strike="noStrike">
                <a:solidFill>
                  <a:schemeClr val="dk1"/>
                </a:solidFill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Char char="•"/>
              <a:defRPr b="0" i="0" sz="20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j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タイトル スライド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ctrTitle"/>
          </p:nvPr>
        </p:nvSpPr>
        <p:spPr>
          <a:xfrm>
            <a:off x="685800" y="1813471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None/>
              <a:defRPr b="1" i="0" sz="4400" u="none" cap="none" strike="noStrike">
                <a:solidFill>
                  <a:schemeClr val="dk1"/>
                </a:solidFill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x="683568" y="3206502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1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j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セクション見出し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j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2 つのコンテンツ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None/>
              <a:defRPr i="0" sz="4400" u="none" cap="none" strike="noStrike">
                <a:solidFill>
                  <a:schemeClr val="dk1"/>
                </a:solidFill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Char char="•"/>
              <a:defRPr i="0" sz="2800" u="none" cap="none" strike="noStrike">
                <a:solidFill>
                  <a:schemeClr val="dk1"/>
                </a:solidFill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Char char="–"/>
              <a:defRPr i="0" sz="2400" u="none" cap="none" strike="noStrike">
                <a:solidFill>
                  <a:schemeClr val="dk1"/>
                </a:solidFill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Char char="•"/>
              <a:defRPr i="0" sz="2000" u="none" cap="none" strike="noStrike">
                <a:solidFill>
                  <a:schemeClr val="dk1"/>
                </a:solidFill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Char char="–"/>
              <a:defRPr i="0" sz="1800" u="none" cap="none" strike="noStrike">
                <a:solidFill>
                  <a:schemeClr val="dk1"/>
                </a:solidFill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Char char="»"/>
              <a:defRPr i="0" sz="1800" u="none" cap="none" strike="noStrike">
                <a:solidFill>
                  <a:schemeClr val="dk1"/>
                </a:solidFill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Char char="•"/>
              <a:defRPr i="0" sz="1800" u="none" cap="none" strike="noStrike">
                <a:solidFill>
                  <a:schemeClr val="dk1"/>
                </a:solidFill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Char char="•"/>
              <a:defRPr i="0" sz="1800" u="none" cap="none" strike="noStrike">
                <a:solidFill>
                  <a:schemeClr val="dk1"/>
                </a:solidFill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Char char="•"/>
              <a:defRPr i="0" sz="1800" u="none" cap="none" strike="noStrike">
                <a:solidFill>
                  <a:schemeClr val="dk1"/>
                </a:solidFill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Char char="•"/>
              <a:defRPr i="0" sz="18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Char char="•"/>
              <a:defRPr i="0" sz="2800" u="none" cap="none" strike="noStrike">
                <a:solidFill>
                  <a:schemeClr val="dk1"/>
                </a:solidFill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Char char="–"/>
              <a:defRPr i="0" sz="2400" u="none" cap="none" strike="noStrike">
                <a:solidFill>
                  <a:schemeClr val="dk1"/>
                </a:solidFill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Char char="•"/>
              <a:defRPr i="0" sz="2000" u="none" cap="none" strike="noStrike">
                <a:solidFill>
                  <a:schemeClr val="dk1"/>
                </a:solidFill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Char char="–"/>
              <a:defRPr i="0" sz="1800" u="none" cap="none" strike="noStrike">
                <a:solidFill>
                  <a:schemeClr val="dk1"/>
                </a:solidFill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Char char="»"/>
              <a:defRPr i="0" sz="1800" u="none" cap="none" strike="noStrike">
                <a:solidFill>
                  <a:schemeClr val="dk1"/>
                </a:solidFill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Char char="•"/>
              <a:defRPr i="0" sz="1800" u="none" cap="none" strike="noStrike">
                <a:solidFill>
                  <a:schemeClr val="dk1"/>
                </a:solidFill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Char char="•"/>
              <a:defRPr i="0" sz="1800" u="none" cap="none" strike="noStrike">
                <a:solidFill>
                  <a:schemeClr val="dk1"/>
                </a:solidFill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Char char="•"/>
              <a:defRPr i="0" sz="1800" u="none" cap="none" strike="noStrike">
                <a:solidFill>
                  <a:schemeClr val="dk1"/>
                </a:solidFill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Char char="•"/>
              <a:defRPr i="0" sz="18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j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比較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 Black"/>
              <a:buNone/>
              <a:defRPr b="0" i="0" sz="44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j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タイトルのみ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HiraKakuPro-W3"/>
              <a:buNone/>
              <a:defRPr b="1" i="0" sz="4400" u="none" cap="none" strike="noStrike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defRPr>
            </a:lvl1pPr>
            <a:lvl2pPr indent="0" lvl="1" rtl="0">
              <a:spcBef>
                <a:spcPts val="0"/>
              </a:spcBef>
              <a:buFont typeface="HiraKakuPro-W3"/>
              <a:buNone/>
              <a:defRPr b="1" sz="1800">
                <a:latin typeface="HiraKakuPro-W3"/>
                <a:ea typeface="HiraKakuPro-W3"/>
                <a:cs typeface="HiraKakuPro-W3"/>
                <a:sym typeface="HiraKakuPro-W3"/>
              </a:defRPr>
            </a:lvl2pPr>
            <a:lvl3pPr indent="0" lvl="2" rtl="0">
              <a:spcBef>
                <a:spcPts val="0"/>
              </a:spcBef>
              <a:buFont typeface="HiraKakuPro-W3"/>
              <a:buNone/>
              <a:defRPr b="1" sz="1800">
                <a:latin typeface="HiraKakuPro-W3"/>
                <a:ea typeface="HiraKakuPro-W3"/>
                <a:cs typeface="HiraKakuPro-W3"/>
                <a:sym typeface="HiraKakuPro-W3"/>
              </a:defRPr>
            </a:lvl3pPr>
            <a:lvl4pPr indent="0" lvl="3" rtl="0">
              <a:spcBef>
                <a:spcPts val="0"/>
              </a:spcBef>
              <a:buFont typeface="HiraKakuPro-W3"/>
              <a:buNone/>
              <a:defRPr b="1" sz="1800">
                <a:latin typeface="HiraKakuPro-W3"/>
                <a:ea typeface="HiraKakuPro-W3"/>
                <a:cs typeface="HiraKakuPro-W3"/>
                <a:sym typeface="HiraKakuPro-W3"/>
              </a:defRPr>
            </a:lvl4pPr>
            <a:lvl5pPr indent="0" lvl="4" rtl="0">
              <a:spcBef>
                <a:spcPts val="0"/>
              </a:spcBef>
              <a:buFont typeface="HiraKakuPro-W3"/>
              <a:buNone/>
              <a:defRPr b="1" sz="1800">
                <a:latin typeface="HiraKakuPro-W3"/>
                <a:ea typeface="HiraKakuPro-W3"/>
                <a:cs typeface="HiraKakuPro-W3"/>
                <a:sym typeface="HiraKakuPro-W3"/>
              </a:defRPr>
            </a:lvl5pPr>
            <a:lvl6pPr indent="0" lvl="5" rtl="0">
              <a:spcBef>
                <a:spcPts val="0"/>
              </a:spcBef>
              <a:buFont typeface="HiraKakuPro-W3"/>
              <a:buNone/>
              <a:defRPr b="1" sz="1800">
                <a:latin typeface="HiraKakuPro-W3"/>
                <a:ea typeface="HiraKakuPro-W3"/>
                <a:cs typeface="HiraKakuPro-W3"/>
                <a:sym typeface="HiraKakuPro-W3"/>
              </a:defRPr>
            </a:lvl6pPr>
            <a:lvl7pPr indent="0" lvl="6" rtl="0">
              <a:spcBef>
                <a:spcPts val="0"/>
              </a:spcBef>
              <a:buFont typeface="HiraKakuPro-W3"/>
              <a:buNone/>
              <a:defRPr b="1" sz="1800">
                <a:latin typeface="HiraKakuPro-W3"/>
                <a:ea typeface="HiraKakuPro-W3"/>
                <a:cs typeface="HiraKakuPro-W3"/>
                <a:sym typeface="HiraKakuPro-W3"/>
              </a:defRPr>
            </a:lvl7pPr>
            <a:lvl8pPr indent="0" lvl="7" rtl="0">
              <a:spcBef>
                <a:spcPts val="0"/>
              </a:spcBef>
              <a:buFont typeface="HiraKakuPro-W3"/>
              <a:buNone/>
              <a:defRPr b="1" sz="1800">
                <a:latin typeface="HiraKakuPro-W3"/>
                <a:ea typeface="HiraKakuPro-W3"/>
                <a:cs typeface="HiraKakuPro-W3"/>
                <a:sym typeface="HiraKakuPro-W3"/>
              </a:defRPr>
            </a:lvl8pPr>
            <a:lvl9pPr indent="0" lvl="8" rtl="0">
              <a:spcBef>
                <a:spcPts val="0"/>
              </a:spcBef>
              <a:buFont typeface="HiraKakuPro-W3"/>
              <a:buNone/>
              <a:defRPr b="1" sz="1800">
                <a:latin typeface="HiraKakuPro-W3"/>
                <a:ea typeface="HiraKakuPro-W3"/>
                <a:cs typeface="HiraKakuPro-W3"/>
                <a:sym typeface="HiraKakuPro-W3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j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Demo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13970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Times New Roman"/>
              <a:buNone/>
              <a:defRPr b="1" i="1" sz="7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j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7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KAMPFER\hg\ppt_back.png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HiraKakuProN-W3"/>
              <a:buNone/>
              <a:defRPr b="1" i="0" sz="4400" u="none" cap="none" strike="noStrike">
                <a:solidFill>
                  <a:schemeClr val="dk1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1pPr>
            <a:lvl2pPr indent="0" lvl="1" rtl="0">
              <a:spcBef>
                <a:spcPts val="0"/>
              </a:spcBef>
              <a:buFont typeface="HiraKakuProN-W3"/>
              <a:buNone/>
              <a:defRPr b="1" sz="1800">
                <a:latin typeface="HiraKakuProN-W3"/>
                <a:ea typeface="HiraKakuProN-W3"/>
                <a:cs typeface="HiraKakuProN-W3"/>
                <a:sym typeface="HiraKakuProN-W3"/>
              </a:defRPr>
            </a:lvl2pPr>
            <a:lvl3pPr indent="0" lvl="2" rtl="0">
              <a:spcBef>
                <a:spcPts val="0"/>
              </a:spcBef>
              <a:buFont typeface="HiraKakuProN-W3"/>
              <a:buNone/>
              <a:defRPr b="1" sz="1800">
                <a:latin typeface="HiraKakuProN-W3"/>
                <a:ea typeface="HiraKakuProN-W3"/>
                <a:cs typeface="HiraKakuProN-W3"/>
                <a:sym typeface="HiraKakuProN-W3"/>
              </a:defRPr>
            </a:lvl3pPr>
            <a:lvl4pPr indent="0" lvl="3" rtl="0">
              <a:spcBef>
                <a:spcPts val="0"/>
              </a:spcBef>
              <a:buFont typeface="HiraKakuProN-W3"/>
              <a:buNone/>
              <a:defRPr b="1" sz="1800">
                <a:latin typeface="HiraKakuProN-W3"/>
                <a:ea typeface="HiraKakuProN-W3"/>
                <a:cs typeface="HiraKakuProN-W3"/>
                <a:sym typeface="HiraKakuProN-W3"/>
              </a:defRPr>
            </a:lvl4pPr>
            <a:lvl5pPr indent="0" lvl="4" rtl="0">
              <a:spcBef>
                <a:spcPts val="0"/>
              </a:spcBef>
              <a:buFont typeface="HiraKakuProN-W3"/>
              <a:buNone/>
              <a:defRPr b="1" sz="1800">
                <a:latin typeface="HiraKakuProN-W3"/>
                <a:ea typeface="HiraKakuProN-W3"/>
                <a:cs typeface="HiraKakuProN-W3"/>
                <a:sym typeface="HiraKakuProN-W3"/>
              </a:defRPr>
            </a:lvl5pPr>
            <a:lvl6pPr indent="0" lvl="5" rtl="0">
              <a:spcBef>
                <a:spcPts val="0"/>
              </a:spcBef>
              <a:buFont typeface="HiraKakuProN-W3"/>
              <a:buNone/>
              <a:defRPr b="1" sz="1800">
                <a:latin typeface="HiraKakuProN-W3"/>
                <a:ea typeface="HiraKakuProN-W3"/>
                <a:cs typeface="HiraKakuProN-W3"/>
                <a:sym typeface="HiraKakuProN-W3"/>
              </a:defRPr>
            </a:lvl6pPr>
            <a:lvl7pPr indent="0" lvl="6" rtl="0">
              <a:spcBef>
                <a:spcPts val="0"/>
              </a:spcBef>
              <a:buFont typeface="HiraKakuProN-W3"/>
              <a:buNone/>
              <a:defRPr b="1" sz="1800">
                <a:latin typeface="HiraKakuProN-W3"/>
                <a:ea typeface="HiraKakuProN-W3"/>
                <a:cs typeface="HiraKakuProN-W3"/>
                <a:sym typeface="HiraKakuProN-W3"/>
              </a:defRPr>
            </a:lvl7pPr>
            <a:lvl8pPr indent="0" lvl="7" rtl="0">
              <a:spcBef>
                <a:spcPts val="0"/>
              </a:spcBef>
              <a:buFont typeface="HiraKakuProN-W3"/>
              <a:buNone/>
              <a:defRPr b="1" sz="1800">
                <a:latin typeface="HiraKakuProN-W3"/>
                <a:ea typeface="HiraKakuProN-W3"/>
                <a:cs typeface="HiraKakuProN-W3"/>
                <a:sym typeface="HiraKakuProN-W3"/>
              </a:defRPr>
            </a:lvl8pPr>
            <a:lvl9pPr indent="0" lvl="8" rtl="0">
              <a:spcBef>
                <a:spcPts val="0"/>
              </a:spcBef>
              <a:buFont typeface="HiraKakuProN-W3"/>
              <a:buNone/>
              <a:defRPr b="1" sz="1800">
                <a:latin typeface="HiraKakuProN-W3"/>
                <a:ea typeface="HiraKakuProN-W3"/>
                <a:cs typeface="HiraKakuProN-W3"/>
                <a:sym typeface="HiraKakuProN-W3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HiraKakuProN-W3"/>
              <a:buChar char="•"/>
              <a:defRPr b="1" i="0" sz="3200" u="none" cap="none" strike="noStrike">
                <a:solidFill>
                  <a:schemeClr val="dk1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HiraKakuProN-W3"/>
              <a:buChar char="–"/>
              <a:defRPr b="1" i="0" sz="2800" u="none" cap="none" strike="noStrike">
                <a:solidFill>
                  <a:schemeClr val="dk1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HiraKakuProN-W3"/>
              <a:buChar char="•"/>
              <a:defRPr b="1" i="0" sz="2400" u="none" cap="none" strike="noStrike">
                <a:solidFill>
                  <a:schemeClr val="dk1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HiraKakuProN-W3"/>
              <a:buChar char="–"/>
              <a:defRPr b="1" i="0" sz="2000" u="none" cap="none" strike="noStrike">
                <a:solidFill>
                  <a:schemeClr val="dk1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HiraKakuProN-W3"/>
              <a:buChar char="»"/>
              <a:defRPr b="1" i="0" sz="2000" u="none" cap="none" strike="noStrike">
                <a:solidFill>
                  <a:schemeClr val="dk1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HiraKakuProN-W3"/>
              <a:buChar char="•"/>
              <a:defRPr b="1" i="0" sz="2000" u="none" cap="none" strike="noStrike">
                <a:solidFill>
                  <a:schemeClr val="dk1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HiraKakuProN-W3"/>
              <a:buChar char="•"/>
              <a:defRPr b="1" i="0" sz="2000" u="none" cap="none" strike="noStrike">
                <a:solidFill>
                  <a:schemeClr val="dk1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HiraKakuProN-W3"/>
              <a:buChar char="•"/>
              <a:defRPr b="1" i="0" sz="2000" u="none" cap="none" strike="noStrike">
                <a:solidFill>
                  <a:schemeClr val="dk1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HiraKakuProN-W3"/>
              <a:buChar char="•"/>
              <a:defRPr b="1" i="0" sz="2000" u="none" cap="none" strike="noStrike">
                <a:solidFill>
                  <a:schemeClr val="dk1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j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KAMPFER\hg\ppt_back.png" id="96" name="Shape 9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HiraKakuProN-W3"/>
              <a:buNone/>
              <a:defRPr b="1" i="0" sz="4400" u="none" cap="none" strike="noStrike">
                <a:solidFill>
                  <a:schemeClr val="dk1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1pPr>
            <a:lvl2pPr indent="0" lvl="1" rtl="0">
              <a:spcBef>
                <a:spcPts val="0"/>
              </a:spcBef>
              <a:buFont typeface="HiraKakuProN-W3"/>
              <a:buNone/>
              <a:defRPr b="1" sz="1800">
                <a:latin typeface="HiraKakuProN-W3"/>
                <a:ea typeface="HiraKakuProN-W3"/>
                <a:cs typeface="HiraKakuProN-W3"/>
                <a:sym typeface="HiraKakuProN-W3"/>
              </a:defRPr>
            </a:lvl2pPr>
            <a:lvl3pPr indent="0" lvl="2" rtl="0">
              <a:spcBef>
                <a:spcPts val="0"/>
              </a:spcBef>
              <a:buFont typeface="HiraKakuProN-W3"/>
              <a:buNone/>
              <a:defRPr b="1" sz="1800">
                <a:latin typeface="HiraKakuProN-W3"/>
                <a:ea typeface="HiraKakuProN-W3"/>
                <a:cs typeface="HiraKakuProN-W3"/>
                <a:sym typeface="HiraKakuProN-W3"/>
              </a:defRPr>
            </a:lvl3pPr>
            <a:lvl4pPr indent="0" lvl="3" rtl="0">
              <a:spcBef>
                <a:spcPts val="0"/>
              </a:spcBef>
              <a:buFont typeface="HiraKakuProN-W3"/>
              <a:buNone/>
              <a:defRPr b="1" sz="1800">
                <a:latin typeface="HiraKakuProN-W3"/>
                <a:ea typeface="HiraKakuProN-W3"/>
                <a:cs typeface="HiraKakuProN-W3"/>
                <a:sym typeface="HiraKakuProN-W3"/>
              </a:defRPr>
            </a:lvl4pPr>
            <a:lvl5pPr indent="0" lvl="4" rtl="0">
              <a:spcBef>
                <a:spcPts val="0"/>
              </a:spcBef>
              <a:buFont typeface="HiraKakuProN-W3"/>
              <a:buNone/>
              <a:defRPr b="1" sz="1800">
                <a:latin typeface="HiraKakuProN-W3"/>
                <a:ea typeface="HiraKakuProN-W3"/>
                <a:cs typeface="HiraKakuProN-W3"/>
                <a:sym typeface="HiraKakuProN-W3"/>
              </a:defRPr>
            </a:lvl5pPr>
            <a:lvl6pPr indent="0" lvl="5" rtl="0">
              <a:spcBef>
                <a:spcPts val="0"/>
              </a:spcBef>
              <a:buFont typeface="HiraKakuProN-W3"/>
              <a:buNone/>
              <a:defRPr b="1" sz="1800">
                <a:latin typeface="HiraKakuProN-W3"/>
                <a:ea typeface="HiraKakuProN-W3"/>
                <a:cs typeface="HiraKakuProN-W3"/>
                <a:sym typeface="HiraKakuProN-W3"/>
              </a:defRPr>
            </a:lvl6pPr>
            <a:lvl7pPr indent="0" lvl="6" rtl="0">
              <a:spcBef>
                <a:spcPts val="0"/>
              </a:spcBef>
              <a:buFont typeface="HiraKakuProN-W3"/>
              <a:buNone/>
              <a:defRPr b="1" sz="1800">
                <a:latin typeface="HiraKakuProN-W3"/>
                <a:ea typeface="HiraKakuProN-W3"/>
                <a:cs typeface="HiraKakuProN-W3"/>
                <a:sym typeface="HiraKakuProN-W3"/>
              </a:defRPr>
            </a:lvl7pPr>
            <a:lvl8pPr indent="0" lvl="7" rtl="0">
              <a:spcBef>
                <a:spcPts val="0"/>
              </a:spcBef>
              <a:buFont typeface="HiraKakuProN-W3"/>
              <a:buNone/>
              <a:defRPr b="1" sz="1800">
                <a:latin typeface="HiraKakuProN-W3"/>
                <a:ea typeface="HiraKakuProN-W3"/>
                <a:cs typeface="HiraKakuProN-W3"/>
                <a:sym typeface="HiraKakuProN-W3"/>
              </a:defRPr>
            </a:lvl8pPr>
            <a:lvl9pPr indent="0" lvl="8" rtl="0">
              <a:spcBef>
                <a:spcPts val="0"/>
              </a:spcBef>
              <a:buFont typeface="HiraKakuProN-W3"/>
              <a:buNone/>
              <a:defRPr b="1" sz="1800">
                <a:latin typeface="HiraKakuProN-W3"/>
                <a:ea typeface="HiraKakuProN-W3"/>
                <a:cs typeface="HiraKakuProN-W3"/>
                <a:sym typeface="HiraKakuProN-W3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HiraKakuProN-W3"/>
              <a:buChar char="•"/>
              <a:defRPr b="1" i="0" sz="3200" u="none" cap="none" strike="noStrike">
                <a:solidFill>
                  <a:schemeClr val="dk1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HiraKakuProN-W3"/>
              <a:buChar char="–"/>
              <a:defRPr b="1" i="0" sz="2800" u="none" cap="none" strike="noStrike">
                <a:solidFill>
                  <a:schemeClr val="dk1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HiraKakuProN-W3"/>
              <a:buChar char="•"/>
              <a:defRPr b="1" i="0" sz="2400" u="none" cap="none" strike="noStrike">
                <a:solidFill>
                  <a:schemeClr val="dk1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HiraKakuProN-W3"/>
              <a:buChar char="–"/>
              <a:defRPr b="1" i="0" sz="2000" u="none" cap="none" strike="noStrike">
                <a:solidFill>
                  <a:schemeClr val="dk1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HiraKakuProN-W3"/>
              <a:buChar char="»"/>
              <a:defRPr b="1" i="0" sz="2000" u="none" cap="none" strike="noStrike">
                <a:solidFill>
                  <a:schemeClr val="dk1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HiraKakuProN-W3"/>
              <a:buChar char="•"/>
              <a:defRPr b="1" i="0" sz="2000" u="none" cap="none" strike="noStrike">
                <a:solidFill>
                  <a:schemeClr val="dk1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HiraKakuProN-W3"/>
              <a:buChar char="•"/>
              <a:defRPr b="1" i="0" sz="2000" u="none" cap="none" strike="noStrike">
                <a:solidFill>
                  <a:schemeClr val="dk1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HiraKakuProN-W3"/>
              <a:buChar char="•"/>
              <a:defRPr b="1" i="0" sz="2000" u="none" cap="none" strike="noStrike">
                <a:solidFill>
                  <a:schemeClr val="dk1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HiraKakuProN-W3"/>
              <a:buChar char="•"/>
              <a:defRPr b="1" i="0" sz="2000" u="none" cap="none" strike="noStrike">
                <a:solidFill>
                  <a:schemeClr val="dk1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j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32700" y="202525"/>
            <a:ext cx="8478600" cy="8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 sz="2400"/>
              <a:t>先端人工知能論II / Deep Learning応用講座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0" sz="2400"/>
          </a:p>
          <a:p>
            <a:pPr lvl="0" rtl="0">
              <a:spcBef>
                <a:spcPts val="64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ja" sz="3000" u="sng"/>
              <a:t>Wifi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0" lang="ja" sz="3000"/>
              <a:t>ID:guest01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0" lang="ja" sz="3000"/>
              <a:t>Password: 1PTj5BRT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0" sz="2400"/>
          </a:p>
          <a:p>
            <a:pPr lvl="0">
              <a:spcBef>
                <a:spcPts val="0"/>
              </a:spcBef>
              <a:buNone/>
            </a:pPr>
            <a:r>
              <a:rPr b="0" lang="ja" sz="2400"/>
              <a:t>帯域を利用するソフトを利用している方は停止してください</a:t>
            </a:r>
          </a:p>
          <a:p>
            <a:pPr lvl="0">
              <a:spcBef>
                <a:spcPts val="0"/>
              </a:spcBef>
              <a:buNone/>
            </a:pPr>
            <a:r>
              <a:rPr b="0" lang="ja" sz="2400"/>
              <a:t>Dropbox、Google Drive、Evernote等</a:t>
            </a:r>
          </a:p>
        </p:txBody>
      </p:sp>
      <p:sp>
        <p:nvSpPr>
          <p:cNvPr id="190" name="Shape 190"/>
          <p:cNvSpPr txBox="1"/>
          <p:nvPr>
            <p:ph idx="4294967295" type="subTitle"/>
          </p:nvPr>
        </p:nvSpPr>
        <p:spPr>
          <a:xfrm>
            <a:off x="2743200" y="4079325"/>
            <a:ext cx="6400800" cy="39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i="0" lang="ja" sz="1200"/>
              <a:t>東京大学 松尾研究室</a:t>
            </a:r>
            <a:r>
              <a:rPr lang="ja" sz="1200"/>
              <a:t> </a:t>
            </a:r>
            <a:r>
              <a:rPr i="0" lang="ja" sz="1200"/>
              <a:t>中山浩太郎</a:t>
            </a:r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7450" y="4478975"/>
            <a:ext cx="6914231" cy="66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 rotWithShape="1">
          <a:blip r:embed="rId4">
            <a:alphaModFix/>
          </a:blip>
          <a:srcRect b="0" l="0" r="0" t="26237"/>
          <a:stretch/>
        </p:blipFill>
        <p:spPr>
          <a:xfrm>
            <a:off x="0" y="4478973"/>
            <a:ext cx="3356049" cy="66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成績評価</a:t>
            </a:r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096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82600" lvl="0" marL="457200">
              <a:spcBef>
                <a:spcPts val="0"/>
              </a:spcBef>
              <a:buSzPct val="100000"/>
              <a:buAutoNum type="arabicPeriod"/>
            </a:pPr>
            <a:r>
              <a:rPr lang="ja" sz="4000"/>
              <a:t>出席</a:t>
            </a:r>
          </a:p>
          <a:p>
            <a:pPr indent="-482600" lvl="0" marL="457200">
              <a:spcBef>
                <a:spcPts val="0"/>
              </a:spcBef>
              <a:buSzPct val="100000"/>
              <a:buAutoNum type="arabicPeriod"/>
            </a:pPr>
            <a:r>
              <a:rPr lang="ja" sz="4000"/>
              <a:t>プロジェクトへのコミット状況</a:t>
            </a:r>
          </a:p>
          <a:p>
            <a:pPr indent="-482600" lvl="0" marL="457200">
              <a:spcBef>
                <a:spcPts val="0"/>
              </a:spcBef>
              <a:buSzPct val="100000"/>
              <a:buAutoNum type="arabicPeriod"/>
            </a:pPr>
            <a:r>
              <a:rPr lang="ja" sz="4000"/>
              <a:t>最終プレゼンテーション</a:t>
            </a:r>
            <a:br>
              <a:rPr lang="ja" sz="4000"/>
            </a:br>
            <a:r>
              <a:rPr lang="ja" sz="4000"/>
              <a:t> / ポスター発表（チーム点）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/>
        </p:nvSpPr>
        <p:spPr>
          <a:xfrm>
            <a:off x="1532550" y="3886475"/>
            <a:ext cx="5991600" cy="1062900"/>
          </a:xfrm>
          <a:prstGeom prst="rect">
            <a:avLst/>
          </a:prstGeom>
          <a:solidFill>
            <a:srgbClr val="CC4125"/>
          </a:solidFill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ja" sz="2100">
                <a:solidFill>
                  <a:schemeClr val="lt1"/>
                </a:solidFill>
                <a:latin typeface="HiraKakuProN-W3"/>
                <a:ea typeface="HiraKakuProN-W3"/>
                <a:cs typeface="HiraKakuProN-W3"/>
                <a:sym typeface="HiraKakuProN-W3"/>
              </a:rPr>
              <a:t>「実践力」の強化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ja" sz="2100">
                <a:solidFill>
                  <a:schemeClr val="lt1"/>
                </a:solidFill>
                <a:latin typeface="HiraKakuProN-W3"/>
                <a:ea typeface="HiraKakuProN-W3"/>
                <a:cs typeface="HiraKakuProN-W3"/>
                <a:sym typeface="HiraKakuProN-W3"/>
              </a:rPr>
              <a:t>高度な画像処理、生成モデル、強化学習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ja" sz="2100">
                <a:solidFill>
                  <a:schemeClr val="lt1"/>
                </a:solidFill>
                <a:latin typeface="HiraKakuProN-W3"/>
                <a:ea typeface="HiraKakuProN-W3"/>
                <a:cs typeface="HiraKakuProN-W3"/>
                <a:sym typeface="HiraKakuProN-W3"/>
              </a:rPr>
              <a:t>GPU・大規模データ</a:t>
            </a:r>
          </a:p>
        </p:txBody>
      </p:sp>
      <p:graphicFrame>
        <p:nvGraphicFramePr>
          <p:cNvPr id="289" name="Shape 289"/>
          <p:cNvGraphicFramePr/>
          <p:nvPr/>
        </p:nvGraphicFramePr>
        <p:xfrm>
          <a:off x="113550" y="104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{A6964547-2ABC-47EF-8296-7207C3495D37}</a:tableStyleId>
              </a:tblPr>
              <a:tblGrid>
                <a:gridCol w="738800"/>
                <a:gridCol w="2095675"/>
                <a:gridCol w="1568025"/>
              </a:tblGrid>
              <a:tr h="2577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ja"/>
                        <a:t>Chap.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ja"/>
                        <a:t>トピック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ja"/>
                        <a:t>演習・宿題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</a:tr>
              <a:tr h="2577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ja"/>
                        <a:t>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ja"/>
                        <a:t>Introduction / Guidance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rtl="0" algn="ctr">
                        <a:spcBef>
                          <a:spcPts val="0"/>
                        </a:spcBef>
                        <a:buChar char="-"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77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ja"/>
                        <a:t>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ja"/>
                        <a:t>高度な画像処理１</a:t>
                      </a: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ja"/>
                        <a:t>VGG、Caffe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77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ja"/>
                        <a:t>3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ja"/>
                        <a:t>強化学習１</a:t>
                      </a: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ja"/>
                        <a:t>ChainerRL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77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ja"/>
                        <a:t>4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ja"/>
                        <a:t>生成モデル１</a:t>
                      </a: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ja"/>
                        <a:t>生成モデル基礎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77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ja"/>
                        <a:t>5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ja"/>
                        <a:t>大規模データ・GPU</a:t>
                      </a: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ja"/>
                        <a:t>GPU、DB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77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ja"/>
                        <a:t>6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ja"/>
                        <a:t>チーム開発</a:t>
                      </a: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ja"/>
                        <a:t>チーム開発基礎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0" name="Shape 290"/>
          <p:cNvGraphicFramePr/>
          <p:nvPr/>
        </p:nvGraphicFramePr>
        <p:xfrm>
          <a:off x="4618375" y="104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{A6964547-2ABC-47EF-8296-7207C3495D37}</a:tableStyleId>
              </a:tblPr>
              <a:tblGrid>
                <a:gridCol w="764450"/>
                <a:gridCol w="1948950"/>
                <a:gridCol w="1612150"/>
              </a:tblGrid>
              <a:tr h="2577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ja"/>
                        <a:t>Chap.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ja"/>
                        <a:t>トピック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ja"/>
                        <a:t>演習・宿題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</a:tr>
              <a:tr h="2577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ja"/>
                        <a:t>7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ja"/>
                        <a:t>高度な画像処理２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ja"/>
                        <a:t>Semantic Seg.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68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ja"/>
                        <a:t>8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ja"/>
                        <a:t>強化学習２</a:t>
                      </a: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ja"/>
                        <a:t>価値関数ベース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68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ja"/>
                        <a:t>9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ja"/>
                        <a:t>生成モデル２</a:t>
                      </a: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ja"/>
                        <a:t>VAE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68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ja"/>
                        <a:t>10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ja"/>
                        <a:t>高度な画像処理３</a:t>
                      </a: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ja"/>
                        <a:t>TBA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68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ja"/>
                        <a:t>11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ja"/>
                        <a:t>強化学習３</a:t>
                      </a: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ja">
                          <a:solidFill>
                            <a:schemeClr val="dk1"/>
                          </a:solidFill>
                        </a:rPr>
                        <a:t>方策関数ベース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68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ja"/>
                        <a:t>12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ja"/>
                        <a:t>生成モデル３</a:t>
                      </a: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ja"/>
                        <a:t>GAN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91" name="Shape 29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カリキュラム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457200" y="2139702"/>
            <a:ext cx="8229600" cy="85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新</a:t>
            </a:r>
            <a:r>
              <a:rPr lang="ja"/>
              <a:t>バージョンiLect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ja" u="sng"/>
              <a:t>app.ilect.net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algn="l">
              <a:spcBef>
                <a:spcPts val="0"/>
              </a:spcBef>
              <a:buNone/>
            </a:pPr>
            <a:r>
              <a:rPr lang="ja" sz="2400"/>
              <a:t>注１）初期化に10分程度かかります</a:t>
            </a:r>
          </a:p>
          <a:p>
            <a:pPr lvl="0" algn="l">
              <a:spcBef>
                <a:spcPts val="0"/>
              </a:spcBef>
              <a:buNone/>
            </a:pPr>
            <a:r>
              <a:rPr lang="ja" sz="2400"/>
              <a:t>注２）すぐにStopしてもCreditを消費します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ja" sz="2400"/>
              <a:t>注３）今日のコンテンツは講師の</a:t>
            </a:r>
            <a:br>
              <a:rPr lang="ja" sz="2400"/>
            </a:br>
            <a:r>
              <a:rPr lang="ja" sz="2400"/>
              <a:t>         指示あるまで利用しないでください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457200" y="2139702"/>
            <a:ext cx="8229600" cy="85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前回出席しなかった人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iLect起動できない人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 rtl="0">
              <a:spcBef>
                <a:spcPts val="0"/>
              </a:spcBef>
              <a:buNone/>
            </a:pPr>
            <a:r>
              <a:rPr lang="ja" sz="4800"/>
              <a:t>http://tlk.io/dla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457200" y="2139702"/>
            <a:ext cx="8229600" cy="85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質問・問題・相談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ja"/>
              <a:t>Github Issues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を利用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ja"/>
              <a:t>https://github.com/ailorg/dl_lecture_advanced_pub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457200" y="2139702"/>
            <a:ext cx="8229600" cy="85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テーマは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「実践力」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lang="ja"/>
              <a:t>DLJPの教育プログラム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3419862" y="1164426"/>
            <a:ext cx="2304300" cy="2316600"/>
          </a:xfrm>
          <a:prstGeom prst="rect">
            <a:avLst/>
          </a:prstGeom>
          <a:solidFill>
            <a:schemeClr val="accent3"/>
          </a:solidFill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ja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DL基礎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ja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習得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j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MLP、CNN、Optim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j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SGD、Dropout</a:t>
            </a:r>
            <a:r>
              <a:rPr lang="j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、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j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RNN、Seq2Seq </a:t>
            </a:r>
            <a:r>
              <a:rPr b="0" i="0" lang="j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6228175" y="1164426"/>
            <a:ext cx="2304300" cy="2316600"/>
          </a:xfrm>
          <a:prstGeom prst="rect">
            <a:avLst/>
          </a:prstGeom>
          <a:solidFill>
            <a:schemeClr val="accent1"/>
          </a:solidFill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ja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応用力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ja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育成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j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高度な</a:t>
            </a:r>
            <a:r>
              <a:rPr b="0" i="0" lang="j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画像認識、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j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DQN、生成モデル</a:t>
            </a:r>
            <a:r>
              <a:rPr b="0" i="0" lang="j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、</a:t>
            </a:r>
            <a:br>
              <a:rPr b="0" i="0" lang="j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j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GPGPU、DB ...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611550" y="4528450"/>
            <a:ext cx="7920900" cy="488100"/>
          </a:xfrm>
          <a:prstGeom prst="rect">
            <a:avLst/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ja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実践的な人工知能技術を持つ人材を排出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611550" y="1164426"/>
            <a:ext cx="2304300" cy="2316600"/>
          </a:xfrm>
          <a:prstGeom prst="rect">
            <a:avLst/>
          </a:prstGeom>
          <a:solidFill>
            <a:schemeClr val="accent5"/>
          </a:solidFill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ja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基礎開発力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ja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育成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j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仮想環境、SSH、</a:t>
            </a:r>
            <a:br>
              <a:rPr b="0" i="0" lang="j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j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Git、Python、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j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Numpy</a:t>
            </a:r>
            <a:r>
              <a:rPr lang="j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、Scipy </a:t>
            </a:r>
            <a:r>
              <a:rPr b="0" i="0" lang="j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</p:txBody>
      </p:sp>
      <p:sp>
        <p:nvSpPr>
          <p:cNvPr id="222" name="Shape 222"/>
          <p:cNvSpPr/>
          <p:nvPr/>
        </p:nvSpPr>
        <p:spPr>
          <a:xfrm rot="5400000">
            <a:off x="3140872" y="2140107"/>
            <a:ext cx="270000" cy="2880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/>
          <p:nvPr/>
        </p:nvSpPr>
        <p:spPr>
          <a:xfrm rot="5400000">
            <a:off x="2996856" y="2140108"/>
            <a:ext cx="270000" cy="2880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/>
          <p:nvPr/>
        </p:nvSpPr>
        <p:spPr>
          <a:xfrm rot="5400000">
            <a:off x="5949184" y="2140107"/>
            <a:ext cx="270000" cy="2880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/>
          <p:nvPr/>
        </p:nvSpPr>
        <p:spPr>
          <a:xfrm rot="5400000">
            <a:off x="5805168" y="2140108"/>
            <a:ext cx="270000" cy="2880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Shape 226"/>
          <p:cNvSpPr/>
          <p:nvPr/>
        </p:nvSpPr>
        <p:spPr>
          <a:xfrm rot="10800000">
            <a:off x="4068056" y="4216037"/>
            <a:ext cx="1008000" cy="2160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 txBox="1"/>
          <p:nvPr/>
        </p:nvSpPr>
        <p:spPr>
          <a:xfrm>
            <a:off x="611550" y="3671901"/>
            <a:ext cx="7920900" cy="460500"/>
          </a:xfrm>
          <a:prstGeom prst="rect">
            <a:avLst/>
          </a:prstGeom>
          <a:solidFill>
            <a:srgbClr val="76923C"/>
          </a:solidFill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ja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DLJP</a:t>
            </a:r>
            <a:r>
              <a:rPr b="0" i="0" lang="ja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教育プログラム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3634338" y="2987225"/>
            <a:ext cx="1875300" cy="18753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プロジェクト / チーム</a:t>
            </a:r>
          </a:p>
        </p:txBody>
      </p:sp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6313" y="331495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Shape 2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397" y="1359426"/>
            <a:ext cx="959500" cy="95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Shape 2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9825" y="1305775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/>
          <p:nvPr/>
        </p:nvSpPr>
        <p:spPr>
          <a:xfrm>
            <a:off x="6377538" y="2987225"/>
            <a:ext cx="1875300" cy="18753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9513" y="3314950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/>
          <p:nvPr/>
        </p:nvSpPr>
        <p:spPr>
          <a:xfrm>
            <a:off x="797763" y="2987225"/>
            <a:ext cx="1875300" cy="18753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738" y="3314950"/>
            <a:ext cx="1219200" cy="1219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1" name="Shape 241"/>
          <p:cNvGrpSpPr/>
          <p:nvPr/>
        </p:nvGrpSpPr>
        <p:grpSpPr>
          <a:xfrm rot="-5400000">
            <a:off x="1539919" y="2316904"/>
            <a:ext cx="458100" cy="509700"/>
            <a:chOff x="6368444" y="1038504"/>
            <a:chExt cx="458100" cy="509700"/>
          </a:xfrm>
        </p:grpSpPr>
        <p:sp>
          <p:nvSpPr>
            <p:cNvPr id="242" name="Shape 242"/>
            <p:cNvSpPr/>
            <p:nvPr/>
          </p:nvSpPr>
          <p:spPr>
            <a:xfrm rot="5400000">
              <a:off x="6418844" y="1140504"/>
              <a:ext cx="509700" cy="305700"/>
            </a:xfrm>
            <a:prstGeom prst="triangle">
              <a:avLst>
                <a:gd fmla="val 50000" name="adj"/>
              </a:avLst>
            </a:prstGeom>
            <a:solidFill>
              <a:srgbClr val="538CD5"/>
            </a:solidFill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Shape 243"/>
            <p:cNvSpPr/>
            <p:nvPr/>
          </p:nvSpPr>
          <p:spPr>
            <a:xfrm rot="5400000">
              <a:off x="6266444" y="1140504"/>
              <a:ext cx="509700" cy="305700"/>
            </a:xfrm>
            <a:prstGeom prst="triangle">
              <a:avLst>
                <a:gd fmla="val 50000" name="adj"/>
              </a:avLst>
            </a:prstGeom>
            <a:solidFill>
              <a:srgbClr val="538CD5"/>
            </a:solidFill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4" name="Shape 244"/>
          <p:cNvSpPr txBox="1"/>
          <p:nvPr/>
        </p:nvSpPr>
        <p:spPr>
          <a:xfrm>
            <a:off x="2797850" y="1207025"/>
            <a:ext cx="6248100" cy="13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>
              <a:spcBef>
                <a:spcPts val="0"/>
              </a:spcBef>
              <a:buSzPct val="100000"/>
              <a:buChar char="●"/>
            </a:pPr>
            <a:r>
              <a:rPr b="1" lang="ja" sz="2400"/>
              <a:t>お題：「Deep Learning技術を</a:t>
            </a:r>
            <a:br>
              <a:rPr b="1" lang="ja" sz="2400"/>
            </a:br>
            <a:r>
              <a:rPr b="1" lang="ja" sz="2400"/>
              <a:t>利用したアプリ」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b="1" lang="ja" sz="2400"/>
              <a:t>企画立案、設計、開発、学習、</a:t>
            </a:r>
            <a:br>
              <a:rPr b="1" lang="ja" sz="2400"/>
            </a:br>
            <a:r>
              <a:rPr b="1" lang="ja" sz="2400"/>
              <a:t>実験、発表 ...</a:t>
            </a:r>
          </a:p>
        </p:txBody>
      </p:sp>
      <p:pic>
        <p:nvPicPr>
          <p:cNvPr id="245" name="Shape 2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1832" y="3084150"/>
            <a:ext cx="638975" cy="63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/>
        </p:nvSpPr>
        <p:spPr>
          <a:xfrm>
            <a:off x="261925" y="374050"/>
            <a:ext cx="8618400" cy="43887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/>
        </p:nvSpPr>
        <p:spPr>
          <a:xfrm flipH="1" rot="10800000">
            <a:off x="262000" y="3006125"/>
            <a:ext cx="8618475" cy="1751275"/>
          </a:xfrm>
          <a:prstGeom prst="flowChartManualOperation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/>
        </p:nvSpPr>
        <p:spPr>
          <a:xfrm flipH="1" rot="10800000">
            <a:off x="1985675" y="1971900"/>
            <a:ext cx="5171100" cy="1034225"/>
          </a:xfrm>
          <a:prstGeom prst="flowChartManualOperation">
            <a:avLst/>
          </a:prstGeom>
          <a:solidFill>
            <a:srgbClr val="D9EAD3"/>
          </a:solidFill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3019925" y="374050"/>
            <a:ext cx="3102600" cy="1597800"/>
          </a:xfrm>
          <a:prstGeom prst="triangle">
            <a:avLst>
              <a:gd fmla="val 50000" name="adj"/>
            </a:avLst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 txBox="1"/>
          <p:nvPr/>
        </p:nvSpPr>
        <p:spPr>
          <a:xfrm>
            <a:off x="2688775" y="3613563"/>
            <a:ext cx="37647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 sz="3000"/>
              <a:t>全チーム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2688775" y="2068375"/>
            <a:ext cx="37647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 sz="2400"/>
              <a:t>ライトニングR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ja" sz="2400"/>
              <a:t>（15 - 20チーム程度）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2688775" y="1077775"/>
            <a:ext cx="37647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 sz="2400"/>
              <a:t>最終R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ja" sz="2400"/>
              <a:t>（10チーム程度）</a:t>
            </a:r>
          </a:p>
        </p:txBody>
      </p:sp>
      <p:grpSp>
        <p:nvGrpSpPr>
          <p:cNvPr id="257" name="Shape 257"/>
          <p:cNvGrpSpPr/>
          <p:nvPr/>
        </p:nvGrpSpPr>
        <p:grpSpPr>
          <a:xfrm>
            <a:off x="5817719" y="918104"/>
            <a:ext cx="458100" cy="509700"/>
            <a:chOff x="6368444" y="1038504"/>
            <a:chExt cx="458100" cy="509700"/>
          </a:xfrm>
        </p:grpSpPr>
        <p:sp>
          <p:nvSpPr>
            <p:cNvPr id="258" name="Shape 258"/>
            <p:cNvSpPr/>
            <p:nvPr/>
          </p:nvSpPr>
          <p:spPr>
            <a:xfrm rot="5400000">
              <a:off x="6418844" y="1140504"/>
              <a:ext cx="509700" cy="305700"/>
            </a:xfrm>
            <a:prstGeom prst="triangle">
              <a:avLst>
                <a:gd fmla="val 50000" name="adj"/>
              </a:avLst>
            </a:prstGeom>
            <a:solidFill>
              <a:srgbClr val="538CD5"/>
            </a:solidFill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 rot="5400000">
              <a:off x="6266444" y="1140504"/>
              <a:ext cx="509700" cy="305700"/>
            </a:xfrm>
            <a:prstGeom prst="triangle">
              <a:avLst>
                <a:gd fmla="val 50000" name="adj"/>
              </a:avLst>
            </a:prstGeom>
            <a:solidFill>
              <a:srgbClr val="538CD5"/>
            </a:solidFill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0" name="Shape 260"/>
          <p:cNvSpPr txBox="1"/>
          <p:nvPr/>
        </p:nvSpPr>
        <p:spPr>
          <a:xfrm>
            <a:off x="6337675" y="820600"/>
            <a:ext cx="28062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ja" sz="1800"/>
              <a:t>最終プレゼンテーション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ja" sz="1800"/>
              <a:t>優秀賞・最優秀賞</a:t>
            </a:r>
          </a:p>
        </p:txBody>
      </p:sp>
      <p:grpSp>
        <p:nvGrpSpPr>
          <p:cNvPr id="261" name="Shape 261"/>
          <p:cNvGrpSpPr/>
          <p:nvPr/>
        </p:nvGrpSpPr>
        <p:grpSpPr>
          <a:xfrm rot="-8100000">
            <a:off x="1414473" y="2409102"/>
            <a:ext cx="458096" cy="509695"/>
            <a:chOff x="6368444" y="1038504"/>
            <a:chExt cx="458100" cy="509700"/>
          </a:xfrm>
        </p:grpSpPr>
        <p:sp>
          <p:nvSpPr>
            <p:cNvPr id="262" name="Shape 262"/>
            <p:cNvSpPr/>
            <p:nvPr/>
          </p:nvSpPr>
          <p:spPr>
            <a:xfrm rot="5400000">
              <a:off x="6418844" y="1140504"/>
              <a:ext cx="509700" cy="305700"/>
            </a:xfrm>
            <a:prstGeom prst="triangle">
              <a:avLst>
                <a:gd fmla="val 50000" name="adj"/>
              </a:avLst>
            </a:prstGeom>
            <a:solidFill>
              <a:srgbClr val="538CD5"/>
            </a:solidFill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 rot="5400000">
              <a:off x="6266444" y="1140504"/>
              <a:ext cx="509700" cy="305700"/>
            </a:xfrm>
            <a:prstGeom prst="triangle">
              <a:avLst>
                <a:gd fmla="val 50000" name="adj"/>
              </a:avLst>
            </a:prstGeom>
            <a:solidFill>
              <a:srgbClr val="538CD5"/>
            </a:solidFill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4" name="Shape 264"/>
          <p:cNvSpPr txBox="1"/>
          <p:nvPr/>
        </p:nvSpPr>
        <p:spPr>
          <a:xfrm>
            <a:off x="64150" y="1485075"/>
            <a:ext cx="28062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ja" sz="1800"/>
              <a:t>ポスターセッション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ja" sz="1800"/>
              <a:t>優秀ポスター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ja" sz="1800"/>
              <a:t>最優秀ポスター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注意・アナウンス</a:t>
            </a:r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ja" sz="2400"/>
              <a:t>GPUマシンの貸与（予定）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ja" sz="2400"/>
              <a:t>GeForce1070 (8GB Mem, 1920 コア)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ja" sz="2400"/>
              <a:t>プロジェクト用iLect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ja" sz="2400"/>
              <a:t>貸与マシンには限りがあるので</a:t>
            </a:r>
            <a:br>
              <a:rPr lang="ja" sz="2400"/>
            </a:br>
            <a:r>
              <a:rPr lang="ja" sz="2400"/>
              <a:t>好進捗のプロジェクト優先</a:t>
            </a:r>
          </a:p>
          <a:p>
            <a:pPr indent="-381000" lvl="0" marL="457200" rtl="0">
              <a:spcBef>
                <a:spcPts val="0"/>
              </a:spcBef>
              <a:buClr>
                <a:srgbClr val="FF0000"/>
              </a:buClr>
              <a:buSzPct val="100000"/>
            </a:pPr>
            <a:r>
              <a:rPr lang="ja" sz="2400" u="sng">
                <a:solidFill>
                  <a:srgbClr val="FF0000"/>
                </a:solidFill>
              </a:rPr>
              <a:t>授業中には開発する時間</a:t>
            </a:r>
            <a:br>
              <a:rPr lang="ja" sz="2400" u="sng">
                <a:solidFill>
                  <a:srgbClr val="FF0000"/>
                </a:solidFill>
              </a:rPr>
            </a:br>
            <a:r>
              <a:rPr lang="ja" sz="2400" u="sng">
                <a:solidFill>
                  <a:srgbClr val="FF0000"/>
                </a:solidFill>
              </a:rPr>
              <a:t>はほとんどありません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ja" sz="2400">
                <a:solidFill>
                  <a:srgbClr val="000000"/>
                </a:solidFill>
              </a:rPr>
              <a:t>宿題無し → プロジェクト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271" name="Shape 271"/>
          <p:cNvSpPr/>
          <p:nvPr/>
        </p:nvSpPr>
        <p:spPr>
          <a:xfrm>
            <a:off x="7142975" y="3144025"/>
            <a:ext cx="1875300" cy="18753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72" name="Shape 2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4950" y="347175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Shape 2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1950" y="347175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Shape 2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8238" y="4136875"/>
            <a:ext cx="1006625" cy="1006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5" name="Shape 275"/>
          <p:cNvGrpSpPr/>
          <p:nvPr/>
        </p:nvGrpSpPr>
        <p:grpSpPr>
          <a:xfrm>
            <a:off x="6684869" y="3826504"/>
            <a:ext cx="458100" cy="509700"/>
            <a:chOff x="6368444" y="1038504"/>
            <a:chExt cx="458100" cy="509700"/>
          </a:xfrm>
        </p:grpSpPr>
        <p:sp>
          <p:nvSpPr>
            <p:cNvPr id="276" name="Shape 276"/>
            <p:cNvSpPr/>
            <p:nvPr/>
          </p:nvSpPr>
          <p:spPr>
            <a:xfrm rot="5400000">
              <a:off x="6418844" y="1140504"/>
              <a:ext cx="509700" cy="305700"/>
            </a:xfrm>
            <a:prstGeom prst="triangle">
              <a:avLst>
                <a:gd fmla="val 50000" name="adj"/>
              </a:avLst>
            </a:prstGeom>
            <a:solidFill>
              <a:srgbClr val="538CD5"/>
            </a:solidFill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 rot="5400000">
              <a:off x="6266444" y="1140504"/>
              <a:ext cx="509700" cy="305700"/>
            </a:xfrm>
            <a:prstGeom prst="triangle">
              <a:avLst>
                <a:gd fmla="val 50000" name="adj"/>
              </a:avLst>
            </a:prstGeom>
            <a:solidFill>
              <a:srgbClr val="538CD5"/>
            </a:solidFill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