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58" r:id="rId3"/>
    <p:sldId id="263" r:id="rId4"/>
  </p:sldIdLst>
  <p:sldSz cx="9144000" cy="6858000" type="screen4x3"/>
  <p:notesSz cx="9144000" cy="6858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A61FF"/>
    <a:srgbClr val="FFC752"/>
    <a:srgbClr val="44B65C"/>
    <a:srgbClr val="B2A6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8"/>
    <p:restoredTop sz="83604"/>
  </p:normalViewPr>
  <p:slideViewPr>
    <p:cSldViewPr snapToGrid="0" snapToObjects="1">
      <p:cViewPr>
        <p:scale>
          <a:sx n="100" d="100"/>
          <a:sy n="100" d="100"/>
        </p:scale>
        <p:origin x="1320" y="3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30" d="100"/>
          <a:sy n="130" d="100"/>
        </p:scale>
        <p:origin x="2040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file:////Users/tamurakouichirou/Downloads/juu-e_s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 sz="1600" b="1" dirty="0" smtClean="0"/>
              <a:t>Number </a:t>
            </a:r>
            <a:r>
              <a:rPr lang="en-US" altLang="ja-JP" sz="1600" b="1" dirty="0"/>
              <a:t>of New</a:t>
            </a:r>
            <a:r>
              <a:rPr lang="en-US" altLang="ja-JP" sz="1600" b="1" baseline="0" dirty="0"/>
              <a:t> Residual Constructions(2016)</a:t>
            </a:r>
          </a:p>
          <a:p>
            <a:pPr>
              <a:defRPr/>
            </a:pPr>
            <a:r>
              <a:rPr lang="en-US" altLang="ja-JP" sz="1600" b="1" baseline="0" dirty="0"/>
              <a:t>Total(US, JP, CH, EU): </a:t>
            </a:r>
            <a:r>
              <a:rPr lang="en-US" altLang="ja-JP" sz="1600" b="1" baseline="0" dirty="0">
                <a:solidFill>
                  <a:srgbClr val="FF0000"/>
                </a:solidFill>
              </a:rPr>
              <a:t>8,240,000</a:t>
            </a:r>
            <a:r>
              <a:rPr lang="en-US" altLang="ja-JP" sz="1600" b="1" baseline="0" dirty="0"/>
              <a:t>  </a:t>
            </a:r>
            <a:endParaRPr lang="ja-JP" altLang="en-US" sz="1600" b="1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Sheet1!$B$4:$E$4</c:f>
              <c:strCache>
                <c:ptCount val="4"/>
                <c:pt idx="0">
                  <c:v>US</c:v>
                </c:pt>
                <c:pt idx="1">
                  <c:v>Japan</c:v>
                </c:pt>
                <c:pt idx="2">
                  <c:v>China</c:v>
                </c:pt>
                <c:pt idx="3">
                  <c:v>EU</c:v>
                </c:pt>
              </c:strCache>
            </c:strRef>
          </c:cat>
          <c:val>
            <c:numRef>
              <c:f>Sheet1!$B$5:$E$5</c:f>
              <c:numCache>
                <c:formatCode>#,##0_);[Red]\(#,##0\)</c:formatCode>
                <c:ptCount val="4"/>
                <c:pt idx="0" formatCode="#,##0">
                  <c:v>1.285E6</c:v>
                </c:pt>
                <c:pt idx="1">
                  <c:v>974137.0</c:v>
                </c:pt>
                <c:pt idx="2" formatCode="#,##0">
                  <c:v>5.0E6</c:v>
                </c:pt>
                <c:pt idx="3">
                  <c:v>980000.0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1500A5-E3EC-864C-827C-53F51294F4CE}" type="datetimeFigureOut">
              <a:rPr kumimoji="1" lang="ja-JP" altLang="en-US" smtClean="0"/>
              <a:t>2017/12/1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748D8B-F123-EB45-988C-6DD037FC8F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3467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5947FB-A074-EB48-9D74-588DFA5D7930}" type="datetimeFigureOut">
              <a:rPr kumimoji="1" lang="ja-JP" altLang="en-US" smtClean="0"/>
              <a:t>2017/12/1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EC38BE-F44E-6C4C-8961-5D86E3FEBA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5531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https://</a:t>
            </a:r>
            <a:r>
              <a:rPr kumimoji="1" lang="en-US" altLang="ja-JP" dirty="0" err="1" smtClean="0"/>
              <a:t>www.census.gov</a:t>
            </a:r>
            <a:r>
              <a:rPr kumimoji="1" lang="en-US" altLang="ja-JP" dirty="0" smtClean="0"/>
              <a:t>/construction/</a:t>
            </a:r>
            <a:r>
              <a:rPr kumimoji="1" lang="en-US" altLang="ja-JP" dirty="0" err="1" smtClean="0"/>
              <a:t>nrc</a:t>
            </a:r>
            <a:r>
              <a:rPr kumimoji="1" lang="en-US" altLang="ja-JP" dirty="0" smtClean="0"/>
              <a:t>/</a:t>
            </a:r>
            <a:r>
              <a:rPr kumimoji="1" lang="en-US" altLang="ja-JP" dirty="0" err="1" smtClean="0"/>
              <a:t>index.html</a:t>
            </a:r>
            <a:endParaRPr kumimoji="1" lang="en-US" altLang="ja-JP" dirty="0" smtClean="0"/>
          </a:p>
          <a:p>
            <a:r>
              <a:rPr kumimoji="1" lang="en-US" altLang="ja-JP" dirty="0" smtClean="0"/>
              <a:t>http://</a:t>
            </a:r>
            <a:r>
              <a:rPr kumimoji="1" lang="en-US" altLang="ja-JP" dirty="0" err="1" smtClean="0"/>
              <a:t>www.e-stat.go.jp</a:t>
            </a:r>
            <a:r>
              <a:rPr kumimoji="1" lang="en-US" altLang="ja-JP" dirty="0" smtClean="0"/>
              <a:t>/SG1/</a:t>
            </a:r>
            <a:r>
              <a:rPr kumimoji="1" lang="en-US" altLang="ja-JP" dirty="0" err="1" smtClean="0"/>
              <a:t>estat</a:t>
            </a:r>
            <a:r>
              <a:rPr kumimoji="1" lang="en-US" altLang="ja-JP" dirty="0" smtClean="0"/>
              <a:t>/</a:t>
            </a:r>
            <a:r>
              <a:rPr kumimoji="1" lang="en-US" altLang="ja-JP" dirty="0" err="1" smtClean="0"/>
              <a:t>ListE.do?lid</a:t>
            </a:r>
            <a:r>
              <a:rPr kumimoji="1" lang="en-US" altLang="ja-JP" smtClean="0"/>
              <a:t>=000001197463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EC38BE-F44E-6C4C-8961-5D86E3FEBAAA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4623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2666E-DFF8-3844-8A72-F833559E6225}" type="datetime1">
              <a:rPr kumimoji="1" lang="ja-JP" altLang="en-US" smtClean="0"/>
              <a:t>2017/12/1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F4E4A-EFCF-164D-B5DE-4F89503046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2172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kumimoji="1" lang="ja-JP" altLang="en-US" smtClean="0"/>
              <a:t>プレースホルダーまでドラッグするかアイコンをクリックして図を追加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0A97A-8E60-5946-845F-D4E74D6DAB37}" type="datetime1">
              <a:rPr kumimoji="1" lang="ja-JP" altLang="en-US" smtClean="0"/>
              <a:t>2017/12/1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F4E4A-EFCF-164D-B5DE-4F89503046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983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19468-9D91-F44C-A97D-2749C898A3CF}" type="datetime1">
              <a:rPr kumimoji="1" lang="ja-JP" altLang="en-US" smtClean="0"/>
              <a:t>2017/12/1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F4E4A-EFCF-164D-B5DE-4F89503046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15613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B1C77-6B74-024F-982F-DA011CC666E0}" type="datetime1">
              <a:rPr kumimoji="1" lang="ja-JP" altLang="en-US" smtClean="0"/>
              <a:t>2017/12/1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F4E4A-EFCF-164D-B5DE-4F89503046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1819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57717" y="2137834"/>
            <a:ext cx="8100484" cy="1208617"/>
          </a:xfrm>
        </p:spPr>
        <p:txBody>
          <a:bodyPr/>
          <a:lstStyle>
            <a:lvl1pPr algn="ctr">
              <a:defRPr b="0" i="0">
                <a:latin typeface="Meiryo" charset="-128"/>
                <a:ea typeface="Meiryo" charset="-128"/>
                <a:cs typeface="Meiryo" charset="-128"/>
              </a:defRPr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057400" y="3716867"/>
            <a:ext cx="6400800" cy="1752600"/>
          </a:xfrm>
        </p:spPr>
        <p:txBody>
          <a:bodyPr>
            <a:normAutofit/>
          </a:bodyPr>
          <a:lstStyle>
            <a:lvl1pPr marL="0" indent="0" algn="r">
              <a:buNone/>
              <a:defRPr sz="1800" b="0" i="0">
                <a:solidFill>
                  <a:schemeClr val="tx2"/>
                </a:solidFill>
                <a:latin typeface="Meiryo" charset="-128"/>
                <a:ea typeface="Meiryo" charset="-128"/>
                <a:cs typeface="Meiryo" charset="-128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Meiryo" charset="-128"/>
                <a:ea typeface="Meiryo" charset="-128"/>
                <a:cs typeface="Meiryo" charset="-128"/>
              </a:defRPr>
            </a:lvl1pPr>
          </a:lstStyle>
          <a:p>
            <a:fld id="{2A82DAA1-A8C4-5048-B2DA-0533BEE171A7}" type="datetime1">
              <a:rPr lang="ja-JP" altLang="en-US" smtClean="0"/>
              <a:pPr/>
              <a:t>2017/12/1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Meiryo" charset="-128"/>
                <a:ea typeface="Meiryo" charset="-128"/>
                <a:cs typeface="Meiryo" charset="-128"/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Meiryo" charset="-128"/>
                <a:ea typeface="Meiryo" charset="-128"/>
                <a:cs typeface="Meiryo" charset="-128"/>
              </a:defRPr>
            </a:lvl1pPr>
          </a:lstStyle>
          <a:p>
            <a:fld id="{419F4E4A-EFCF-164D-B5DE-4F895030466D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7318072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CF78F-41AD-2F44-B5FE-ABEDE2EC161D}" type="datetime1">
              <a:rPr lang="ja-JP" altLang="en-US" smtClean="0"/>
              <a:t>2017/12/1</a:t>
            </a:fld>
            <a:endParaRPr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F4E4A-EFCF-164D-B5DE-4F895030466D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6121400" cy="6858000"/>
          </a:xfrm>
          <a:solidFill>
            <a:schemeClr val="tx2"/>
          </a:solidFill>
        </p:spPr>
        <p:txBody>
          <a:bodyPr anchor="ctr">
            <a:normAutofit/>
          </a:bodyPr>
          <a:lstStyle>
            <a:lvl1pPr algn="ctr">
              <a:defRPr sz="2800" b="1" i="0">
                <a:solidFill>
                  <a:schemeClr val="bg1">
                    <a:lumMod val="95000"/>
                  </a:schemeClr>
                </a:solidFill>
                <a:latin typeface="Meiryo" charset="-128"/>
                <a:ea typeface="Meiryo" charset="-128"/>
                <a:cs typeface="Meiryo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44280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68362"/>
          </a:xfrm>
          <a:solidFill>
            <a:schemeClr val="tx2"/>
          </a:solidFill>
        </p:spPr>
        <p:txBody>
          <a:bodyPr anchor="b">
            <a:normAutofit/>
          </a:bodyPr>
          <a:lstStyle>
            <a:lvl1pPr algn="l">
              <a:defRPr sz="2400" b="0" i="0">
                <a:solidFill>
                  <a:schemeClr val="bg1">
                    <a:lumMod val="95000"/>
                  </a:schemeClr>
                </a:solidFill>
                <a:latin typeface="Meiryo" charset="-128"/>
                <a:ea typeface="Meiryo" charset="-128"/>
                <a:cs typeface="Meiryo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260000"/>
            <a:ext cx="8229600" cy="4729163"/>
          </a:xfrm>
        </p:spPr>
        <p:txBody>
          <a:bodyPr>
            <a:normAutofit/>
          </a:bodyPr>
          <a:lstStyle>
            <a:lvl1pPr>
              <a:defRPr sz="2000" b="0" i="0">
                <a:latin typeface="Meiryo" charset="-128"/>
                <a:ea typeface="Meiryo" charset="-128"/>
                <a:cs typeface="Meiryo" charset="-128"/>
              </a:defRPr>
            </a:lvl1pPr>
            <a:lvl2pPr>
              <a:defRPr sz="1800" b="0" i="0">
                <a:latin typeface="Meiryo" charset="-128"/>
                <a:ea typeface="Meiryo" charset="-128"/>
                <a:cs typeface="Meiryo" charset="-128"/>
              </a:defRPr>
            </a:lvl2pPr>
            <a:lvl3pPr>
              <a:defRPr sz="1600" b="0" i="0">
                <a:latin typeface="Meiryo" charset="-128"/>
                <a:ea typeface="Meiryo" charset="-128"/>
                <a:cs typeface="Meiryo" charset="-128"/>
              </a:defRPr>
            </a:lvl3pPr>
            <a:lvl4pPr>
              <a:defRPr sz="1400" b="0" i="0">
                <a:latin typeface="Meiryo" charset="-128"/>
                <a:ea typeface="Meiryo" charset="-128"/>
                <a:cs typeface="Meiryo" charset="-128"/>
              </a:defRPr>
            </a:lvl4pPr>
            <a:lvl5pPr>
              <a:defRPr sz="1200" b="0" i="0">
                <a:latin typeface="Meiryo" charset="-128"/>
                <a:ea typeface="Meiryo" charset="-128"/>
                <a:cs typeface="Meiryo" charset="-128"/>
              </a:defRPr>
            </a:lvl5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457200" y="6492877"/>
            <a:ext cx="2133600" cy="365125"/>
          </a:xfrm>
        </p:spPr>
        <p:txBody>
          <a:bodyPr/>
          <a:lstStyle>
            <a:lvl1pPr>
              <a:defRPr b="0" i="0">
                <a:latin typeface="Yu Gothic" charset="-128"/>
                <a:ea typeface="Yu Gothic" charset="-128"/>
                <a:cs typeface="Yu Gothic" charset="-128"/>
              </a:defRPr>
            </a:lvl1pPr>
          </a:lstStyle>
          <a:p>
            <a:fld id="{A49260FD-A57C-BD40-8128-4507A04318CB}" type="datetime1">
              <a:rPr lang="ja-JP" altLang="en-US" smtClean="0"/>
              <a:t>2017/12/1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124200" y="6485999"/>
            <a:ext cx="2895600" cy="365125"/>
          </a:xfrm>
        </p:spPr>
        <p:txBody>
          <a:bodyPr/>
          <a:lstStyle>
            <a:lvl1pPr>
              <a:defRPr b="0" i="0">
                <a:latin typeface="Yu Gothic" charset="-128"/>
                <a:ea typeface="Yu Gothic" charset="-128"/>
                <a:cs typeface="Yu Gothic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6553200" y="6492877"/>
            <a:ext cx="2133600" cy="365125"/>
          </a:xfrm>
        </p:spPr>
        <p:txBody>
          <a:bodyPr/>
          <a:lstStyle>
            <a:lvl1pPr>
              <a:defRPr b="0" i="0">
                <a:latin typeface="Yu Gothic" charset="-128"/>
                <a:ea typeface="Yu Gothic" charset="-128"/>
                <a:cs typeface="Yu Gothic" charset="-128"/>
              </a:defRPr>
            </a:lvl1pPr>
          </a:lstStyle>
          <a:p>
            <a:fld id="{419F4E4A-EFCF-164D-B5DE-4F895030466D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0897849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タイトルとコンテンツ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68362"/>
          </a:xfrm>
          <a:noFill/>
        </p:spPr>
        <p:txBody>
          <a:bodyPr anchor="b">
            <a:normAutofit/>
          </a:bodyPr>
          <a:lstStyle>
            <a:lvl1pPr algn="l">
              <a:defRPr sz="2400" b="0" i="0">
                <a:solidFill>
                  <a:schemeClr val="tx2"/>
                </a:solidFill>
                <a:latin typeface="Meiryo" charset="-128"/>
                <a:ea typeface="Meiryo" charset="-128"/>
                <a:cs typeface="Meiryo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260000"/>
            <a:ext cx="8229600" cy="4729163"/>
          </a:xfrm>
        </p:spPr>
        <p:txBody>
          <a:bodyPr>
            <a:normAutofit/>
          </a:bodyPr>
          <a:lstStyle>
            <a:lvl1pPr>
              <a:defRPr sz="2000" b="0" i="0">
                <a:latin typeface="Meiryo" charset="-128"/>
                <a:ea typeface="Meiryo" charset="-128"/>
                <a:cs typeface="Meiryo" charset="-128"/>
              </a:defRPr>
            </a:lvl1pPr>
            <a:lvl2pPr>
              <a:defRPr sz="1800" b="0" i="0">
                <a:latin typeface="Meiryo" charset="-128"/>
                <a:ea typeface="Meiryo" charset="-128"/>
                <a:cs typeface="Meiryo" charset="-128"/>
              </a:defRPr>
            </a:lvl2pPr>
            <a:lvl3pPr>
              <a:defRPr sz="1600" b="0" i="0">
                <a:latin typeface="Meiryo" charset="-128"/>
                <a:ea typeface="Meiryo" charset="-128"/>
                <a:cs typeface="Meiryo" charset="-128"/>
              </a:defRPr>
            </a:lvl3pPr>
            <a:lvl4pPr>
              <a:defRPr sz="1400" b="0" i="0">
                <a:latin typeface="Meiryo" charset="-128"/>
                <a:ea typeface="Meiryo" charset="-128"/>
                <a:cs typeface="Meiryo" charset="-128"/>
              </a:defRPr>
            </a:lvl4pPr>
            <a:lvl5pPr>
              <a:defRPr sz="1200" b="0" i="0">
                <a:latin typeface="Meiryo" charset="-128"/>
                <a:ea typeface="Meiryo" charset="-128"/>
                <a:cs typeface="Meiryo" charset="-128"/>
              </a:defRPr>
            </a:lvl5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457200" y="6492877"/>
            <a:ext cx="2133600" cy="365125"/>
          </a:xfrm>
        </p:spPr>
        <p:txBody>
          <a:bodyPr/>
          <a:lstStyle>
            <a:lvl1pPr>
              <a:defRPr b="0" i="0">
                <a:latin typeface="Yu Gothic" charset="-128"/>
                <a:ea typeface="Yu Gothic" charset="-128"/>
                <a:cs typeface="Yu Gothic" charset="-128"/>
              </a:defRPr>
            </a:lvl1pPr>
          </a:lstStyle>
          <a:p>
            <a:fld id="{A49260FD-A57C-BD40-8128-4507A04318CB}" type="datetime1">
              <a:rPr lang="ja-JP" altLang="en-US" smtClean="0"/>
              <a:t>2017/12/1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124200" y="6485999"/>
            <a:ext cx="2895600" cy="365125"/>
          </a:xfrm>
        </p:spPr>
        <p:txBody>
          <a:bodyPr/>
          <a:lstStyle>
            <a:lvl1pPr>
              <a:defRPr b="0" i="0">
                <a:latin typeface="Yu Gothic" charset="-128"/>
                <a:ea typeface="Yu Gothic" charset="-128"/>
                <a:cs typeface="Yu Gothic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6553200" y="6492877"/>
            <a:ext cx="2133600" cy="365125"/>
          </a:xfrm>
        </p:spPr>
        <p:txBody>
          <a:bodyPr/>
          <a:lstStyle>
            <a:lvl1pPr>
              <a:defRPr b="0" i="0">
                <a:latin typeface="Yu Gothic" charset="-128"/>
                <a:ea typeface="Yu Gothic" charset="-128"/>
                <a:cs typeface="Yu Gothic" charset="-128"/>
              </a:defRPr>
            </a:lvl1pPr>
          </a:lstStyle>
          <a:p>
            <a:fld id="{419F4E4A-EFCF-164D-B5DE-4F895030466D}" type="slidenum">
              <a:rPr lang="ja-JP" altLang="en-US" smtClean="0"/>
              <a:pPr/>
              <a:t>‹#›</a:t>
            </a:fld>
            <a:endParaRPr lang="ja-JP" altLang="en-US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0" y="868362"/>
            <a:ext cx="9144000" cy="0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/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タイトルとコンテンツ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68362"/>
          </a:xfrm>
          <a:solidFill>
            <a:schemeClr val="tx2"/>
          </a:solidFill>
        </p:spPr>
        <p:txBody>
          <a:bodyPr anchor="b">
            <a:normAutofit/>
          </a:bodyPr>
          <a:lstStyle>
            <a:lvl1pPr algn="l">
              <a:defRPr sz="2400" b="0" i="0">
                <a:solidFill>
                  <a:schemeClr val="bg1">
                    <a:lumMod val="95000"/>
                  </a:schemeClr>
                </a:solidFill>
                <a:latin typeface="Meiryo" charset="-128"/>
                <a:ea typeface="Meiryo" charset="-128"/>
                <a:cs typeface="Meiryo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457200" y="6492877"/>
            <a:ext cx="2133600" cy="365125"/>
          </a:xfrm>
        </p:spPr>
        <p:txBody>
          <a:bodyPr/>
          <a:lstStyle>
            <a:lvl1pPr>
              <a:defRPr b="0" i="0">
                <a:latin typeface="Yu Gothic" charset="-128"/>
                <a:ea typeface="Yu Gothic" charset="-128"/>
                <a:cs typeface="Yu Gothic" charset="-128"/>
              </a:defRPr>
            </a:lvl1pPr>
          </a:lstStyle>
          <a:p>
            <a:fld id="{A49260FD-A57C-BD40-8128-4507A04318CB}" type="datetime1">
              <a:rPr lang="ja-JP" altLang="en-US" smtClean="0"/>
              <a:t>2017/12/1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124200" y="6485999"/>
            <a:ext cx="2895600" cy="365125"/>
          </a:xfrm>
        </p:spPr>
        <p:txBody>
          <a:bodyPr/>
          <a:lstStyle>
            <a:lvl1pPr>
              <a:defRPr b="0" i="0">
                <a:latin typeface="Yu Gothic" charset="-128"/>
                <a:ea typeface="Yu Gothic" charset="-128"/>
                <a:cs typeface="Yu Gothic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6553200" y="6492877"/>
            <a:ext cx="2133600" cy="365125"/>
          </a:xfrm>
        </p:spPr>
        <p:txBody>
          <a:bodyPr/>
          <a:lstStyle>
            <a:lvl1pPr>
              <a:defRPr b="0" i="0">
                <a:latin typeface="Yu Gothic" charset="-128"/>
                <a:ea typeface="Yu Gothic" charset="-128"/>
                <a:cs typeface="Yu Gothic" charset="-128"/>
              </a:defRPr>
            </a:lvl1pPr>
          </a:lstStyle>
          <a:p>
            <a:fld id="{419F4E4A-EFCF-164D-B5DE-4F895030466D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260000"/>
            <a:ext cx="4038600" cy="4525963"/>
          </a:xfrm>
        </p:spPr>
        <p:txBody>
          <a:bodyPr/>
          <a:lstStyle>
            <a:lvl1pPr>
              <a:defRPr sz="2000">
                <a:latin typeface="Meiryo" charset="-128"/>
                <a:ea typeface="Meiryo" charset="-128"/>
                <a:cs typeface="Meiryo" charset="-128"/>
              </a:defRPr>
            </a:lvl1pPr>
            <a:lvl2pPr>
              <a:defRPr sz="1800">
                <a:latin typeface="Meiryo" charset="-128"/>
                <a:ea typeface="Meiryo" charset="-128"/>
                <a:cs typeface="Meiryo" charset="-128"/>
              </a:defRPr>
            </a:lvl2pPr>
            <a:lvl3pPr>
              <a:defRPr sz="1600">
                <a:latin typeface="Meiryo" charset="-128"/>
                <a:ea typeface="Meiryo" charset="-128"/>
                <a:cs typeface="Meiryo" charset="-128"/>
              </a:defRPr>
            </a:lvl3pPr>
            <a:lvl4pPr>
              <a:defRPr sz="1400">
                <a:latin typeface="Meiryo" charset="-128"/>
                <a:ea typeface="Meiryo" charset="-128"/>
                <a:cs typeface="Meiryo" charset="-128"/>
              </a:defRPr>
            </a:lvl4pPr>
            <a:lvl5pPr>
              <a:defRPr sz="1200">
                <a:latin typeface="Meiryo" charset="-128"/>
                <a:ea typeface="Meiryo" charset="-128"/>
                <a:cs typeface="Meiryo" charset="-128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8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260000"/>
            <a:ext cx="4038600" cy="4525963"/>
          </a:xfrm>
        </p:spPr>
        <p:txBody>
          <a:bodyPr/>
          <a:lstStyle>
            <a:lvl1pPr>
              <a:defRPr sz="2000">
                <a:latin typeface="Meiryo" charset="-128"/>
                <a:ea typeface="Meiryo" charset="-128"/>
                <a:cs typeface="Meiryo" charset="-128"/>
              </a:defRPr>
            </a:lvl1pPr>
            <a:lvl2pPr>
              <a:defRPr sz="1800">
                <a:latin typeface="Meiryo" charset="-128"/>
                <a:ea typeface="Meiryo" charset="-128"/>
                <a:cs typeface="Meiryo" charset="-128"/>
              </a:defRPr>
            </a:lvl2pPr>
            <a:lvl3pPr>
              <a:defRPr sz="1600">
                <a:latin typeface="Meiryo" charset="-128"/>
                <a:ea typeface="Meiryo" charset="-128"/>
                <a:cs typeface="Meiryo" charset="-128"/>
              </a:defRPr>
            </a:lvl3pPr>
            <a:lvl4pPr>
              <a:defRPr sz="1400">
                <a:latin typeface="Meiryo" charset="-128"/>
                <a:ea typeface="Meiryo" charset="-128"/>
                <a:cs typeface="Meiryo" charset="-128"/>
              </a:defRPr>
            </a:lvl4pPr>
            <a:lvl5pPr>
              <a:defRPr sz="1200">
                <a:latin typeface="Meiryo" charset="-128"/>
                <a:ea typeface="Meiryo" charset="-128"/>
                <a:cs typeface="Meiryo" charset="-128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</p:spTree>
    <p:extLst/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タイトルとコンテンツ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68362"/>
          </a:xfrm>
          <a:solidFill>
            <a:schemeClr val="tx2"/>
          </a:solidFill>
        </p:spPr>
        <p:txBody>
          <a:bodyPr anchor="b">
            <a:normAutofit/>
          </a:bodyPr>
          <a:lstStyle>
            <a:lvl1pPr algn="l">
              <a:defRPr sz="2400" b="0" i="0">
                <a:solidFill>
                  <a:schemeClr val="bg1">
                    <a:lumMod val="95000"/>
                  </a:schemeClr>
                </a:solidFill>
                <a:latin typeface="Meiryo" charset="-128"/>
                <a:ea typeface="Meiryo" charset="-128"/>
                <a:cs typeface="Meiryo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457200" y="6492877"/>
            <a:ext cx="2133600" cy="365125"/>
          </a:xfrm>
        </p:spPr>
        <p:txBody>
          <a:bodyPr/>
          <a:lstStyle>
            <a:lvl1pPr>
              <a:defRPr b="0" i="0">
                <a:latin typeface="Yu Gothic" charset="-128"/>
                <a:ea typeface="Yu Gothic" charset="-128"/>
                <a:cs typeface="Yu Gothic" charset="-128"/>
              </a:defRPr>
            </a:lvl1pPr>
          </a:lstStyle>
          <a:p>
            <a:fld id="{A49260FD-A57C-BD40-8128-4507A04318CB}" type="datetime1">
              <a:rPr lang="ja-JP" altLang="en-US" smtClean="0"/>
              <a:t>2017/12/1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124200" y="6485999"/>
            <a:ext cx="2895600" cy="365125"/>
          </a:xfrm>
        </p:spPr>
        <p:txBody>
          <a:bodyPr/>
          <a:lstStyle>
            <a:lvl1pPr>
              <a:defRPr b="0" i="0">
                <a:latin typeface="Yu Gothic" charset="-128"/>
                <a:ea typeface="Yu Gothic" charset="-128"/>
                <a:cs typeface="Yu Gothic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6553200" y="6492877"/>
            <a:ext cx="2133600" cy="365125"/>
          </a:xfrm>
        </p:spPr>
        <p:txBody>
          <a:bodyPr/>
          <a:lstStyle>
            <a:lvl1pPr>
              <a:defRPr b="0" i="0">
                <a:latin typeface="Yu Gothic" charset="-128"/>
                <a:ea typeface="Yu Gothic" charset="-128"/>
                <a:cs typeface="Yu Gothic" charset="-128"/>
              </a:defRPr>
            </a:lvl1pPr>
          </a:lstStyle>
          <a:p>
            <a:fld id="{419F4E4A-EFCF-164D-B5DE-4F895030466D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9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260000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Meiryo" charset="-128"/>
                <a:ea typeface="Meiryo" charset="-128"/>
                <a:cs typeface="Meiryo" charset="-128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  <p:sp>
        <p:nvSpPr>
          <p:cNvPr id="10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1899762"/>
            <a:ext cx="4040188" cy="3951288"/>
          </a:xfrm>
        </p:spPr>
        <p:txBody>
          <a:bodyPr/>
          <a:lstStyle>
            <a:lvl1pPr>
              <a:defRPr sz="1800">
                <a:latin typeface="Meiryo" charset="-128"/>
                <a:ea typeface="Meiryo" charset="-128"/>
                <a:cs typeface="Meiryo" charset="-128"/>
              </a:defRPr>
            </a:lvl1pPr>
            <a:lvl2pPr>
              <a:defRPr sz="1600">
                <a:latin typeface="Meiryo" charset="-128"/>
                <a:ea typeface="Meiryo" charset="-128"/>
                <a:cs typeface="Meiryo" charset="-128"/>
              </a:defRPr>
            </a:lvl2pPr>
            <a:lvl3pPr>
              <a:defRPr sz="1400">
                <a:latin typeface="Meiryo" charset="-128"/>
                <a:ea typeface="Meiryo" charset="-128"/>
                <a:cs typeface="Meiryo" charset="-128"/>
              </a:defRPr>
            </a:lvl3pPr>
            <a:lvl4pPr>
              <a:defRPr sz="1200">
                <a:latin typeface="Meiryo" charset="-128"/>
                <a:ea typeface="Meiryo" charset="-128"/>
                <a:cs typeface="Meiryo" charset="-128"/>
              </a:defRPr>
            </a:lvl4pPr>
            <a:lvl5pPr>
              <a:defRPr sz="1050">
                <a:latin typeface="Meiryo" charset="-128"/>
                <a:ea typeface="Meiryo" charset="-128"/>
                <a:cs typeface="Meiryo" charset="-128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11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6" y="1260000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Meiryo" charset="-128"/>
                <a:ea typeface="Meiryo" charset="-128"/>
                <a:cs typeface="Meiryo" charset="-128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  <p:sp>
        <p:nvSpPr>
          <p:cNvPr id="12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6" y="1899762"/>
            <a:ext cx="4041775" cy="3951288"/>
          </a:xfrm>
        </p:spPr>
        <p:txBody>
          <a:bodyPr/>
          <a:lstStyle>
            <a:lvl1pPr>
              <a:defRPr sz="1800">
                <a:latin typeface="Meiryo" charset="-128"/>
                <a:ea typeface="Meiryo" charset="-128"/>
                <a:cs typeface="Meiryo" charset="-128"/>
              </a:defRPr>
            </a:lvl1pPr>
            <a:lvl2pPr>
              <a:defRPr sz="1600">
                <a:latin typeface="Meiryo" charset="-128"/>
                <a:ea typeface="Meiryo" charset="-128"/>
                <a:cs typeface="Meiryo" charset="-128"/>
              </a:defRPr>
            </a:lvl2pPr>
            <a:lvl3pPr>
              <a:defRPr sz="1400">
                <a:latin typeface="Meiryo" charset="-128"/>
                <a:ea typeface="Meiryo" charset="-128"/>
                <a:cs typeface="Meiryo" charset="-128"/>
              </a:defRPr>
            </a:lvl3pPr>
            <a:lvl4pPr>
              <a:defRPr sz="1200">
                <a:latin typeface="Meiryo" charset="-128"/>
                <a:ea typeface="Meiryo" charset="-128"/>
                <a:cs typeface="Meiryo" charset="-128"/>
              </a:defRPr>
            </a:lvl4pPr>
            <a:lvl5pPr>
              <a:defRPr sz="1050">
                <a:latin typeface="Meiryo" charset="-128"/>
                <a:ea typeface="Meiryo" charset="-128"/>
                <a:cs typeface="Meiryo" charset="-128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</p:spTree>
    <p:extLst/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8CC6A-8F8C-1849-966E-16AB1373C664}" type="datetime1">
              <a:rPr kumimoji="1" lang="ja-JP" altLang="en-US" smtClean="0"/>
              <a:t>2017/12/1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F4E4A-EFCF-164D-B5DE-4F89503046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9050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90BCA-DA64-B442-BE5F-5C663AF7EFD1}" type="datetime1">
              <a:rPr kumimoji="1" lang="ja-JP" altLang="en-US" smtClean="0"/>
              <a:t>2017/12/1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F4E4A-EFCF-164D-B5DE-4F89503046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4095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Yu Gothic" charset="-128"/>
                <a:ea typeface="Yu Gothic" charset="-128"/>
                <a:cs typeface="Yu Gothic" charset="-128"/>
              </a:defRPr>
            </a:lvl1pPr>
          </a:lstStyle>
          <a:p>
            <a:fld id="{31CCF78F-41AD-2F44-B5FE-ABEDE2EC161D}" type="datetime1">
              <a:rPr lang="ja-JP" altLang="en-US" smtClean="0"/>
              <a:t>2017/12/1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i="0">
                <a:solidFill>
                  <a:schemeClr val="tx1">
                    <a:tint val="75000"/>
                  </a:schemeClr>
                </a:solidFill>
                <a:latin typeface="Yu Gothic" charset="-128"/>
                <a:ea typeface="Yu Gothic" charset="-128"/>
                <a:cs typeface="Yu Gothic" charset="-128"/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Yu Gothic" charset="-128"/>
                <a:ea typeface="Yu Gothic" charset="-128"/>
                <a:cs typeface="Yu Gothic" charset="-128"/>
              </a:defRPr>
            </a:lvl1pPr>
          </a:lstStyle>
          <a:p>
            <a:fld id="{419F4E4A-EFCF-164D-B5DE-4F895030466D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608362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49" r:id="rId2"/>
    <p:sldLayoutId id="2147483663" r:id="rId3"/>
    <p:sldLayoutId id="2147483650" r:id="rId4"/>
    <p:sldLayoutId id="2147483660" r:id="rId5"/>
    <p:sldLayoutId id="2147483661" r:id="rId6"/>
    <p:sldLayoutId id="2147483662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342900" rtl="0" eaLnBrk="1" latinLnBrk="0" hangingPunct="1">
        <a:spcBef>
          <a:spcPct val="0"/>
        </a:spcBef>
        <a:buNone/>
        <a:defRPr kumimoji="1" sz="3300" b="0" i="0" kern="1200">
          <a:solidFill>
            <a:schemeClr val="tx1"/>
          </a:solidFill>
          <a:latin typeface="Yu Gothic" charset="-128"/>
          <a:ea typeface="Yu Gothic" charset="-128"/>
          <a:cs typeface="Yu Gothic" charset="-128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kumimoji="1" sz="1800" b="0" i="0" kern="1200">
          <a:solidFill>
            <a:schemeClr val="tx1"/>
          </a:solidFill>
          <a:latin typeface="Yu Gothic" charset="-128"/>
          <a:ea typeface="Yu Gothic" charset="-128"/>
          <a:cs typeface="Yu Gothic" charset="-128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kumimoji="1" sz="1500" b="0" i="0" kern="1200">
          <a:solidFill>
            <a:schemeClr val="tx1"/>
          </a:solidFill>
          <a:latin typeface="Yu Gothic" charset="-128"/>
          <a:ea typeface="Yu Gothic" charset="-128"/>
          <a:cs typeface="Yu Gothic" charset="-128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kumimoji="1" sz="1350" b="0" i="0" kern="1200">
          <a:solidFill>
            <a:schemeClr val="tx1"/>
          </a:solidFill>
          <a:latin typeface="Yu Gothic" charset="-128"/>
          <a:ea typeface="Yu Gothic" charset="-128"/>
          <a:cs typeface="Yu Gothic" charset="-128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kumimoji="1" sz="1200" b="0" i="0" kern="1200">
          <a:solidFill>
            <a:schemeClr val="tx1"/>
          </a:solidFill>
          <a:latin typeface="Yu Gothic" charset="-128"/>
          <a:ea typeface="Yu Gothic" charset="-128"/>
          <a:cs typeface="Yu Gothic" charset="-128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kumimoji="1" sz="1200" b="0" i="0" kern="1200">
          <a:solidFill>
            <a:schemeClr val="tx1"/>
          </a:solidFill>
          <a:latin typeface="Yu Gothic" charset="-128"/>
          <a:ea typeface="Yu Gothic" charset="-128"/>
          <a:cs typeface="Yu Gothic" charset="-128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3429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smtClean="0"/>
              <a:t>Innovation and Entrepreneurship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/>
              <a:t>Team 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F4E4A-EFCF-164D-B5DE-4F895030466D}" type="slidenum">
              <a:rPr lang="ja-JP" altLang="en-US" smtClean="0"/>
              <a:pPr/>
              <a:t>1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4074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Outlines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kumimoji="1" lang="en-US" altLang="ja-JP" dirty="0" smtClean="0"/>
              <a:t>A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ja-JP" dirty="0" smtClean="0"/>
              <a:t>B</a:t>
            </a:r>
          </a:p>
          <a:p>
            <a:pPr marL="457200" indent="-457200">
              <a:buFont typeface="+mj-lt"/>
              <a:buAutoNum type="arabicPeriod"/>
            </a:pP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F4E4A-EFCF-164D-B5DE-4F895030466D}" type="slidenum">
              <a:rPr lang="ja-JP" altLang="en-US" smtClean="0"/>
              <a:pPr/>
              <a:t>2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083616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Market Penetration Analysis 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[Our target]: Construction Industry (B2B)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Companies in the construction industry who would like to construct new comfortable buildings for consumers.  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In Developed countries. Especially in high-tech cities which require wireless power transfer like Singapore, </a:t>
            </a:r>
            <a:r>
              <a:rPr lang="en-US" altLang="ja-JP" dirty="0"/>
              <a:t>Silicon </a:t>
            </a:r>
            <a:r>
              <a:rPr lang="en-US" altLang="ja-JP" dirty="0" smtClean="0"/>
              <a:t>Valley, Shenzhen</a:t>
            </a:r>
          </a:p>
          <a:p>
            <a:r>
              <a:rPr lang="en-US" altLang="ja-JP" dirty="0" smtClean="0"/>
              <a:t>[Market Share]: 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F4E4A-EFCF-164D-B5DE-4F895030466D}" type="slidenum">
              <a:rPr lang="ja-JP" altLang="en-US" smtClean="0"/>
              <a:pPr/>
              <a:t>3</a:t>
            </a:fld>
            <a:endParaRPr lang="ja-JP" altLang="en-US"/>
          </a:p>
        </p:txBody>
      </p:sp>
      <p:graphicFrame>
        <p:nvGraphicFramePr>
          <p:cNvPr id="6" name="グラフ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8485477"/>
              </p:ext>
            </p:extLst>
          </p:nvPr>
        </p:nvGraphicFramePr>
        <p:xfrm>
          <a:off x="-92943" y="3624581"/>
          <a:ext cx="5234136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7" name="図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847" y="3624581"/>
            <a:ext cx="3924300" cy="2773933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1800936" y="3311287"/>
            <a:ext cx="1579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>
                <a:latin typeface="Meiryo" charset="-128"/>
                <a:ea typeface="Meiryo" charset="-128"/>
                <a:cs typeface="Meiryo" charset="-128"/>
              </a:rPr>
              <a:t>Market size</a:t>
            </a:r>
            <a:endParaRPr kumimoji="1" lang="ja-JP" altLang="en-US" b="1" dirty="0" smtClean="0"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923599" y="3311287"/>
            <a:ext cx="1984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smtClean="0">
                <a:latin typeface="Meiryo" charset="-128"/>
                <a:ea typeface="Meiryo" charset="-128"/>
                <a:cs typeface="Meiryo" charset="-128"/>
              </a:rPr>
              <a:t>Market growth</a:t>
            </a:r>
            <a:endParaRPr kumimoji="1" lang="ja-JP" altLang="en-US" b="1" dirty="0" smtClean="0"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72485" y="6550679"/>
            <a:ext cx="43540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Meiryo" charset="-128"/>
                <a:ea typeface="Meiryo" charset="-128"/>
                <a:cs typeface="Meiryo" charset="-128"/>
              </a:rPr>
              <a:t>*</a:t>
            </a:r>
            <a:r>
              <a:rPr lang="en-US" altLang="ja-JP" sz="1050" dirty="0" smtClean="0">
                <a:latin typeface="Meiryo" charset="-128"/>
                <a:ea typeface="Meiryo" charset="-128"/>
                <a:cs typeface="Meiryo" charset="-128"/>
              </a:rPr>
              <a:t>*When average of </a:t>
            </a:r>
            <a:r>
              <a:rPr lang="en-US" altLang="ja-JP" sz="1050" dirty="0" err="1" smtClean="0">
                <a:latin typeface="Meiryo" charset="-128"/>
                <a:ea typeface="Meiryo" charset="-128"/>
                <a:cs typeface="Meiryo" charset="-128"/>
              </a:rPr>
              <a:t>NetSales</a:t>
            </a:r>
            <a:r>
              <a:rPr lang="en-US" altLang="ja-JP" sz="1050" dirty="0" smtClean="0">
                <a:latin typeface="Meiryo" charset="-128"/>
                <a:ea typeface="Meiryo" charset="-128"/>
                <a:cs typeface="Meiryo" charset="-128"/>
              </a:rPr>
              <a:t> of single construction is $30,000 </a:t>
            </a:r>
            <a:endParaRPr kumimoji="1" lang="ja-JP" altLang="en-US" sz="1050" dirty="0" smtClean="0"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710440" y="6300550"/>
            <a:ext cx="162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FF0000"/>
                </a:solidFill>
                <a:latin typeface="Meiryo" charset="-128"/>
                <a:ea typeface="Meiryo" charset="-128"/>
                <a:cs typeface="Meiryo" charset="-128"/>
              </a:rPr>
              <a:t>$250 billion</a:t>
            </a:r>
            <a:endParaRPr kumimoji="1" lang="ja-JP" altLang="en-US" b="1" dirty="0" smtClean="0">
              <a:solidFill>
                <a:srgbClr val="FF0000"/>
              </a:solidFill>
              <a:latin typeface="Meiryo" charset="-128"/>
              <a:ea typeface="Meiryo" charset="-128"/>
              <a:cs typeface="Meiryo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3947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rtlCol="0" anchor="ctr"/>
      <a:lstStyle>
        <a:defPPr algn="ctr">
          <a:defRPr kumimoji="1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kumimoji="1" smtClean="0">
            <a:latin typeface="Meiryo" charset="-128"/>
            <a:ea typeface="Meiryo" charset="-128"/>
            <a:cs typeface="Meiryo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emplate" id="{951C98CF-1D93-B64A-ADB6-C5955381DC1A}" vid="{9EAE4893-94EA-2D47-B5F5-950B80F960BE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21184</TotalTime>
  <Words>103</Words>
  <Application>Microsoft Macintosh PowerPoint</Application>
  <PresentationFormat>画面に合わせる (4:3)</PresentationFormat>
  <Paragraphs>22</Paragraphs>
  <Slides>3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Meiryo</vt:lpstr>
      <vt:lpstr>Yu Gothic</vt:lpstr>
      <vt:lpstr>Arial</vt:lpstr>
      <vt:lpstr>simple</vt:lpstr>
      <vt:lpstr>Innovation and Entrepreneurship</vt:lpstr>
      <vt:lpstr>Outlines</vt:lpstr>
      <vt:lpstr>Market Penetration Analysis 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タイトル</dc:title>
  <dc:creator>中川大海</dc:creator>
  <cp:lastModifiedBy>koichiro tamura</cp:lastModifiedBy>
  <cp:revision>836</cp:revision>
  <cp:lastPrinted>2017-02-06T23:51:41Z</cp:lastPrinted>
  <dcterms:created xsi:type="dcterms:W3CDTF">2016-12-08T13:08:22Z</dcterms:created>
  <dcterms:modified xsi:type="dcterms:W3CDTF">2017-12-01T02:18:48Z</dcterms:modified>
</cp:coreProperties>
</file>