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DA57A-3E0A-4A53-972E-189DB038E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F37D99-AB72-474D-9EA4-3977A0210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F8705-00AF-42C8-8286-DAF78DC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7648F3-8267-4051-BC4B-E5993BE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77560-FA27-4096-8155-6EA4C509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938F9-F58F-4319-81A6-0AFC51D7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D43AA-8D86-4157-8F9E-D6419CF44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6B89A-68C9-4EA9-8D39-B49FF168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5C1FF-A2CE-4C5E-86BC-3311263D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FFB166-883D-481E-983A-D967CC1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2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3BAF5C-4B55-4986-A1A2-D60FA80E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CE12B2-18E6-4991-9CFD-F2F5572A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B5A92-4D19-4668-A2A0-4A38314A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7D2F60-7AE1-4A0B-90AC-A3067C1E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DD2FF-1447-4A95-9EB3-BD9A9A92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0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A36DA-D89A-4A1D-867F-B98F8322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CB563-B386-4CE1-9F33-A6318AFD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98CB1-A581-4651-B014-7A48BD62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6598F-E5EF-46A3-ACA5-71B1308C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90A2F-A9E4-4BE8-BC66-A1D79C0C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71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F2B70-6C49-4130-B19A-CEA8FA86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322F94-9FC5-4DA6-948F-B761DB5E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092A5-26A3-4CFF-96B7-23B6C229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FE162-B7DB-481C-9E2E-FB88E9A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238C2-002C-42B0-9E0A-AF988C1C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98829-0085-404E-9877-E367D0DB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D160A-5B3E-4D05-A68F-834F15F6E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27B39E-0B9A-4AD0-A36A-546DA08D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252A8B-FF7D-4ED2-90CC-BC573DEF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C0901C-0EEB-453C-9A32-DD4CC78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805944-D6DC-4B56-B3E7-EE198BC6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5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4EA09-0C5F-4003-87DF-26526232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B3EED-BDED-481F-92E3-9EEB2D2C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C9D28A-B886-4B58-BC41-FB089E20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9ABAB2-5DA4-4161-8834-0905FAA5B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E70E66-8353-438D-BE7D-84783AD19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7990B0-C20E-4675-B639-57C5590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D06E52-7D75-402C-A940-93650881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6E6CF2-AAF1-4D47-A8F9-1B3F845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55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85298-49DA-4DBE-BDB2-FDA8129F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C8A4D5-B4D5-4357-8EAE-06FAAB0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26D575-64DA-48C2-B7C8-B20F7EA8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6FA73B-51F4-402C-810E-F4725F9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F18ACD-5E2E-4F99-A715-5F21780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E9E7DA-AE2B-48E0-8A17-4033F21E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4AA23-3B63-4DD2-BB0B-EDF3CB56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85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AE957-A29A-4686-8323-BC3B5A75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78BBE-CD5B-4737-9567-4D7BF7BE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19630D-1894-4242-84BD-94A93D9B2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E8CB50-CB46-4D1F-BD0C-B503CC2D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3504B-7580-4BA6-A25F-E12E0F73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40FCA-ABC1-4DFE-B58E-DD18B1D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37FDB-909D-41BB-BC5F-0C117916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71807A-17E3-447B-BC62-4CCB4FFA9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E5A79A-AC5D-4F78-BB1A-47D9F9D0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F8D95-1C66-42C2-973A-A035DA45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954419-9C24-46AB-A9A7-3E4C6D5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E2888-602C-4BEF-8718-6B350A6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2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0DFD54-1022-473E-A4DE-72FF773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A6F41-6C8C-43A8-A732-08B7E2AC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11420-7549-486F-923E-8252964F9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7480-EFB5-4D7F-8A07-CEE2C8FADE2D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A8DAB-9B29-42F7-855D-E9296B2F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25E8D-FB02-4DFF-8FF6-2E562DED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EB97-C0F8-4D84-9BD5-3C8B427AF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08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980132-0D89-40DB-AE0E-A3EB9D800543}"/>
              </a:ext>
            </a:extLst>
          </p:cNvPr>
          <p:cNvSpPr txBox="1"/>
          <p:nvPr/>
        </p:nvSpPr>
        <p:spPr>
          <a:xfrm>
            <a:off x="643110" y="1614250"/>
            <a:ext cx="140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カタ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0466FE-CF5E-4465-8D0A-6A4CE1541E4E}"/>
              </a:ext>
            </a:extLst>
          </p:cNvPr>
          <p:cNvSpPr txBox="1"/>
          <p:nvPr/>
        </p:nvSpPr>
        <p:spPr>
          <a:xfrm>
            <a:off x="2806234" y="1614250"/>
            <a:ext cx="1694226" cy="74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93876-DAC9-407D-A573-956106BD2753}"/>
              </a:ext>
            </a:extLst>
          </p:cNvPr>
          <p:cNvSpPr txBox="1"/>
          <p:nvPr/>
        </p:nvSpPr>
        <p:spPr>
          <a:xfrm>
            <a:off x="5366499" y="1653410"/>
            <a:ext cx="115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ポチ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13E6DF-8C36-4579-B74F-2278BD1BDA55}"/>
              </a:ext>
            </a:extLst>
          </p:cNvPr>
          <p:cNvSpPr txBox="1"/>
          <p:nvPr/>
        </p:nvSpPr>
        <p:spPr>
          <a:xfrm>
            <a:off x="643110" y="2478749"/>
            <a:ext cx="203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カタッ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2B00EA-4AB2-46BE-A28C-98B1D14F6D37}"/>
              </a:ext>
            </a:extLst>
          </p:cNvPr>
          <p:cNvSpPr txBox="1"/>
          <p:nvPr/>
        </p:nvSpPr>
        <p:spPr>
          <a:xfrm>
            <a:off x="2806233" y="2478749"/>
            <a:ext cx="203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ターン♪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C3FADE-9A3E-45D5-A23A-7B329224914B}"/>
              </a:ext>
            </a:extLst>
          </p:cNvPr>
          <p:cNvSpPr txBox="1"/>
          <p:nvPr/>
        </p:nvSpPr>
        <p:spPr>
          <a:xfrm>
            <a:off x="5366498" y="2517909"/>
            <a:ext cx="203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E1F74F-3DD6-4A19-9C2B-6969E1DFA882}"/>
              </a:ext>
            </a:extLst>
          </p:cNvPr>
          <p:cNvSpPr txBox="1"/>
          <p:nvPr/>
        </p:nvSpPr>
        <p:spPr>
          <a:xfrm>
            <a:off x="643110" y="3414053"/>
            <a:ext cx="140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550806-2FA6-4EE8-AE29-475E5D0989AA}"/>
              </a:ext>
            </a:extLst>
          </p:cNvPr>
          <p:cNvSpPr txBox="1"/>
          <p:nvPr/>
        </p:nvSpPr>
        <p:spPr>
          <a:xfrm>
            <a:off x="2806234" y="3414053"/>
            <a:ext cx="169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タ～ン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ADBDC-C4E2-4063-9EE6-E9BA83E7489F}"/>
              </a:ext>
            </a:extLst>
          </p:cNvPr>
          <p:cNvSpPr txBox="1"/>
          <p:nvPr/>
        </p:nvSpPr>
        <p:spPr>
          <a:xfrm>
            <a:off x="5366499" y="3453213"/>
            <a:ext cx="177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ぽち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36B1E2-56BE-42A4-81C5-E609496C8F0C}"/>
              </a:ext>
            </a:extLst>
          </p:cNvPr>
          <p:cNvSpPr txBox="1"/>
          <p:nvPr/>
        </p:nvSpPr>
        <p:spPr>
          <a:xfrm>
            <a:off x="7279451" y="1653410"/>
            <a:ext cx="366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ビューーーーン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1C0037-F0F8-4C00-93CD-DD14F5650D37}"/>
              </a:ext>
            </a:extLst>
          </p:cNvPr>
          <p:cNvSpPr txBox="1"/>
          <p:nvPr/>
        </p:nvSpPr>
        <p:spPr>
          <a:xfrm>
            <a:off x="7279450" y="2517909"/>
            <a:ext cx="203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びゅん！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DB95A3-D0F7-426A-8FB5-EB09E98E1304}"/>
              </a:ext>
            </a:extLst>
          </p:cNvPr>
          <p:cNvSpPr txBox="1"/>
          <p:nvPr/>
        </p:nvSpPr>
        <p:spPr>
          <a:xfrm>
            <a:off x="7279450" y="3453213"/>
            <a:ext cx="2430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ビューン</a:t>
            </a:r>
          </a:p>
        </p:txBody>
      </p:sp>
    </p:spTree>
    <p:extLst>
      <p:ext uri="{BB962C8B-B14F-4D97-AF65-F5344CB8AC3E}">
        <p14:creationId xmlns:p14="http://schemas.microsoft.com/office/powerpoint/2010/main" val="185650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BIZ UDPゴシック</vt:lpstr>
      <vt:lpstr>BIZ UDP明朝 Medium</vt:lpstr>
      <vt:lpstr>BIZ UDゴシック</vt:lpstr>
      <vt:lpstr>HGP行書体</vt:lpstr>
      <vt:lpstr>HGS明朝E</vt:lpstr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 宏一朗</dc:creator>
  <cp:lastModifiedBy>加藤 宏一朗</cp:lastModifiedBy>
  <cp:revision>5</cp:revision>
  <dcterms:created xsi:type="dcterms:W3CDTF">2020-08-27T13:38:19Z</dcterms:created>
  <dcterms:modified xsi:type="dcterms:W3CDTF">2020-08-28T12:02:40Z</dcterms:modified>
</cp:coreProperties>
</file>