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99"/>
    <a:srgbClr val="B2DE82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726A-58C9-42A1-834C-E3197795045C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FB33-F03C-4D7A-959B-CCAB054D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726A-58C9-42A1-834C-E3197795045C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FB33-F03C-4D7A-959B-CCAB054D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726A-58C9-42A1-834C-E3197795045C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FB33-F03C-4D7A-959B-CCAB054D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726A-58C9-42A1-834C-E3197795045C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FB33-F03C-4D7A-959B-CCAB054D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726A-58C9-42A1-834C-E3197795045C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FB33-F03C-4D7A-959B-CCAB054D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8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726A-58C9-42A1-834C-E3197795045C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FB33-F03C-4D7A-959B-CCAB054D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726A-58C9-42A1-834C-E3197795045C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FB33-F03C-4D7A-959B-CCAB054D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726A-58C9-42A1-834C-E3197795045C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FB33-F03C-4D7A-959B-CCAB054D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5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726A-58C9-42A1-834C-E3197795045C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FB33-F03C-4D7A-959B-CCAB054D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4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726A-58C9-42A1-834C-E3197795045C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FB33-F03C-4D7A-959B-CCAB054D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4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726A-58C9-42A1-834C-E3197795045C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FB33-F03C-4D7A-959B-CCAB054D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726A-58C9-42A1-834C-E3197795045C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9FB33-F03C-4D7A-959B-CCAB054D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828"/>
            <a:ext cx="9144000" cy="89962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ที่มาและความสำคัญของปัญหาพิเศษ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994" y="1089109"/>
            <a:ext cx="10522634" cy="1586819"/>
          </a:xfrm>
        </p:spPr>
        <p:txBody>
          <a:bodyPr>
            <a:noAutofit/>
          </a:bodyPr>
          <a:lstStyle/>
          <a:p>
            <a:pPr algn="thaiDist"/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ส่วนใหญ่ผู้ที่ต้องการการเดินทางที่สะดวก และรวดเร็วมักจะเลือกใช้บริการรถแท็กซี่ ทำให้รถแท็กซี่จึงได้รับความนิยม และมีแอปพลิเคชันมากมายเกี่ยวกับแท็กซี่ แต่แอปพลิเคชันเหล่านั้นมีฟังก์ชันการทำงานไม่สมบูรณ์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01663" y="2786358"/>
            <a:ext cx="3277771" cy="27844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36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SOS</a:t>
            </a:r>
          </a:p>
          <a:p>
            <a:pPr algn="ctr">
              <a:lnSpc>
                <a:spcPct val="200000"/>
              </a:lnSpc>
            </a:pPr>
            <a:endParaRPr lang="en-US" sz="3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>
              <a:lnSpc>
                <a:spcPct val="200000"/>
              </a:lnSpc>
            </a:pPr>
            <a:endParaRPr lang="en-US" sz="3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51916" y="2774080"/>
            <a:ext cx="3212120" cy="2796726"/>
          </a:xfrm>
          <a:prstGeom prst="roundRect">
            <a:avLst/>
          </a:prstGeom>
          <a:solidFill>
            <a:srgbClr val="92D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36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Meter</a:t>
            </a:r>
          </a:p>
          <a:p>
            <a:pPr algn="ctr">
              <a:lnSpc>
                <a:spcPct val="200000"/>
              </a:lnSpc>
            </a:pPr>
            <a:endParaRPr lang="en-US" sz="3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>
              <a:lnSpc>
                <a:spcPct val="200000"/>
              </a:lnSpc>
            </a:pPr>
            <a:endParaRPr lang="en-US" sz="3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38" y="3478498"/>
            <a:ext cx="1928886" cy="19818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" t="6516" r="8022" b="7658"/>
          <a:stretch/>
        </p:blipFill>
        <p:spPr>
          <a:xfrm>
            <a:off x="1533378" y="3545056"/>
            <a:ext cx="1997612" cy="178081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8117062" y="2786358"/>
            <a:ext cx="3235566" cy="2784447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36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Report</a:t>
            </a:r>
          </a:p>
          <a:p>
            <a:pPr algn="ctr">
              <a:lnSpc>
                <a:spcPct val="200000"/>
              </a:lnSpc>
            </a:pPr>
            <a:endParaRPr lang="en-US" sz="3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>
              <a:lnSpc>
                <a:spcPct val="200000"/>
              </a:lnSpc>
            </a:pPr>
            <a:endParaRPr lang="en-US" sz="3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9" y="3174609"/>
            <a:ext cx="2438400" cy="24384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501663" y="2760011"/>
            <a:ext cx="3277771" cy="28107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36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>
              <a:lnSpc>
                <a:spcPct val="200000"/>
              </a:lnSpc>
            </a:pPr>
            <a:endParaRPr lang="en-US" sz="3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>
              <a:lnSpc>
                <a:spcPct val="200000"/>
              </a:lnSpc>
            </a:pPr>
            <a:endParaRPr lang="en-US" sz="3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0" y="2567355"/>
            <a:ext cx="3399691" cy="32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0.29336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61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0.29883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29349 0.001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4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29531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วัตถุประสงค์ของปัญหาพิเศษ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4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เพื่อพัฒนาแอปพลิเคชันที่ช่วยเพิ่มความปลอดภัยให้แก่ผู้ใช้บริการรถแท็กซี่ ป้องกันการถูกเอารัดเอาเปรียบ ป้องกันภัยอันตราย และเพิ่มความสะดวกในการค้นหาข้อมูลติดต่อหน่วยงานต่างๆ</a:t>
            </a:r>
          </a:p>
        </p:txBody>
      </p:sp>
    </p:spTree>
    <p:extLst>
      <p:ext uri="{BB962C8B-B14F-4D97-AF65-F5344CB8AC3E}">
        <p14:creationId xmlns:p14="http://schemas.microsoft.com/office/powerpoint/2010/main" val="450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ขอบเขตของปัญหาพิเศษ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1" y="1685348"/>
            <a:ext cx="3617890" cy="31828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32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แอปพลิเคชันสำหรับระบบปฏิบัติการแอน</a:t>
            </a:r>
            <a:r>
              <a:rPr lang="th-TH" sz="32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ดรอยด์</a:t>
            </a:r>
            <a:endParaRPr lang="en-US" sz="32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56092" y="1733593"/>
            <a:ext cx="3348506" cy="3134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32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ใช้ระบบ</a:t>
            </a:r>
            <a:r>
              <a:rPr lang="en-US" sz="32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GPS</a:t>
            </a:r>
            <a:r>
              <a:rPr lang="th-TH" sz="32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และอินเตอร์เน็ต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04598" y="1741163"/>
            <a:ext cx="3335627" cy="3076575"/>
          </a:xfrm>
          <a:prstGeom prst="roundRect">
            <a:avLst/>
          </a:prstGeom>
          <a:solidFill>
            <a:srgbClr val="FFCCCC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32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ใช้ได้เฉพาะแท็กซี่ในประเทศไทย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89" y="2916366"/>
            <a:ext cx="1741163" cy="1741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299" y="2916366"/>
            <a:ext cx="1165769" cy="181277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2" b="12043"/>
          <a:stretch/>
        </p:blipFill>
        <p:spPr>
          <a:xfrm>
            <a:off x="5165914" y="2936556"/>
            <a:ext cx="2006535" cy="17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788"/>
            <a:ext cx="10515600" cy="1055712"/>
          </a:xfrm>
        </p:spPr>
        <p:txBody>
          <a:bodyPr/>
          <a:lstStyle/>
          <a:p>
            <a:pPr algn="ctr"/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ประโยชน์ที่คาดว่าจะได้รับ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4270"/>
            <a:ext cx="10515600" cy="4351338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เพิ่มความปลอดภัยให้กับผู้โดยสาร และลดความเสี่ยงในการเกิดเหตุร้ายต่อผู้โดยสาร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ผู้โดยสารไม่ถูกเอารัดเอาเปรียบ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เพิ่มความมั่นใจให้กับผู้โดยสาร</a:t>
            </a:r>
            <a:endParaRPr lang="en-US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เพิ่มความสะดวกให้กับผู้โดยสาร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เมื่อตกอยู่ในสถานการณ์เสี่ยง ผู้โดยสารจะได้รับการช่วยเหลืออย่างรวดเร็ว</a:t>
            </a:r>
          </a:p>
          <a:p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74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86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ที่มาและความสำคัญของปัญหาพิเศษ</vt:lpstr>
      <vt:lpstr>วัตถุประสงค์ของปัญหาพิเศษ</vt:lpstr>
      <vt:lpstr>ขอบเขตของปัญหาพิเศษ</vt:lpstr>
      <vt:lpstr>ประโยชน์ที่คาดว่าจะได้รับ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ที่มาและความสำคัญ</dc:title>
  <dc:creator>Natcha Jinatanasatien</dc:creator>
  <cp:lastModifiedBy>KMITL</cp:lastModifiedBy>
  <cp:revision>24</cp:revision>
  <dcterms:created xsi:type="dcterms:W3CDTF">2015-11-07T14:39:24Z</dcterms:created>
  <dcterms:modified xsi:type="dcterms:W3CDTF">2015-11-08T08:16:22Z</dcterms:modified>
</cp:coreProperties>
</file>