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40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04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257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937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55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973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471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585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88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85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0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82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46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00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68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78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3992D2-0107-4EEA-8C14-7D0839A79863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198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69" y="895166"/>
            <a:ext cx="4943659" cy="4943659"/>
          </a:xfrm>
          <a:prstGeom prst="rect">
            <a:avLst/>
          </a:prstGeom>
        </p:spPr>
      </p:pic>
      <p:sp>
        <p:nvSpPr>
          <p:cNvPr id="4" name="テキスト ボックス 3"/>
          <p:cNvSpPr txBox="1">
            <a:spLocks/>
          </p:cNvSpPr>
          <p:nvPr/>
        </p:nvSpPr>
        <p:spPr>
          <a:xfrm>
            <a:off x="-1" y="2300738"/>
            <a:ext cx="1219200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kumimoji="1" lang="ja-JP" altLang="en-US" sz="6600" b="1" dirty="0" smtClean="0">
                <a:ln w="15875" cap="rnd" cmpd="sng">
                  <a:solidFill>
                    <a:schemeClr val="bg1"/>
                  </a:solidFill>
                  <a:prstDash val="solid"/>
                  <a:round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カスタムソード</a:t>
            </a:r>
            <a:endParaRPr kumimoji="1" lang="en-US" altLang="ja-JP" sz="6600" b="1" dirty="0" smtClean="0">
              <a:ln w="15875" cap="rnd" cmpd="sng">
                <a:solidFill>
                  <a:schemeClr val="bg1"/>
                </a:solidFill>
                <a:prstDash val="solid"/>
                <a:round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  <a:p>
            <a:pPr algn="ctr"/>
            <a:r>
              <a:rPr kumimoji="1" lang="ja-JP" altLang="en-US" sz="6600" b="1" dirty="0" smtClean="0">
                <a:ln w="15875" cap="rnd" cmpd="sng">
                  <a:solidFill>
                    <a:schemeClr val="bg1"/>
                  </a:solidFill>
                  <a:prstDash val="solid"/>
                  <a:round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企画書</a:t>
            </a:r>
            <a:endParaRPr kumimoji="1" lang="ja-JP" altLang="en-US" sz="6600" b="1" dirty="0">
              <a:ln w="15875" cap="rnd" cmpd="sng">
                <a:solidFill>
                  <a:schemeClr val="bg1"/>
                </a:solidFill>
                <a:prstDash val="solid"/>
                <a:round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96325" y="5838825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チーム：小池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ゲームクリエータ専攻科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小池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義明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67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968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32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49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074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829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411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974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285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621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44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コンセプト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48681" y="1197220"/>
            <a:ext cx="6677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自分</a:t>
            </a:r>
            <a:r>
              <a:rPr kumimoji="1"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だけのカスタマイズで戦う</a:t>
            </a:r>
            <a:endParaRPr kumimoji="1"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09271" y="2377373"/>
            <a:ext cx="997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・バトルホビー（ベイブレード、ビーダマン）のように、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　パーツの組合わせを考え対戦するゲームが</a:t>
            </a:r>
            <a:r>
              <a:rPr kumimoji="1" lang="ja-JP" altLang="en-US" sz="2400" dirty="0"/>
              <a:t>作</a:t>
            </a:r>
            <a:r>
              <a:rPr kumimoji="1" lang="ja-JP" altLang="en-US" sz="2400" dirty="0" smtClean="0"/>
              <a:t>りたい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46864" y="3785870"/>
            <a:ext cx="7839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・それってカスタムロボなのでは？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　→カスタムするのを剣にしてみてはどうか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57779" y="5614697"/>
            <a:ext cx="997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・剣をカスタムして戦う</a:t>
            </a:r>
            <a:r>
              <a:rPr kumimoji="1" lang="en-US" altLang="ja-JP" sz="2400" dirty="0" smtClean="0"/>
              <a:t>2D</a:t>
            </a:r>
            <a:r>
              <a:rPr kumimoji="1" lang="ja-JP" altLang="en-US" sz="2400" dirty="0" smtClean="0"/>
              <a:t>対戦アクションにしよう</a:t>
            </a:r>
            <a:endParaRPr kumimoji="1" lang="ja-JP" altLang="en-US" sz="24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510" y="2022400"/>
            <a:ext cx="1331364" cy="13313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82" y="3322490"/>
            <a:ext cx="1316018" cy="177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84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3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概要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95550" y="1026826"/>
            <a:ext cx="7172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剣</a:t>
            </a:r>
            <a:r>
              <a: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×</a:t>
            </a:r>
            <a:r>
              <a:rPr kumimoji="1"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カスタム</a:t>
            </a:r>
            <a:r>
              <a:rPr kumimoji="1"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×2D</a:t>
            </a:r>
            <a:r>
              <a:rPr kumimoji="1"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対戦アクション</a:t>
            </a:r>
            <a:endParaRPr kumimoji="1"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9317" y="1710395"/>
            <a:ext cx="112646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・剣をカスタムってどうしよう？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　→剣のパーツは大まかに柄と剣身の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つ</a:t>
            </a:r>
            <a:endParaRPr kumimoji="1"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剣</a:t>
            </a:r>
            <a:r>
              <a:rPr kumimoji="1" lang="ja-JP" altLang="en-US" sz="2400" dirty="0"/>
              <a:t>身が剣の性能に大きく影響しそうだから主に剣身の形を</a:t>
            </a:r>
            <a:r>
              <a:rPr kumimoji="1" lang="ja-JP" altLang="en-US" sz="2400" dirty="0" smtClean="0"/>
              <a:t>カスタムする方向に</a:t>
            </a:r>
            <a:endParaRPr kumimoji="1" lang="en-US" altLang="ja-JP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9317" y="2947962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</a:t>
            </a:r>
            <a:r>
              <a:rPr kumimoji="1" lang="ja-JP" altLang="en-US" sz="2400" dirty="0" smtClean="0"/>
              <a:t>カスタム要素は</a:t>
            </a:r>
            <a:r>
              <a:rPr kumimoji="1" lang="ja-JP" altLang="en-US" sz="2400" dirty="0" smtClean="0"/>
              <a:t>剣</a:t>
            </a:r>
            <a:r>
              <a:rPr kumimoji="1" lang="ja-JP" altLang="en-US" sz="2400" dirty="0" smtClean="0"/>
              <a:t>身の長さと</a:t>
            </a:r>
            <a:r>
              <a:rPr kumimoji="1" lang="ja-JP" altLang="en-US" sz="2400" dirty="0" smtClean="0"/>
              <a:t>幅を組み合わせる</a:t>
            </a:r>
            <a:r>
              <a:rPr kumimoji="1" lang="ja-JP" altLang="en-US" sz="2400" dirty="0" smtClean="0"/>
              <a:t>形に</a:t>
            </a:r>
            <a:endParaRPr kumimoji="1" lang="en-US" altLang="ja-JP" sz="24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9317" y="3446865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・柄のカスタムは見た目に出にくいので追加効果とす</a:t>
            </a:r>
            <a:r>
              <a:rPr kumimoji="1" lang="ja-JP" altLang="en-US" sz="2400" dirty="0"/>
              <a:t>る</a:t>
            </a:r>
            <a:endParaRPr kumimoji="1" lang="en-US" altLang="ja-JP" sz="24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79910" y="6264787"/>
            <a:ext cx="10203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b="1" dirty="0" smtClean="0"/>
              <a:t>剣のカスタムは長さ、幅、柄（追加効果）の</a:t>
            </a:r>
            <a:r>
              <a:rPr kumimoji="1" lang="en-US" altLang="ja-JP" sz="2400" b="1" dirty="0" smtClean="0"/>
              <a:t>3</a:t>
            </a:r>
            <a:r>
              <a:rPr kumimoji="1" lang="ja-JP" altLang="en-US" sz="2400" b="1" dirty="0" err="1" smtClean="0"/>
              <a:t>つの</a:t>
            </a:r>
            <a:r>
              <a:rPr kumimoji="1" lang="ja-JP" altLang="en-US" sz="2400" b="1" dirty="0" smtClean="0"/>
              <a:t>要素をカスタムさせる</a:t>
            </a:r>
            <a:endParaRPr kumimoji="1" lang="en-US" altLang="ja-JP" sz="2400" b="1" dirty="0" smtClean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1090589" y="4281723"/>
            <a:ext cx="1650250" cy="1643881"/>
            <a:chOff x="1402175" y="4314787"/>
            <a:chExt cx="1650250" cy="1643881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1408544" y="4314787"/>
              <a:ext cx="1643881" cy="1643881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2175" y="4514262"/>
              <a:ext cx="1441201" cy="1441201"/>
            </a:xfrm>
            <a:prstGeom prst="rect">
              <a:avLst/>
            </a:prstGeom>
          </p:spPr>
        </p:pic>
      </p:grpSp>
      <p:grpSp>
        <p:nvGrpSpPr>
          <p:cNvPr id="17" name="グループ化 16"/>
          <p:cNvGrpSpPr/>
          <p:nvPr/>
        </p:nvGrpSpPr>
        <p:grpSpPr>
          <a:xfrm>
            <a:off x="2812628" y="3116713"/>
            <a:ext cx="3101024" cy="4065377"/>
            <a:chOff x="2403274" y="3277963"/>
            <a:chExt cx="3101024" cy="4065377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1921097" y="3760140"/>
              <a:ext cx="4065377" cy="3101024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650" y="4857596"/>
              <a:ext cx="1441201" cy="1441201"/>
            </a:xfrm>
            <a:prstGeom prst="rect">
              <a:avLst/>
            </a:prstGeom>
          </p:spPr>
        </p:pic>
      </p:grpSp>
      <p:grpSp>
        <p:nvGrpSpPr>
          <p:cNvPr id="18" name="グループ化 17"/>
          <p:cNvGrpSpPr/>
          <p:nvPr/>
        </p:nvGrpSpPr>
        <p:grpSpPr>
          <a:xfrm>
            <a:off x="8778641" y="3462142"/>
            <a:ext cx="1441201" cy="3536274"/>
            <a:chOff x="5405928" y="3381197"/>
            <a:chExt cx="1441201" cy="3536274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4358392" y="4699047"/>
              <a:ext cx="3536274" cy="900574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5928" y="4369753"/>
              <a:ext cx="1441201" cy="1441201"/>
            </a:xfrm>
            <a:prstGeom prst="rect">
              <a:avLst/>
            </a:prstGeom>
          </p:spPr>
        </p:pic>
      </p:grpSp>
      <p:grpSp>
        <p:nvGrpSpPr>
          <p:cNvPr id="19" name="グループ化 18"/>
          <p:cNvGrpSpPr/>
          <p:nvPr/>
        </p:nvGrpSpPr>
        <p:grpSpPr>
          <a:xfrm>
            <a:off x="5223746" y="4806426"/>
            <a:ext cx="3541610" cy="1459916"/>
            <a:chOff x="7791612" y="4754010"/>
            <a:chExt cx="3541610" cy="1459916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9179702" y="3365920"/>
              <a:ext cx="765430" cy="354161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765" y="4772725"/>
              <a:ext cx="1441201" cy="1441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27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システム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0399" y="111760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/>
              <a:t>剣カスタム</a:t>
            </a:r>
            <a:endParaRPr kumimoji="1" lang="ja-JP" altLang="en-US" sz="36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4799" y="1865710"/>
            <a:ext cx="9280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・本作のメインとなるシステム。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　剣の長さ、幅、柄（追加効果）の</a:t>
            </a:r>
            <a:r>
              <a:rPr kumimoji="1" lang="en-US" altLang="ja-JP" sz="2400" dirty="0" smtClean="0"/>
              <a:t>3</a:t>
            </a:r>
            <a:r>
              <a:rPr kumimoji="1" lang="ja-JP" altLang="en-US" sz="2400" dirty="0" smtClean="0"/>
              <a:t>種類をそれぞれカスタムして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　オリジナルの性能の装備を作る。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4799" y="3328750"/>
            <a:ext cx="1160445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・柄（追加効果）以外の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種類は性能に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err="1" smtClean="0"/>
              <a:t>つの</a:t>
            </a:r>
            <a:r>
              <a:rPr kumimoji="1" lang="ja-JP" altLang="en-US" sz="2400" dirty="0" smtClean="0"/>
              <a:t>要素を用意してトレードオフさせる。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例えば長さには攻撃範囲と待機時間の要素を持たせるとするなら、</a:t>
            </a:r>
            <a:endParaRPr kumimoji="1"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長くすれば攻撃範囲が広がり当てやすくなるが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　待機時間が伸び攻撃後の隙が増えるといったようにする。</a:t>
            </a:r>
            <a:endParaRPr kumimoji="1" lang="en-US" altLang="ja-JP" sz="2400" dirty="0" smtClean="0"/>
          </a:p>
          <a:p>
            <a:endParaRPr kumimoji="1" lang="en-US" altLang="ja-JP" sz="2400" dirty="0"/>
          </a:p>
          <a:p>
            <a:r>
              <a:rPr kumimoji="1" lang="ja-JP" altLang="en-US" sz="2400" dirty="0" smtClean="0"/>
              <a:t>　柄（追加効果）は基本的にはプラスの効果しか用意しない予定。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166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00" y="2772427"/>
            <a:ext cx="1475235" cy="1962916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システム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0399" y="1117600"/>
            <a:ext cx="987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/>
              <a:t>カスタム要素①：長さ（攻撃範囲、待機時間）</a:t>
            </a:r>
            <a:endParaRPr kumimoji="1" lang="ja-JP" altLang="en-US" sz="36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0398" y="1716433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剣</a:t>
            </a:r>
            <a:r>
              <a:rPr kumimoji="1" lang="ja-JP" altLang="en-US" sz="2400" dirty="0" smtClean="0"/>
              <a:t>の長さに持たせる要素は攻撃範囲と待機時間の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つとする。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0398" y="2217664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・攻撃</a:t>
            </a:r>
            <a:r>
              <a:rPr kumimoji="1" lang="ja-JP" altLang="en-US" sz="2400" dirty="0" smtClean="0"/>
              <a:t>範囲は剣を振ったとき攻撃が届く</a:t>
            </a:r>
            <a:r>
              <a:rPr kumimoji="1" lang="ja-JP" altLang="en-US" sz="2400" dirty="0" smtClean="0"/>
              <a:t>範囲</a:t>
            </a:r>
            <a:endParaRPr kumimoji="1" lang="ja-JP" altLang="en-US" sz="2400" dirty="0"/>
          </a:p>
        </p:txBody>
      </p:sp>
      <p:sp>
        <p:nvSpPr>
          <p:cNvPr id="3" name="環状矢印 2"/>
          <p:cNvSpPr/>
          <p:nvPr/>
        </p:nvSpPr>
        <p:spPr>
          <a:xfrm rot="6332741">
            <a:off x="4069877" y="2693928"/>
            <a:ext cx="1220129" cy="197539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104403"/>
              <a:gd name="adj5" fmla="val 125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60398" y="4615476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・待機時間は剣を振った後次の行動に移るまでの時間</a:t>
            </a:r>
            <a:endParaRPr kumimoji="1" lang="ja-JP" altLang="en-US" sz="24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3344" y="2750465"/>
            <a:ext cx="1475235" cy="1962916"/>
          </a:xfrm>
          <a:prstGeom prst="rect">
            <a:avLst/>
          </a:prstGeom>
        </p:spPr>
      </p:pic>
      <p:grpSp>
        <p:nvGrpSpPr>
          <p:cNvPr id="19" name="グループ化 18"/>
          <p:cNvGrpSpPr/>
          <p:nvPr/>
        </p:nvGrpSpPr>
        <p:grpSpPr>
          <a:xfrm rot="10800000">
            <a:off x="3149014" y="3752695"/>
            <a:ext cx="738210" cy="610476"/>
            <a:chOff x="1402175" y="4314787"/>
            <a:chExt cx="1650250" cy="1643881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1408544" y="4314787"/>
              <a:ext cx="1643881" cy="1643881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2175" y="4514262"/>
              <a:ext cx="1441201" cy="1441201"/>
            </a:xfrm>
            <a:prstGeom prst="rect">
              <a:avLst/>
            </a:prstGeom>
          </p:spPr>
        </p:pic>
      </p:grpSp>
      <p:sp>
        <p:nvSpPr>
          <p:cNvPr id="26" name="テキスト ボックス 25"/>
          <p:cNvSpPr txBox="1"/>
          <p:nvPr/>
        </p:nvSpPr>
        <p:spPr>
          <a:xfrm>
            <a:off x="3887224" y="272549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＼エイ／</a:t>
            </a:r>
            <a:endParaRPr kumimoji="1" lang="ja-JP" altLang="en-US" sz="10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619603" y="282368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</a:t>
            </a:r>
            <a:r>
              <a:rPr kumimoji="1" lang="ja-JP" altLang="en-US" sz="1000" dirty="0" err="1" smtClean="0"/>
              <a:t>ぐわ</a:t>
            </a:r>
            <a:r>
              <a:rPr kumimoji="1" lang="ja-JP" altLang="en-US" sz="1000" dirty="0" smtClean="0"/>
              <a:t>ー／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3465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993874" y="2452923"/>
            <a:ext cx="1650250" cy="1643881"/>
            <a:chOff x="1402175" y="4314787"/>
            <a:chExt cx="1650250" cy="1643881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1408544" y="4314787"/>
              <a:ext cx="1643881" cy="1643881"/>
            </a:xfrm>
            <a:prstGeom prst="rect">
              <a:avLst/>
            </a:prstGeom>
          </p:spPr>
        </p:pic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2175" y="4514262"/>
              <a:ext cx="1441201" cy="1441201"/>
            </a:xfrm>
            <a:prstGeom prst="rect">
              <a:avLst/>
            </a:prstGeom>
          </p:spPr>
        </p:pic>
      </p:grpSp>
      <p:sp>
        <p:nvSpPr>
          <p:cNvPr id="5" name="テキスト ボックス 4"/>
          <p:cNvSpPr txBox="1"/>
          <p:nvPr/>
        </p:nvSpPr>
        <p:spPr>
          <a:xfrm>
            <a:off x="822323" y="596497"/>
            <a:ext cx="10033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・剣の長さを長くするほど攻撃範囲は広がり、待機時間は長くなる。</a:t>
            </a:r>
            <a:endParaRPr kumimoji="1"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逆に短くすると攻撃範囲は狭まり、待機時間は短くなる。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290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システム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0399" y="1117600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/>
              <a:t>カスタム要素②：幅（攻撃力、攻撃速度）</a:t>
            </a:r>
            <a:endParaRPr kumimoji="1" lang="ja-JP" altLang="en-US" sz="36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737" y="4912878"/>
            <a:ext cx="2164080" cy="216408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60399" y="1887895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・剣の幅に持たせる要素は攻撃力と攻撃速度の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つとする。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0398" y="2349560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・攻撃力は剣が当たった時に与えるダメージ、</a:t>
            </a:r>
            <a:endParaRPr kumimoji="1"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攻撃速度は剣を振る速さとする。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0397" y="3180557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・剣の幅を広くするほど攻撃力は上がり、攻撃速度は遅くなる。</a:t>
            </a:r>
            <a:endParaRPr kumimoji="1"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逆に狭くすると攻撃力は下がり、攻撃速度は速くなる。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02261" y="5574102"/>
            <a:ext cx="1599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攻撃力：高</a:t>
            </a:r>
            <a:endParaRPr kumimoji="1" lang="en-US" altLang="ja-JP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攻撃</a:t>
            </a:r>
            <a:r>
              <a:rPr kumimoji="1"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速度</a:t>
            </a:r>
            <a:r>
              <a:rPr kumimoji="1" lang="ja-JP" altLang="en-US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：遅</a:t>
            </a:r>
            <a:endParaRPr kumimoji="1" lang="ja-JP" altLang="en-US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35220" y="5574102"/>
            <a:ext cx="1599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攻撃力：普</a:t>
            </a:r>
            <a:endParaRPr kumimoji="1" lang="en-US" altLang="ja-JP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攻撃</a:t>
            </a:r>
            <a:r>
              <a:rPr kumimoji="1"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速度</a:t>
            </a:r>
            <a:r>
              <a:rPr kumimoji="1" lang="ja-JP" altLang="en-US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：普</a:t>
            </a:r>
            <a:endParaRPr kumimoji="1" lang="ja-JP" altLang="en-US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929220" y="5574102"/>
            <a:ext cx="1599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攻撃力：低</a:t>
            </a:r>
            <a:endParaRPr kumimoji="1" lang="en-US" altLang="ja-JP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攻撃速度：速</a:t>
            </a:r>
            <a:endParaRPr kumimoji="1" lang="ja-JP" altLang="en-US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426" y="4842551"/>
            <a:ext cx="4440926" cy="216408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623" y="4912878"/>
            <a:ext cx="879212" cy="216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9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システム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0399" y="1117600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/>
              <a:t>カスタム要素③：柄（追加効果）</a:t>
            </a:r>
            <a:endParaRPr kumimoji="1" lang="ja-JP" altLang="en-US" sz="36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0399" y="1887895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・剣の柄に持たせる要素の追加効果だけとする。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399" y="2473524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・追加効果は様々な＋効果を剣に付与することができる。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0399" y="3059153"/>
            <a:ext cx="109568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・現状想定している効果は攻撃力</a:t>
            </a:r>
            <a:r>
              <a:rPr kumimoji="1" lang="ja-JP" altLang="en-US" sz="2400" dirty="0"/>
              <a:t>上昇</a:t>
            </a:r>
            <a:r>
              <a:rPr kumimoji="1" lang="ja-JP" altLang="en-US" sz="2400" dirty="0" smtClean="0"/>
              <a:t>や待機時間</a:t>
            </a:r>
            <a:r>
              <a:rPr kumimoji="1" lang="ja-JP" altLang="en-US" sz="2400" dirty="0"/>
              <a:t>短縮</a:t>
            </a:r>
            <a:r>
              <a:rPr kumimoji="1" lang="ja-JP" altLang="en-US" sz="2400" dirty="0" smtClean="0"/>
              <a:t>など</a:t>
            </a:r>
            <a:endParaRPr kumimoji="1"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長さや幅の持っている要素を強化するものや、</a:t>
            </a:r>
            <a:endParaRPr kumimoji="1"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攻撃時に衝撃波を出したり、毒や麻痺といった状態異常を引き起こすもの、</a:t>
            </a:r>
            <a:endParaRPr kumimoji="1"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ダメージ時怯み無効、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段ジャンプができるようになるといった</a:t>
            </a:r>
            <a:endParaRPr kumimoji="1"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キャラクターが強化されるものなど対戦やカスタマイズの</a:t>
            </a:r>
            <a:endParaRPr kumimoji="1"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アクセントとなるものになる予定。</a:t>
            </a:r>
            <a:endParaRPr kumimoji="1" lang="en-US" altLang="ja-JP" sz="2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40" y="5367477"/>
            <a:ext cx="1463735" cy="136493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720" y="5282366"/>
            <a:ext cx="1535153" cy="153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3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572211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667</TotalTime>
  <Words>635</Words>
  <Application>Microsoft Office PowerPoint</Application>
  <PresentationFormat>ワイド画面</PresentationFormat>
  <Paragraphs>64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HGS創英角ｺﾞｼｯｸUB</vt:lpstr>
      <vt:lpstr>メイリオ</vt:lpstr>
      <vt:lpstr>小塚ゴシック Pro B</vt:lpstr>
      <vt:lpstr>Century Gothic</vt:lpstr>
      <vt:lpstr>Wingdings 3</vt:lpstr>
      <vt:lpstr>スライス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小池　義明</dc:creator>
  <cp:lastModifiedBy>小池　義明</cp:lastModifiedBy>
  <cp:revision>25</cp:revision>
  <dcterms:created xsi:type="dcterms:W3CDTF">2020-09-28T00:57:35Z</dcterms:created>
  <dcterms:modified xsi:type="dcterms:W3CDTF">2020-10-05T06:20:52Z</dcterms:modified>
</cp:coreProperties>
</file>