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  <p:sldId id="261" r:id="rId9"/>
    <p:sldId id="264" r:id="rId10"/>
    <p:sldId id="262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5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3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5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7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7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58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3992D2-0107-4EEA-8C14-7D0839A79863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9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9" y="895166"/>
            <a:ext cx="4943659" cy="4943659"/>
          </a:xfrm>
          <a:prstGeom prst="rect">
            <a:avLst/>
          </a:prstGeom>
        </p:spPr>
      </p:pic>
      <p:sp>
        <p:nvSpPr>
          <p:cNvPr id="4" name="テキスト ボックス 3"/>
          <p:cNvSpPr txBox="1">
            <a:spLocks/>
          </p:cNvSpPr>
          <p:nvPr/>
        </p:nvSpPr>
        <p:spPr>
          <a:xfrm>
            <a:off x="-1" y="2300738"/>
            <a:ext cx="12192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カスタムソード</a:t>
            </a:r>
            <a:endParaRPr kumimoji="1" lang="en-US" altLang="ja-JP" sz="6600" b="1" dirty="0" smtClean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企画書</a:t>
            </a:r>
            <a:endParaRPr kumimoji="1" lang="ja-JP" altLang="en-US" sz="6600" b="1" dirty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96325" y="583882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チーム：小池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ゲームクリエータ専攻科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義明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カスタム要素③：柄（追加効果）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0399" y="1887895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・剣の柄に持たせる要素の追加効果だけとする。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399" y="24735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・追加効果は様々な＋効果を剣に付与することができる。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42" y="3997730"/>
            <a:ext cx="2185035" cy="20375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12" y="3997730"/>
            <a:ext cx="2056130" cy="205613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740360" y="3711731"/>
            <a:ext cx="14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怯み無効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33720" y="3646983"/>
            <a:ext cx="14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攻撃力</a:t>
            </a:r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上昇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7054" y="4436927"/>
            <a:ext cx="1475235" cy="196291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4639" y="3607869"/>
            <a:ext cx="1475235" cy="196291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227270" y="3251324"/>
            <a:ext cx="17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二段</a:t>
            </a:r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ジャンプ</a:t>
            </a:r>
          </a:p>
        </p:txBody>
      </p:sp>
      <p:sp>
        <p:nvSpPr>
          <p:cNvPr id="15" name="環状矢印 14"/>
          <p:cNvSpPr/>
          <p:nvPr/>
        </p:nvSpPr>
        <p:spPr>
          <a:xfrm rot="10296948" flipH="1">
            <a:off x="7556706" y="5629293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46676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環状矢印 15"/>
          <p:cNvSpPr/>
          <p:nvPr/>
        </p:nvSpPr>
        <p:spPr>
          <a:xfrm rot="10296948" flipH="1">
            <a:off x="8784292" y="4801614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46676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3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操作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イメージ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932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8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1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19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28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62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44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3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プレイ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モード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54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コンセプト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48681" y="1197220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だけのカスタマイズで戦う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9271" y="2377373"/>
            <a:ext cx="997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・バトルホビー（ベイブレード、ビーダマン）のように、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パーツの組合わせを考え対戦するゲームが</a:t>
            </a:r>
            <a:r>
              <a:rPr kumimoji="1" lang="ja-JP" altLang="en-US" sz="2400" dirty="0"/>
              <a:t>作</a:t>
            </a:r>
            <a:r>
              <a:rPr kumimoji="1" lang="ja-JP" altLang="en-US" sz="2400" dirty="0" smtClean="0"/>
              <a:t>りたい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7814" y="3996034"/>
            <a:ext cx="783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ja-JP" altLang="en-US" sz="2400" dirty="0" smtClean="0"/>
              <a:t>既存ゲームとの</a:t>
            </a:r>
            <a:r>
              <a:rPr kumimoji="1" lang="ja-JP" altLang="en-US" sz="2400" dirty="0"/>
              <a:t>差別化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→カスタムするのを剣にしてみてはどうか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19705" y="5854662"/>
            <a:ext cx="768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剣</a:t>
            </a:r>
            <a:r>
              <a:rPr kumimoji="1" lang="ja-JP" altLang="en-US" sz="2400" dirty="0" smtClean="0"/>
              <a:t>をカスタムして戦う</a:t>
            </a:r>
            <a:r>
              <a:rPr kumimoji="1" lang="en-US" altLang="ja-JP" sz="2400" dirty="0" smtClean="0"/>
              <a:t>2D</a:t>
            </a:r>
            <a:r>
              <a:rPr kumimoji="1" lang="ja-JP" altLang="en-US" sz="2400" dirty="0" smtClean="0"/>
              <a:t>対戦アクションにしよう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10" y="2022400"/>
            <a:ext cx="1331364" cy="13313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7" y="3525235"/>
            <a:ext cx="1316018" cy="17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キャラクタ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ー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0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概要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95550" y="1026826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剣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カスタム</a:t>
            </a: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×2D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対戦アクション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9317" y="1710395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</a:t>
            </a:r>
            <a:r>
              <a:rPr kumimoji="1" lang="ja-JP" altLang="en-US" sz="2400" dirty="0" smtClean="0"/>
              <a:t>のパーツは大まかに柄と剣身の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剣</a:t>
            </a:r>
            <a:r>
              <a:rPr kumimoji="1" lang="ja-JP" altLang="en-US" sz="2400" dirty="0"/>
              <a:t>身が剣の性能に大きく影響しそうだから主に剣身の形を</a:t>
            </a:r>
            <a:r>
              <a:rPr kumimoji="1" lang="ja-JP" altLang="en-US" sz="2400" dirty="0" smtClean="0"/>
              <a:t>カスタムする方向に</a:t>
            </a:r>
            <a:endParaRPr kumimoji="1"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317" y="262137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・カスタム要素は剣身の長さと幅を組み合わせる形に</a:t>
            </a:r>
            <a:endParaRPr kumimoji="1"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9317" y="3132595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・柄のカスタムは見た目に出にくいので追加効果とす</a:t>
            </a:r>
            <a:r>
              <a:rPr kumimoji="1" lang="ja-JP" altLang="en-US" sz="2400" dirty="0"/>
              <a:t>る</a:t>
            </a:r>
            <a:endParaRPr kumimoji="1"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97495" y="6168071"/>
            <a:ext cx="1020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剣のカスタムは長さ、幅、柄（追加効果）の</a:t>
            </a:r>
            <a:r>
              <a:rPr kumimoji="1" lang="en-US" altLang="ja-JP" sz="2400" b="1" dirty="0" smtClean="0"/>
              <a:t>3</a:t>
            </a:r>
            <a:r>
              <a:rPr kumimoji="1" lang="ja-JP" altLang="en-US" sz="2400" b="1" dirty="0" err="1" smtClean="0"/>
              <a:t>つの</a:t>
            </a:r>
            <a:r>
              <a:rPr kumimoji="1" lang="ja-JP" altLang="en-US" sz="2400" b="1" dirty="0" smtClean="0"/>
              <a:t>要素をカスタムさせる</a:t>
            </a:r>
            <a:endParaRPr kumimoji="1" lang="en-US" altLang="ja-JP" sz="2400" b="1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0" y="3025608"/>
            <a:ext cx="3101024" cy="4065377"/>
            <a:chOff x="2403274" y="3277963"/>
            <a:chExt cx="3101024" cy="4065377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921097" y="3760140"/>
              <a:ext cx="4065377" cy="3101024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650" y="4857596"/>
              <a:ext cx="1441201" cy="1441201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7472903" y="3093462"/>
            <a:ext cx="1441201" cy="3536274"/>
            <a:chOff x="5405928" y="3381197"/>
            <a:chExt cx="1441201" cy="353627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4358392" y="4699047"/>
              <a:ext cx="3536274" cy="900574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928" y="4369753"/>
              <a:ext cx="1441201" cy="1441201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3310748" y="4612168"/>
            <a:ext cx="3541610" cy="1459916"/>
            <a:chOff x="7791612" y="4754010"/>
            <a:chExt cx="3541610" cy="1459916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9179702" y="3365920"/>
              <a:ext cx="765430" cy="354161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65" y="4772725"/>
              <a:ext cx="1441201" cy="1441201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2186987" y="466226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</a:t>
            </a:r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＋広い</a:t>
            </a:r>
            <a:endParaRPr kumimoji="1"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＋攻撃速度</a:t>
            </a:r>
            <a:r>
              <a:rPr kumimoji="1" lang="en-US" altLang="ja-JP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UP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92619" y="466412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＋長い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＋細い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＋怯まない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51733" y="460524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＋短い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＋広い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＋毒付与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140002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１</a:t>
            </a:r>
            <a:r>
              <a:rPr kumimoji="1" lang="en-US" altLang="ja-JP" sz="3600" b="1" dirty="0" smtClean="0"/>
              <a:t>vs</a:t>
            </a:r>
            <a:r>
              <a:rPr kumimoji="1" lang="ja-JP" altLang="en-US" sz="3600" b="1" dirty="0" smtClean="0"/>
              <a:t>１の対戦アクション</a:t>
            </a:r>
            <a:endParaRPr kumimoji="1" lang="ja-JP" altLang="en-US" sz="36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772709" y="5973162"/>
            <a:ext cx="10003446" cy="191663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799" y="2046353"/>
            <a:ext cx="919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ja-JP" altLang="en-US" sz="2400" dirty="0" smtClean="0"/>
              <a:t>フィールド上を動き回り相手の</a:t>
            </a:r>
            <a:r>
              <a:rPr kumimoji="1" lang="en-US" altLang="ja-JP" sz="2400" dirty="0" smtClean="0"/>
              <a:t>LIFE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にすれば勝利の王道対戦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170040" y="3706878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16847" y="4449740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48420" y="3628733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66" y="2941773"/>
            <a:ext cx="1087785" cy="144738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2631" y="4364512"/>
            <a:ext cx="1227507" cy="16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16065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剣カスタム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799" y="2681058"/>
            <a:ext cx="928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・本作の</a:t>
            </a:r>
            <a:r>
              <a:rPr kumimoji="1" lang="ja-JP" altLang="en-US" sz="2400" dirty="0" smtClean="0"/>
              <a:t>メイン要素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剣の長さ、幅、柄（追加効果）の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種類をそれぞれカスタムして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オリジナルの性能の装備を</a:t>
            </a:r>
            <a:r>
              <a:rPr kumimoji="1" lang="ja-JP" altLang="en-US" sz="2400" dirty="0" smtClean="0"/>
              <a:t>作る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799" y="4390642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・長さと幅は</a:t>
            </a:r>
            <a:r>
              <a:rPr kumimoji="1" lang="ja-JP" altLang="en-US" sz="2400" dirty="0" smtClean="0"/>
              <a:t>性能に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つの</a:t>
            </a:r>
            <a:r>
              <a:rPr kumimoji="1" lang="ja-JP" altLang="en-US" sz="2400" dirty="0" smtClean="0"/>
              <a:t>要素を用意してトレードオフ</a:t>
            </a:r>
            <a:r>
              <a:rPr kumimoji="1" lang="ja-JP" altLang="en-US" sz="2400" dirty="0" smtClean="0"/>
              <a:t>させる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・柄</a:t>
            </a:r>
            <a:r>
              <a:rPr kumimoji="1" lang="ja-JP" altLang="en-US" sz="2400" dirty="0" smtClean="0"/>
              <a:t>（追加効果）は基本的にはプラスの効果しか用意しない</a:t>
            </a:r>
            <a:r>
              <a:rPr kumimoji="1" lang="ja-JP" altLang="en-US" sz="2400" dirty="0" smtClean="0"/>
              <a:t>予定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62" y="3147974"/>
            <a:ext cx="2113613" cy="28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1" y="4663566"/>
            <a:ext cx="1475235" cy="196291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799" y="139957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カスタム要素①：長さ（攻撃範囲、待機時間）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799" y="1998536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剣の長さに持たせる要素は攻撃範囲と待機時間の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799" y="277189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・攻撃範囲は剣を振ったとき攻撃が届く範囲</a:t>
            </a:r>
            <a:endParaRPr kumimoji="1" lang="ja-JP" altLang="en-US" sz="2400" dirty="0"/>
          </a:p>
        </p:txBody>
      </p:sp>
      <p:sp>
        <p:nvSpPr>
          <p:cNvPr id="3" name="環状矢印 2"/>
          <p:cNvSpPr/>
          <p:nvPr/>
        </p:nvSpPr>
        <p:spPr>
          <a:xfrm rot="6332741">
            <a:off x="7777128" y="4585067"/>
            <a:ext cx="1220129" cy="19753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04403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95" y="4641604"/>
            <a:ext cx="1475235" cy="1962916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 rot="10800000">
            <a:off x="6415077" y="5645024"/>
            <a:ext cx="1442568" cy="723353"/>
            <a:chOff x="813865" y="4007629"/>
            <a:chExt cx="3224825" cy="194783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604337" y="3217157"/>
              <a:ext cx="1643881" cy="3224825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627861"/>
              <a:ext cx="1327604" cy="1327603"/>
            </a:xfrm>
            <a:prstGeom prst="rect">
              <a:avLst/>
            </a:prstGeom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7594475" y="46166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26854" y="471482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 err="1" smtClean="0"/>
              <a:t>ぐわ</a:t>
            </a:r>
            <a:r>
              <a:rPr kumimoji="1" lang="ja-JP" altLang="en-US" sz="1000" dirty="0" smtClean="0"/>
              <a:t>ー／</a:t>
            </a:r>
            <a:endParaRPr kumimoji="1" lang="ja-JP" altLang="en-US" sz="1000" dirty="0"/>
          </a:p>
        </p:txBody>
      </p:sp>
      <p:sp>
        <p:nvSpPr>
          <p:cNvPr id="15" name="環状矢印 14"/>
          <p:cNvSpPr/>
          <p:nvPr/>
        </p:nvSpPr>
        <p:spPr>
          <a:xfrm rot="6332741">
            <a:off x="1888004" y="5145690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04403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8993" y="4598257"/>
            <a:ext cx="1475235" cy="1962916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 rot="10800000">
            <a:off x="911646" y="5653620"/>
            <a:ext cx="642312" cy="610476"/>
            <a:chOff x="1578588" y="4171709"/>
            <a:chExt cx="1435871" cy="1643881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4" name="テキスト ボックス 23"/>
          <p:cNvSpPr txBox="1"/>
          <p:nvPr/>
        </p:nvSpPr>
        <p:spPr>
          <a:xfrm>
            <a:off x="1632873" y="45732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5" name="右矢印 4"/>
          <p:cNvSpPr/>
          <p:nvPr/>
        </p:nvSpPr>
        <p:spPr>
          <a:xfrm>
            <a:off x="5270001" y="5529417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26" y="4598257"/>
            <a:ext cx="1475235" cy="196291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126642" y="451849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/>
              <a:t>当</a:t>
            </a:r>
            <a:r>
              <a:rPr kumimoji="1" lang="ja-JP" altLang="en-US" sz="1000" dirty="0" smtClean="0"/>
              <a:t>たらない</a:t>
            </a:r>
            <a:r>
              <a:rPr kumimoji="1" lang="ja-JP" altLang="en-US" sz="1000" dirty="0"/>
              <a:t>よ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4799" y="364519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・剣が長くなればなるほど攻撃範囲</a:t>
            </a:r>
            <a:r>
              <a:rPr kumimoji="1" lang="ja-JP" altLang="en-US" sz="2400" dirty="0"/>
              <a:t>は</a:t>
            </a:r>
            <a:r>
              <a:rPr kumimoji="1" lang="ja-JP" altLang="en-US" sz="2400" dirty="0" smtClean="0"/>
              <a:t>広くなる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65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46509" y="118532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・待機時間は剣を振った後次の行動に移るまでの時間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317" y="2628166"/>
            <a:ext cx="1475235" cy="1962916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 rot="10800000">
            <a:off x="304799" y="3631586"/>
            <a:ext cx="1442568" cy="723353"/>
            <a:chOff x="813865" y="4007629"/>
            <a:chExt cx="3224825" cy="1947835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604337" y="3217157"/>
              <a:ext cx="1643881" cy="322482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627861"/>
              <a:ext cx="1327604" cy="1327603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1484197" y="26031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/>
              <a:t>攻撃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355" y="4641022"/>
            <a:ext cx="1475235" cy="1962916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 rot="10800000">
            <a:off x="697008" y="5696385"/>
            <a:ext cx="642312" cy="610476"/>
            <a:chOff x="1578588" y="4171709"/>
            <a:chExt cx="1435871" cy="164388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1418235" y="46160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/>
              <a:t>攻撃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508" y="183890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ja-JP" altLang="en-US" sz="2400" dirty="0" smtClean="0"/>
              <a:t>長さが短くなるほど待機時間は短くなる</a:t>
            </a:r>
            <a:endParaRPr kumimoji="1" lang="ja-JP" altLang="en-US" sz="2400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52" y="2822946"/>
            <a:ext cx="505036" cy="50503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340988" y="28907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待機時間長い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3190336" y="3389270"/>
            <a:ext cx="37301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52" y="4827724"/>
            <a:ext cx="505036" cy="50503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3340988" y="48955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待機時間短い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3190337" y="5466647"/>
            <a:ext cx="15663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12" y="2691388"/>
            <a:ext cx="1475235" cy="1962916"/>
          </a:xfrm>
          <a:prstGeom prst="rect">
            <a:avLst/>
          </a:prstGeom>
        </p:spPr>
      </p:pic>
      <p:grpSp>
        <p:nvGrpSpPr>
          <p:cNvPr id="31" name="グループ化 30"/>
          <p:cNvGrpSpPr/>
          <p:nvPr/>
        </p:nvGrpSpPr>
        <p:grpSpPr>
          <a:xfrm rot="10800000" flipH="1">
            <a:off x="10388941" y="3703742"/>
            <a:ext cx="642312" cy="610476"/>
            <a:chOff x="1578588" y="4171709"/>
            <a:chExt cx="1435871" cy="164388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34" name="テキスト ボックス 33"/>
          <p:cNvSpPr txBox="1"/>
          <p:nvPr/>
        </p:nvSpPr>
        <p:spPr>
          <a:xfrm>
            <a:off x="9602706" y="262816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＼隙だらけだぞ／</a:t>
            </a:r>
            <a:endParaRPr kumimoji="1" lang="ja-JP" altLang="en-US" sz="1000" dirty="0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9821" y="2603196"/>
            <a:ext cx="1475235" cy="1962916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7866264" y="26281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＼やられたー／</a:t>
            </a:r>
            <a:endParaRPr kumimoji="1" lang="ja-JP" altLang="en-US" sz="1000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7336" y="4727505"/>
            <a:ext cx="1475235" cy="196291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3" y="4731579"/>
            <a:ext cx="1475235" cy="1962916"/>
          </a:xfrm>
          <a:prstGeom prst="rect">
            <a:avLst/>
          </a:prstGeom>
        </p:spPr>
      </p:pic>
      <p:grpSp>
        <p:nvGrpSpPr>
          <p:cNvPr id="39" name="グループ化 38"/>
          <p:cNvGrpSpPr/>
          <p:nvPr/>
        </p:nvGrpSpPr>
        <p:grpSpPr>
          <a:xfrm rot="10800000" flipH="1">
            <a:off x="8484822" y="5743933"/>
            <a:ext cx="642312" cy="610476"/>
            <a:chOff x="1578588" y="4171709"/>
            <a:chExt cx="1435871" cy="1643881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42" name="テキスト ボックス 41"/>
          <p:cNvSpPr txBox="1"/>
          <p:nvPr/>
        </p:nvSpPr>
        <p:spPr>
          <a:xfrm>
            <a:off x="7698587" y="46683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＼当たらん／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56139" y="46160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＼回避／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290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カスタム要素②：幅（攻撃力、攻撃速度）</a:t>
            </a:r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399" y="1659019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剣</a:t>
            </a:r>
            <a:r>
              <a:rPr kumimoji="1" lang="ja-JP" altLang="en-US" sz="2400" dirty="0" smtClean="0"/>
              <a:t>の幅に持たせる要素は攻撃力と攻撃速度の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23" y="244913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・攻撃力は剣が当たった時に与える</a:t>
            </a:r>
            <a:r>
              <a:rPr kumimoji="1" lang="ja-JP" altLang="en-US" sz="2400" dirty="0" smtClean="0"/>
              <a:t>ダメージ</a:t>
            </a:r>
            <a:endParaRPr kumimoji="1" lang="en-US" altLang="ja-JP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0399" y="3270471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・幅が広くなるほど攻撃力は高くなる</a:t>
            </a:r>
            <a:endParaRPr kumimoji="1" lang="en-US" altLang="ja-JP" sz="2400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45" y="4591307"/>
            <a:ext cx="1475235" cy="196291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95" y="4641604"/>
            <a:ext cx="1475235" cy="196291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594475" y="46166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8993" y="4598257"/>
            <a:ext cx="1475235" cy="196291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 rot="10800000">
            <a:off x="724667" y="5666196"/>
            <a:ext cx="933147" cy="644354"/>
            <a:chOff x="1346421" y="4046615"/>
            <a:chExt cx="2086025" cy="1735106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1632873" y="45732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29" name="右矢印 28"/>
          <p:cNvSpPr/>
          <p:nvPr/>
        </p:nvSpPr>
        <p:spPr>
          <a:xfrm>
            <a:off x="5270001" y="5529417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66912" y="45464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＼痛いけど</a:t>
            </a:r>
            <a:r>
              <a:rPr kumimoji="1" lang="en-US" altLang="ja-JP" sz="1000" dirty="0" smtClean="0"/>
              <a:t>…</a:t>
            </a:r>
            <a:r>
              <a:rPr kumimoji="1" lang="ja-JP" altLang="en-US" sz="1000" dirty="0" smtClean="0"/>
              <a:t>耐える</a:t>
            </a:r>
            <a:r>
              <a:rPr kumimoji="1" lang="en-US" altLang="ja-JP" sz="1000" dirty="0" smtClean="0"/>
              <a:t>‼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grpSp>
        <p:nvGrpSpPr>
          <p:cNvPr id="32" name="グループ化 31"/>
          <p:cNvGrpSpPr/>
          <p:nvPr/>
        </p:nvGrpSpPr>
        <p:grpSpPr>
          <a:xfrm rot="10800000">
            <a:off x="6655720" y="5054438"/>
            <a:ext cx="1029446" cy="1895404"/>
            <a:chOff x="1375852" y="2325136"/>
            <a:chExt cx="2301298" cy="5103917"/>
          </a:xfrm>
        </p:grpSpPr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5" y="5465436"/>
            <a:ext cx="392440" cy="392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95129" y="4717206"/>
            <a:ext cx="1475235" cy="196291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12" y="5238677"/>
            <a:ext cx="920542" cy="92054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97" y="4333584"/>
            <a:ext cx="725625" cy="7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120021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</a:t>
            </a:r>
            <a:r>
              <a:rPr kumimoji="1" lang="ja-JP" altLang="en-US" sz="2400" dirty="0" smtClean="0"/>
              <a:t>速度</a:t>
            </a:r>
            <a:r>
              <a:rPr kumimoji="1" lang="ja-JP" altLang="en-US" sz="2400" dirty="0" smtClean="0"/>
              <a:t>は</a:t>
            </a:r>
            <a:r>
              <a:rPr kumimoji="1" lang="ja-JP" altLang="en-US" sz="2400" dirty="0"/>
              <a:t>剣</a:t>
            </a:r>
            <a:r>
              <a:rPr kumimoji="1" lang="ja-JP" altLang="en-US" sz="2400" dirty="0" smtClean="0"/>
              <a:t>を振る速さ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799" y="18950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・幅が狭くなるほど攻撃速度は速くなる</a:t>
            </a:r>
            <a:endParaRPr kumimoji="1"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2042" y="2764185"/>
            <a:ext cx="1475235" cy="196291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4929" y="27396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 smtClean="0"/>
              <a:t>どっこい</a:t>
            </a:r>
            <a:r>
              <a:rPr kumimoji="1" lang="en-US" altLang="ja-JP" sz="1000" dirty="0" smtClean="0"/>
              <a:t>…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grpSp>
        <p:nvGrpSpPr>
          <p:cNvPr id="7" name="グループ化 6"/>
          <p:cNvGrpSpPr/>
          <p:nvPr/>
        </p:nvGrpSpPr>
        <p:grpSpPr>
          <a:xfrm rot="784387">
            <a:off x="2437127" y="2207443"/>
            <a:ext cx="1029446" cy="1895404"/>
            <a:chOff x="1375852" y="2325136"/>
            <a:chExt cx="2301298" cy="5103917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114" y="2881585"/>
            <a:ext cx="1475235" cy="1962916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 rot="10800000">
            <a:off x="8281818" y="3322229"/>
            <a:ext cx="1029446" cy="1895404"/>
            <a:chOff x="1375852" y="2325136"/>
            <a:chExt cx="2301298" cy="510391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47" y="3218975"/>
            <a:ext cx="505036" cy="50503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893083" y="3286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振りが遅い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742431" y="3785299"/>
            <a:ext cx="44310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82002" y="280684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＼しょっ／</a:t>
            </a:r>
            <a:endParaRPr kumimoji="1" lang="ja-JP" altLang="en-US" sz="10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9320" y="4672912"/>
            <a:ext cx="1475235" cy="196291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602207" y="46483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＼せいっ／</a:t>
            </a:r>
            <a:endParaRPr kumimoji="1" lang="ja-JP" altLang="en-US" sz="1000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727" y="4741594"/>
            <a:ext cx="1475235" cy="196291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25" y="5127702"/>
            <a:ext cx="505036" cy="50503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3800361" y="5195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振りが速い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49710" y="5694026"/>
            <a:ext cx="1489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9615" y="46668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＼はっ／</a:t>
            </a:r>
            <a:endParaRPr kumimoji="1" lang="ja-JP" altLang="en-US" sz="1000" dirty="0"/>
          </a:p>
        </p:txBody>
      </p:sp>
      <p:grpSp>
        <p:nvGrpSpPr>
          <p:cNvPr id="33" name="グループ化 32"/>
          <p:cNvGrpSpPr/>
          <p:nvPr/>
        </p:nvGrpSpPr>
        <p:grpSpPr>
          <a:xfrm rot="678531">
            <a:off x="2384767" y="4760981"/>
            <a:ext cx="933147" cy="644354"/>
            <a:chOff x="1346421" y="4046615"/>
            <a:chExt cx="2086025" cy="1735106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rot="11580574">
            <a:off x="5110647" y="5701208"/>
            <a:ext cx="933147" cy="644354"/>
            <a:chOff x="1346421" y="4046615"/>
            <a:chExt cx="2086025" cy="1735106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57221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743</TotalTime>
  <Words>572</Words>
  <Application>Microsoft Office PowerPoint</Application>
  <PresentationFormat>ワイド画面</PresentationFormat>
  <Paragraphs>94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HG創英角ﾎﾟｯﾌﾟ体</vt:lpstr>
      <vt:lpstr>メイリオ</vt:lpstr>
      <vt:lpstr>小塚ゴシック Pro B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小池　義明</dc:creator>
  <cp:lastModifiedBy>小池　義明</cp:lastModifiedBy>
  <cp:revision>37</cp:revision>
  <dcterms:created xsi:type="dcterms:W3CDTF">2020-09-28T00:57:35Z</dcterms:created>
  <dcterms:modified xsi:type="dcterms:W3CDTF">2020-10-08T06:08:03Z</dcterms:modified>
</cp:coreProperties>
</file>