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FA3992D2-0107-4EEA-8C14-7D0839A79863}" type="datetimeFigureOut">
              <a:rPr kumimoji="1" lang="ja-JP" altLang="en-US" smtClean="0"/>
              <a:t>2020/9/29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F5B9C79-CA8C-4B57-BBBF-53B48664CDFA}" type="slidenum">
              <a:rPr kumimoji="1" lang="ja-JP" altLang="en-US" smtClean="0"/>
              <a:t>‹#›</a:t>
            </a:fld>
            <a:endParaRPr kumimoji="1" lang="ja-JP" alt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5403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Date Placeholder 2"/>
          <p:cNvSpPr>
            <a:spLocks noGrp="1"/>
          </p:cNvSpPr>
          <p:nvPr>
            <p:ph type="dt" sz="half" idx="10"/>
          </p:nvPr>
        </p:nvSpPr>
        <p:spPr/>
        <p:txBody>
          <a:bodyPr/>
          <a:lstStyle/>
          <a:p>
            <a:fld id="{FA3992D2-0107-4EEA-8C14-7D0839A79863}" type="datetimeFigureOut">
              <a:rPr kumimoji="1" lang="ja-JP" altLang="en-US" smtClean="0"/>
              <a:t>2020/9/29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9F5B9C79-CA8C-4B57-BBBF-53B48664CDFA}" type="slidenum">
              <a:rPr kumimoji="1" lang="ja-JP" altLang="en-US" smtClean="0"/>
              <a:t>‹#›</a:t>
            </a:fld>
            <a:endParaRPr kumimoji="1" lang="ja-JP" altLang="en-US"/>
          </a:p>
        </p:txBody>
      </p:sp>
    </p:spTree>
    <p:extLst>
      <p:ext uri="{BB962C8B-B14F-4D97-AF65-F5344CB8AC3E}">
        <p14:creationId xmlns:p14="http://schemas.microsoft.com/office/powerpoint/2010/main" val="1460046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FA3992D2-0107-4EEA-8C14-7D0839A79863}" type="datetimeFigureOut">
              <a:rPr kumimoji="1" lang="ja-JP" altLang="en-US" smtClean="0"/>
              <a:t>2020/9/29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F5B9C79-CA8C-4B57-BBBF-53B48664CDFA}" type="slidenum">
              <a:rPr kumimoji="1" lang="ja-JP" altLang="en-US" smtClean="0"/>
              <a:t>‹#›</a:t>
            </a:fld>
            <a:endParaRPr kumimoji="1" lang="ja-JP" altLang="en-US"/>
          </a:p>
        </p:txBody>
      </p:sp>
    </p:spTree>
    <p:extLst>
      <p:ext uri="{BB962C8B-B14F-4D97-AF65-F5344CB8AC3E}">
        <p14:creationId xmlns:p14="http://schemas.microsoft.com/office/powerpoint/2010/main" val="32422574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ja-JP" altLang="en-US" smtClean="0"/>
              <a:t>マスター タイトルの書式設定</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FA3992D2-0107-4EEA-8C14-7D0839A79863}" type="datetimeFigureOut">
              <a:rPr kumimoji="1" lang="ja-JP" altLang="en-US" smtClean="0"/>
              <a:t>2020/9/29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F5B9C79-CA8C-4B57-BBBF-53B48664CDFA}" type="slidenum">
              <a:rPr kumimoji="1" lang="ja-JP" altLang="en-US" smtClean="0"/>
              <a:t>‹#›</a:t>
            </a:fld>
            <a:endParaRPr kumimoji="1" lang="ja-JP" alt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489374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FA3992D2-0107-4EEA-8C14-7D0839A79863}" type="datetimeFigureOut">
              <a:rPr kumimoji="1" lang="ja-JP" altLang="en-US" smtClean="0"/>
              <a:t>2020/9/29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F5B9C79-CA8C-4B57-BBBF-53B48664CDFA}" type="slidenum">
              <a:rPr kumimoji="1" lang="ja-JP" altLang="en-US" smtClean="0"/>
              <a:t>‹#›</a:t>
            </a:fld>
            <a:endParaRPr kumimoji="1" lang="ja-JP" altLang="en-US"/>
          </a:p>
        </p:txBody>
      </p:sp>
    </p:spTree>
    <p:extLst>
      <p:ext uri="{BB962C8B-B14F-4D97-AF65-F5344CB8AC3E}">
        <p14:creationId xmlns:p14="http://schemas.microsoft.com/office/powerpoint/2010/main" val="3506558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ja-JP" altLang="en-US" smtClean="0"/>
              <a:t>マスター タイトルの書式設定</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ja-JP" altLang="en-US" smtClean="0"/>
              <a:t>マスター テキストの書式設定</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FA3992D2-0107-4EEA-8C14-7D0839A79863}" type="datetimeFigureOut">
              <a:rPr kumimoji="1" lang="ja-JP" altLang="en-US" smtClean="0"/>
              <a:t>2020/9/29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F5B9C79-CA8C-4B57-BBBF-53B48664CDFA}" type="slidenum">
              <a:rPr kumimoji="1" lang="ja-JP" altLang="en-US" smtClean="0"/>
              <a:t>‹#›</a:t>
            </a:fld>
            <a:endParaRPr kumimoji="1" lang="ja-JP" alt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0029731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ja-JP" altLang="en-US" smtClean="0"/>
              <a:t>マスター タイトルの書式設定</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ja-JP" altLang="en-US" smtClean="0"/>
              <a:t>マスター テキストの書式設定</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FA3992D2-0107-4EEA-8C14-7D0839A79863}" type="datetimeFigureOut">
              <a:rPr kumimoji="1" lang="ja-JP" altLang="en-US" smtClean="0"/>
              <a:t>2020/9/29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F5B9C79-CA8C-4B57-BBBF-53B48664CDFA}" type="slidenum">
              <a:rPr kumimoji="1" lang="ja-JP" altLang="en-US" smtClean="0"/>
              <a:t>‹#›</a:t>
            </a:fld>
            <a:endParaRPr kumimoji="1" lang="ja-JP" altLang="en-US"/>
          </a:p>
        </p:txBody>
      </p:sp>
    </p:spTree>
    <p:extLst>
      <p:ext uri="{BB962C8B-B14F-4D97-AF65-F5344CB8AC3E}">
        <p14:creationId xmlns:p14="http://schemas.microsoft.com/office/powerpoint/2010/main" val="41494715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FA3992D2-0107-4EEA-8C14-7D0839A79863}" type="datetimeFigureOut">
              <a:rPr kumimoji="1" lang="ja-JP" altLang="en-US" smtClean="0"/>
              <a:t>2020/9/29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F5B9C79-CA8C-4B57-BBBF-53B48664CDFA}" type="slidenum">
              <a:rPr kumimoji="1" lang="ja-JP" altLang="en-US" smtClean="0"/>
              <a:t>‹#›</a:t>
            </a:fld>
            <a:endParaRPr kumimoji="1" lang="ja-JP" altLang="en-US"/>
          </a:p>
        </p:txBody>
      </p:sp>
    </p:spTree>
    <p:extLst>
      <p:ext uri="{BB962C8B-B14F-4D97-AF65-F5344CB8AC3E}">
        <p14:creationId xmlns:p14="http://schemas.microsoft.com/office/powerpoint/2010/main" val="36775853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FA3992D2-0107-4EEA-8C14-7D0839A79863}" type="datetimeFigureOut">
              <a:rPr kumimoji="1" lang="ja-JP" altLang="en-US" smtClean="0"/>
              <a:t>2020/9/29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F5B9C79-CA8C-4B57-BBBF-53B48664CDFA}" type="slidenum">
              <a:rPr kumimoji="1" lang="ja-JP" altLang="en-US" smtClean="0"/>
              <a:t>‹#›</a:t>
            </a:fld>
            <a:endParaRPr kumimoji="1" lang="ja-JP" altLang="en-US"/>
          </a:p>
        </p:txBody>
      </p:sp>
    </p:spTree>
    <p:extLst>
      <p:ext uri="{BB962C8B-B14F-4D97-AF65-F5344CB8AC3E}">
        <p14:creationId xmlns:p14="http://schemas.microsoft.com/office/powerpoint/2010/main" val="3167887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nchor="ct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FA3992D2-0107-4EEA-8C14-7D0839A79863}" type="datetimeFigureOut">
              <a:rPr kumimoji="1" lang="ja-JP" altLang="en-US" smtClean="0"/>
              <a:t>2020/9/29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F5B9C79-CA8C-4B57-BBBF-53B48664CDFA}" type="slidenum">
              <a:rPr kumimoji="1" lang="ja-JP" altLang="en-US" smtClean="0"/>
              <a:t>‹#›</a:t>
            </a:fld>
            <a:endParaRPr kumimoji="1" lang="ja-JP" altLang="en-US"/>
          </a:p>
        </p:txBody>
      </p:sp>
    </p:spTree>
    <p:extLst>
      <p:ext uri="{BB962C8B-B14F-4D97-AF65-F5344CB8AC3E}">
        <p14:creationId xmlns:p14="http://schemas.microsoft.com/office/powerpoint/2010/main" val="613858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FA3992D2-0107-4EEA-8C14-7D0839A79863}" type="datetimeFigureOut">
              <a:rPr kumimoji="1" lang="ja-JP" altLang="en-US" smtClean="0"/>
              <a:t>2020/9/29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F5B9C79-CA8C-4B57-BBBF-53B48664CDFA}" type="slidenum">
              <a:rPr kumimoji="1" lang="ja-JP" altLang="en-US" smtClean="0"/>
              <a:t>‹#›</a:t>
            </a:fld>
            <a:endParaRPr kumimoji="1" lang="ja-JP" altLang="en-US"/>
          </a:p>
        </p:txBody>
      </p:sp>
    </p:spTree>
    <p:extLst>
      <p:ext uri="{BB962C8B-B14F-4D97-AF65-F5344CB8AC3E}">
        <p14:creationId xmlns:p14="http://schemas.microsoft.com/office/powerpoint/2010/main" val="3740060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FA3992D2-0107-4EEA-8C14-7D0839A79863}" type="datetimeFigureOut">
              <a:rPr kumimoji="1" lang="ja-JP" altLang="en-US" smtClean="0"/>
              <a:t>2020/9/29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F5B9C79-CA8C-4B57-BBBF-53B48664CDFA}" type="slidenum">
              <a:rPr kumimoji="1" lang="ja-JP" altLang="en-US" smtClean="0"/>
              <a:t>‹#›</a:t>
            </a:fld>
            <a:endParaRPr kumimoji="1" lang="ja-JP" altLang="en-US"/>
          </a:p>
        </p:txBody>
      </p:sp>
    </p:spTree>
    <p:extLst>
      <p:ext uri="{BB962C8B-B14F-4D97-AF65-F5344CB8AC3E}">
        <p14:creationId xmlns:p14="http://schemas.microsoft.com/office/powerpoint/2010/main" val="1825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FA3992D2-0107-4EEA-8C14-7D0839A79863}" type="datetimeFigureOut">
              <a:rPr kumimoji="1" lang="ja-JP" altLang="en-US" smtClean="0"/>
              <a:t>2020/9/29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9F5B9C79-CA8C-4B57-BBBF-53B48664CDFA}" type="slidenum">
              <a:rPr kumimoji="1" lang="ja-JP" altLang="en-US" smtClean="0"/>
              <a:t>‹#›</a:t>
            </a:fld>
            <a:endParaRPr kumimoji="1" lang="ja-JP" altLang="en-US"/>
          </a:p>
        </p:txBody>
      </p:sp>
    </p:spTree>
    <p:extLst>
      <p:ext uri="{BB962C8B-B14F-4D97-AF65-F5344CB8AC3E}">
        <p14:creationId xmlns:p14="http://schemas.microsoft.com/office/powerpoint/2010/main" val="594828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FA3992D2-0107-4EEA-8C14-7D0839A79863}" type="datetimeFigureOut">
              <a:rPr kumimoji="1" lang="ja-JP" altLang="en-US" smtClean="0"/>
              <a:t>2020/9/29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9F5B9C79-CA8C-4B57-BBBF-53B48664CDFA}" type="slidenum">
              <a:rPr kumimoji="1" lang="ja-JP" altLang="en-US" smtClean="0"/>
              <a:t>‹#›</a:t>
            </a:fld>
            <a:endParaRPr kumimoji="1" lang="ja-JP" altLang="en-US"/>
          </a:p>
        </p:txBody>
      </p:sp>
    </p:spTree>
    <p:extLst>
      <p:ext uri="{BB962C8B-B14F-4D97-AF65-F5344CB8AC3E}">
        <p14:creationId xmlns:p14="http://schemas.microsoft.com/office/powerpoint/2010/main" val="2215464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3992D2-0107-4EEA-8C14-7D0839A79863}" type="datetimeFigureOut">
              <a:rPr kumimoji="1" lang="ja-JP" altLang="en-US" smtClean="0"/>
              <a:t>2020/9/29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9F5B9C79-CA8C-4B57-BBBF-53B48664CDFA}" type="slidenum">
              <a:rPr kumimoji="1" lang="ja-JP" altLang="en-US" smtClean="0"/>
              <a:t>‹#›</a:t>
            </a:fld>
            <a:endParaRPr kumimoji="1" lang="ja-JP" altLang="en-US"/>
          </a:p>
        </p:txBody>
      </p:sp>
    </p:spTree>
    <p:extLst>
      <p:ext uri="{BB962C8B-B14F-4D97-AF65-F5344CB8AC3E}">
        <p14:creationId xmlns:p14="http://schemas.microsoft.com/office/powerpoint/2010/main" val="1774004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FA3992D2-0107-4EEA-8C14-7D0839A79863}" type="datetimeFigureOut">
              <a:rPr kumimoji="1" lang="ja-JP" altLang="en-US" smtClean="0"/>
              <a:t>2020/9/29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F5B9C79-CA8C-4B57-BBBF-53B48664CDFA}" type="slidenum">
              <a:rPr kumimoji="1" lang="ja-JP" altLang="en-US" smtClean="0"/>
              <a:t>‹#›</a:t>
            </a:fld>
            <a:endParaRPr kumimoji="1" lang="ja-JP" altLang="en-US"/>
          </a:p>
        </p:txBody>
      </p:sp>
    </p:spTree>
    <p:extLst>
      <p:ext uri="{BB962C8B-B14F-4D97-AF65-F5344CB8AC3E}">
        <p14:creationId xmlns:p14="http://schemas.microsoft.com/office/powerpoint/2010/main" val="4097689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ja-JP" altLang="en-US" smtClean="0"/>
              <a:t>マスター タイトルの書式設定</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FA3992D2-0107-4EEA-8C14-7D0839A79863}" type="datetimeFigureOut">
              <a:rPr kumimoji="1" lang="ja-JP" altLang="en-US" smtClean="0"/>
              <a:t>2020/9/29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F5B9C79-CA8C-4B57-BBBF-53B48664CDFA}" type="slidenum">
              <a:rPr kumimoji="1" lang="ja-JP" altLang="en-US" smtClean="0"/>
              <a:t>‹#›</a:t>
            </a:fld>
            <a:endParaRPr kumimoji="1" lang="ja-JP" altLang="en-US"/>
          </a:p>
        </p:txBody>
      </p:sp>
    </p:spTree>
    <p:extLst>
      <p:ext uri="{BB962C8B-B14F-4D97-AF65-F5344CB8AC3E}">
        <p14:creationId xmlns:p14="http://schemas.microsoft.com/office/powerpoint/2010/main" val="3180780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FA3992D2-0107-4EEA-8C14-7D0839A79863}" type="datetimeFigureOut">
              <a:rPr kumimoji="1" lang="ja-JP" altLang="en-US" smtClean="0"/>
              <a:t>2020/9/29</a:t>
            </a:fld>
            <a:endParaRPr kumimoji="1" lang="ja-JP" alt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kumimoji="1" lang="ja-JP" alt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9F5B9C79-CA8C-4B57-BBBF-53B48664CDFA}" type="slidenum">
              <a:rPr kumimoji="1" lang="ja-JP" altLang="en-US" smtClean="0"/>
              <a:t>‹#›</a:t>
            </a:fld>
            <a:endParaRPr kumimoji="1" lang="ja-JP" altLang="en-US"/>
          </a:p>
        </p:txBody>
      </p:sp>
    </p:spTree>
    <p:extLst>
      <p:ext uri="{BB962C8B-B14F-4D97-AF65-F5344CB8AC3E}">
        <p14:creationId xmlns:p14="http://schemas.microsoft.com/office/powerpoint/2010/main" val="221719883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kumimoji="1" sz="3600" kern="1200" cap="all">
          <a:ln w="3175" cmpd="sng">
            <a:noFill/>
          </a:ln>
          <a:solidFill>
            <a:schemeClr val="tx1"/>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4169" y="895166"/>
            <a:ext cx="4943659" cy="4943659"/>
          </a:xfrm>
          <a:prstGeom prst="rect">
            <a:avLst/>
          </a:prstGeom>
        </p:spPr>
      </p:pic>
      <p:sp>
        <p:nvSpPr>
          <p:cNvPr id="4" name="テキスト ボックス 3"/>
          <p:cNvSpPr txBox="1">
            <a:spLocks/>
          </p:cNvSpPr>
          <p:nvPr/>
        </p:nvSpPr>
        <p:spPr>
          <a:xfrm>
            <a:off x="-1" y="2300738"/>
            <a:ext cx="12192000" cy="2123658"/>
          </a:xfrm>
          <a:prstGeom prst="rect">
            <a:avLst/>
          </a:prstGeom>
          <a:noFill/>
          <a:ln>
            <a:noFill/>
          </a:ln>
        </p:spPr>
        <p:txBody>
          <a:bodyPr wrap="square" rtlCol="0" anchor="t" anchorCtr="0">
            <a:spAutoFit/>
          </a:bodyPr>
          <a:lstStyle/>
          <a:p>
            <a:pPr algn="ctr"/>
            <a:r>
              <a:rPr kumimoji="1" lang="ja-JP" altLang="en-US" sz="6600" b="1" dirty="0" smtClean="0">
                <a:ln w="15875" cap="rnd" cmpd="sng">
                  <a:solidFill>
                    <a:schemeClr val="bg1"/>
                  </a:solidFill>
                  <a:prstDash val="solid"/>
                  <a:round/>
                </a:ln>
                <a:effectLst>
                  <a:outerShdw blurRad="38100" dist="22860" dir="5400000" algn="tl" rotWithShape="0">
                    <a:srgbClr val="000000">
                      <a:alpha val="30000"/>
                    </a:srgbClr>
                  </a:outerShdw>
                </a:effectLst>
                <a:latin typeface="小塚ゴシック Pro B" panose="020B0800000000000000" pitchFamily="34" charset="-128"/>
                <a:ea typeface="小塚ゴシック Pro B" panose="020B0800000000000000" pitchFamily="34" charset="-128"/>
              </a:rPr>
              <a:t>カスタムソード</a:t>
            </a:r>
            <a:endParaRPr kumimoji="1" lang="en-US" altLang="ja-JP" sz="6600" b="1" dirty="0" smtClean="0">
              <a:ln w="15875" cap="rnd" cmpd="sng">
                <a:solidFill>
                  <a:schemeClr val="bg1"/>
                </a:solidFill>
                <a:prstDash val="solid"/>
                <a:round/>
              </a:ln>
              <a:effectLst>
                <a:outerShdw blurRad="38100" dist="22860" dir="5400000" algn="tl" rotWithShape="0">
                  <a:srgbClr val="000000">
                    <a:alpha val="30000"/>
                  </a:srgbClr>
                </a:outerShdw>
              </a:effectLst>
              <a:latin typeface="小塚ゴシック Pro B" panose="020B0800000000000000" pitchFamily="34" charset="-128"/>
              <a:ea typeface="小塚ゴシック Pro B" panose="020B0800000000000000" pitchFamily="34" charset="-128"/>
            </a:endParaRPr>
          </a:p>
          <a:p>
            <a:pPr algn="ctr"/>
            <a:r>
              <a:rPr kumimoji="1" lang="ja-JP" altLang="en-US" sz="6600" b="1" dirty="0" smtClean="0">
                <a:ln w="15875" cap="rnd" cmpd="sng">
                  <a:solidFill>
                    <a:schemeClr val="bg1"/>
                  </a:solidFill>
                  <a:prstDash val="solid"/>
                  <a:round/>
                </a:ln>
                <a:effectLst>
                  <a:outerShdw blurRad="38100" dist="22860" dir="5400000" algn="tl" rotWithShape="0">
                    <a:srgbClr val="000000">
                      <a:alpha val="30000"/>
                    </a:srgbClr>
                  </a:outerShdw>
                </a:effectLst>
                <a:latin typeface="小塚ゴシック Pro B" panose="020B0800000000000000" pitchFamily="34" charset="-128"/>
                <a:ea typeface="小塚ゴシック Pro B" panose="020B0800000000000000" pitchFamily="34" charset="-128"/>
              </a:rPr>
              <a:t>企画書</a:t>
            </a:r>
            <a:endParaRPr kumimoji="1" lang="ja-JP" altLang="en-US" sz="6600" b="1" dirty="0">
              <a:ln w="15875" cap="rnd" cmpd="sng">
                <a:solidFill>
                  <a:schemeClr val="bg1"/>
                </a:solidFill>
                <a:prstDash val="solid"/>
                <a:round/>
              </a:ln>
              <a:effectLst>
                <a:outerShdw blurRad="38100" dist="22860" dir="5400000" algn="tl" rotWithShape="0">
                  <a:srgbClr val="000000">
                    <a:alpha val="30000"/>
                  </a:srgbClr>
                </a:outerShdw>
              </a:effectLst>
              <a:latin typeface="小塚ゴシック Pro B" panose="020B0800000000000000" pitchFamily="34" charset="-128"/>
              <a:ea typeface="小塚ゴシック Pro B" panose="020B0800000000000000" pitchFamily="34" charset="-128"/>
            </a:endParaRPr>
          </a:p>
        </p:txBody>
      </p:sp>
      <p:sp>
        <p:nvSpPr>
          <p:cNvPr id="5" name="テキスト ボックス 4"/>
          <p:cNvSpPr txBox="1"/>
          <p:nvPr/>
        </p:nvSpPr>
        <p:spPr>
          <a:xfrm>
            <a:off x="8696325" y="5838825"/>
            <a:ext cx="3429000" cy="923330"/>
          </a:xfrm>
          <a:prstGeom prst="rect">
            <a:avLst/>
          </a:prstGeom>
          <a:noFill/>
        </p:spPr>
        <p:txBody>
          <a:bodyPr wrap="square" rtlCol="0">
            <a:spAutoFit/>
          </a:bodyPr>
          <a:lstStyle/>
          <a:p>
            <a:pPr algn="r"/>
            <a:r>
              <a:rPr kumimoji="1" lang="ja-JP" altLang="en-US" dirty="0" smtClean="0">
                <a:latin typeface="メイリオ" panose="020B0604030504040204" pitchFamily="50" charset="-128"/>
                <a:ea typeface="メイリオ" panose="020B0604030504040204" pitchFamily="50" charset="-128"/>
              </a:rPr>
              <a:t>チーム：小池</a:t>
            </a:r>
            <a:endParaRPr kumimoji="1" lang="en-US" altLang="ja-JP" dirty="0" smtClean="0">
              <a:latin typeface="メイリオ" panose="020B0604030504040204" pitchFamily="50" charset="-128"/>
              <a:ea typeface="メイリオ" panose="020B0604030504040204" pitchFamily="50" charset="-128"/>
            </a:endParaRPr>
          </a:p>
          <a:p>
            <a:pPr algn="r"/>
            <a:r>
              <a:rPr kumimoji="1" lang="ja-JP" altLang="en-US" dirty="0" smtClean="0">
                <a:latin typeface="メイリオ" panose="020B0604030504040204" pitchFamily="50" charset="-128"/>
                <a:ea typeface="メイリオ" panose="020B0604030504040204" pitchFamily="50" charset="-128"/>
              </a:rPr>
              <a:t>ゲームクリエータ専攻科</a:t>
            </a:r>
            <a:r>
              <a:rPr kumimoji="1" lang="en-US" altLang="ja-JP" dirty="0" smtClean="0">
                <a:latin typeface="メイリオ" panose="020B0604030504040204" pitchFamily="50" charset="-128"/>
                <a:ea typeface="メイリオ" panose="020B0604030504040204" pitchFamily="50" charset="-128"/>
              </a:rPr>
              <a:t>4</a:t>
            </a:r>
            <a:r>
              <a:rPr kumimoji="1" lang="ja-JP" altLang="en-US" dirty="0" smtClean="0">
                <a:latin typeface="メイリオ" panose="020B0604030504040204" pitchFamily="50" charset="-128"/>
                <a:ea typeface="メイリオ" panose="020B0604030504040204" pitchFamily="50" charset="-128"/>
              </a:rPr>
              <a:t>年</a:t>
            </a:r>
            <a:endParaRPr kumimoji="1" lang="en-US" altLang="ja-JP" dirty="0" smtClean="0">
              <a:latin typeface="メイリオ" panose="020B0604030504040204" pitchFamily="50" charset="-128"/>
              <a:ea typeface="メイリオ" panose="020B0604030504040204" pitchFamily="50" charset="-128"/>
            </a:endParaRPr>
          </a:p>
          <a:p>
            <a:pPr algn="r"/>
            <a:r>
              <a:rPr lang="ja-JP" altLang="en-US" dirty="0" smtClean="0">
                <a:latin typeface="メイリオ" panose="020B0604030504040204" pitchFamily="50" charset="-128"/>
                <a:ea typeface="メイリオ" panose="020B0604030504040204" pitchFamily="50" charset="-128"/>
              </a:rPr>
              <a:t>小池</a:t>
            </a:r>
            <a:r>
              <a:rPr lang="ja-JP" altLang="en-US" dirty="0">
                <a:latin typeface="メイリオ" panose="020B0604030504040204" pitchFamily="50" charset="-128"/>
                <a:ea typeface="メイリオ" panose="020B0604030504040204" pitchFamily="50" charset="-128"/>
              </a:rPr>
              <a:t>義明</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51678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304799" y="285750"/>
            <a:ext cx="10125075" cy="707886"/>
          </a:xfrm>
          <a:prstGeom prst="rect">
            <a:avLst/>
          </a:prstGeom>
          <a:noFill/>
        </p:spPr>
        <p:txBody>
          <a:bodyPr wrap="square" rtlCol="0">
            <a:spAutoFit/>
          </a:bodyPr>
          <a:lstStyle/>
          <a:p>
            <a:r>
              <a:rPr kumimoji="1" lang="ja-JP" altLang="en-US" sz="4000" u="sng" dirty="0" smtClean="0">
                <a:latin typeface="小塚ゴシック Pro B" panose="020B0800000000000000" pitchFamily="34" charset="-128"/>
                <a:ea typeface="小塚ゴシック Pro B" panose="020B0800000000000000" pitchFamily="34" charset="-128"/>
              </a:rPr>
              <a:t>　コンセプト</a:t>
            </a:r>
            <a:endParaRPr kumimoji="1" lang="en-US" altLang="ja-JP" sz="4000" u="sng" dirty="0" smtClean="0">
              <a:latin typeface="小塚ゴシック Pro B" panose="020B0800000000000000" pitchFamily="34" charset="-128"/>
              <a:ea typeface="小塚ゴシック Pro B" panose="020B0800000000000000" pitchFamily="34" charset="-128"/>
            </a:endParaRPr>
          </a:p>
        </p:txBody>
      </p:sp>
      <p:sp>
        <p:nvSpPr>
          <p:cNvPr id="4" name="テキスト ボックス 3"/>
          <p:cNvSpPr txBox="1"/>
          <p:nvPr/>
        </p:nvSpPr>
        <p:spPr>
          <a:xfrm>
            <a:off x="2886074" y="1733550"/>
            <a:ext cx="6677025" cy="646331"/>
          </a:xfrm>
          <a:prstGeom prst="rect">
            <a:avLst/>
          </a:prstGeom>
          <a:noFill/>
        </p:spPr>
        <p:txBody>
          <a:bodyPr wrap="square" rtlCol="0">
            <a:spAutoFit/>
          </a:bodyPr>
          <a:lstStyle/>
          <a:p>
            <a:pPr algn="ctr"/>
            <a:r>
              <a:rPr kumimoji="1" lang="ja-JP" altLang="en-US" sz="3600" b="1" dirty="0">
                <a:latin typeface="メイリオ" panose="020B0604030504040204" pitchFamily="50" charset="-128"/>
                <a:ea typeface="メイリオ" panose="020B0604030504040204" pitchFamily="50" charset="-128"/>
              </a:rPr>
              <a:t>自分</a:t>
            </a:r>
            <a:r>
              <a:rPr kumimoji="1" lang="ja-JP" altLang="en-US" sz="3600" b="1" dirty="0" smtClean="0">
                <a:latin typeface="メイリオ" panose="020B0604030504040204" pitchFamily="50" charset="-128"/>
                <a:ea typeface="メイリオ" panose="020B0604030504040204" pitchFamily="50" charset="-128"/>
              </a:rPr>
              <a:t>だけのカスタマイズで戦う</a:t>
            </a:r>
            <a:endParaRPr kumimoji="1" lang="ja-JP" altLang="en-US" sz="3600" b="1" dirty="0">
              <a:latin typeface="メイリオ" panose="020B0604030504040204" pitchFamily="50" charset="-128"/>
              <a:ea typeface="メイリオ" panose="020B0604030504040204" pitchFamily="50" charset="-128"/>
            </a:endParaRPr>
          </a:p>
        </p:txBody>
      </p:sp>
      <p:sp>
        <p:nvSpPr>
          <p:cNvPr id="5" name="テキスト ボックス 4"/>
          <p:cNvSpPr txBox="1"/>
          <p:nvPr/>
        </p:nvSpPr>
        <p:spPr>
          <a:xfrm>
            <a:off x="2219325" y="2831038"/>
            <a:ext cx="9972675" cy="830997"/>
          </a:xfrm>
          <a:prstGeom prst="rect">
            <a:avLst/>
          </a:prstGeom>
          <a:noFill/>
        </p:spPr>
        <p:txBody>
          <a:bodyPr wrap="square" rtlCol="0">
            <a:spAutoFit/>
          </a:bodyPr>
          <a:lstStyle/>
          <a:p>
            <a:r>
              <a:rPr kumimoji="1" lang="ja-JP" altLang="en-US" sz="2400" dirty="0" smtClean="0"/>
              <a:t>・バトルホビー（ベイブレード、ビーダマン）のように、</a:t>
            </a:r>
            <a:endParaRPr kumimoji="1" lang="en-US" altLang="ja-JP" sz="2400" dirty="0" smtClean="0"/>
          </a:p>
          <a:p>
            <a:r>
              <a:rPr kumimoji="1" lang="ja-JP" altLang="en-US" sz="2400" dirty="0" smtClean="0"/>
              <a:t>　パーツの組合わせを考え対戦するゲーム</a:t>
            </a:r>
            <a:r>
              <a:rPr kumimoji="1" lang="ja-JP" altLang="en-US" sz="2400" dirty="0" smtClean="0"/>
              <a:t>が</a:t>
            </a:r>
            <a:r>
              <a:rPr kumimoji="1" lang="ja-JP" altLang="en-US" sz="2400" dirty="0"/>
              <a:t>作</a:t>
            </a:r>
            <a:r>
              <a:rPr kumimoji="1" lang="ja-JP" altLang="en-US" sz="2400" dirty="0" smtClean="0"/>
              <a:t>りたい</a:t>
            </a:r>
            <a:endParaRPr kumimoji="1" lang="ja-JP" altLang="en-US" sz="2400" dirty="0"/>
          </a:p>
        </p:txBody>
      </p:sp>
      <p:sp>
        <p:nvSpPr>
          <p:cNvPr id="6" name="テキスト ボックス 5"/>
          <p:cNvSpPr txBox="1"/>
          <p:nvPr/>
        </p:nvSpPr>
        <p:spPr>
          <a:xfrm>
            <a:off x="2219325" y="3801784"/>
            <a:ext cx="9972675" cy="830997"/>
          </a:xfrm>
          <a:prstGeom prst="rect">
            <a:avLst/>
          </a:prstGeom>
          <a:noFill/>
        </p:spPr>
        <p:txBody>
          <a:bodyPr wrap="square" rtlCol="0">
            <a:spAutoFit/>
          </a:bodyPr>
          <a:lstStyle/>
          <a:p>
            <a:r>
              <a:rPr kumimoji="1" lang="ja-JP" altLang="en-US" sz="2400" dirty="0" smtClean="0"/>
              <a:t>・それって</a:t>
            </a:r>
            <a:r>
              <a:rPr kumimoji="1" lang="ja-JP" altLang="en-US" sz="2400" dirty="0" smtClean="0"/>
              <a:t>カスタムロボ</a:t>
            </a:r>
            <a:r>
              <a:rPr kumimoji="1" lang="ja-JP" altLang="en-US" sz="2400" dirty="0" smtClean="0"/>
              <a:t>なのでは？</a:t>
            </a:r>
            <a:endParaRPr kumimoji="1" lang="en-US" altLang="ja-JP" sz="2400" dirty="0" smtClean="0"/>
          </a:p>
          <a:p>
            <a:r>
              <a:rPr kumimoji="1" lang="ja-JP" altLang="en-US" sz="2400" dirty="0" smtClean="0"/>
              <a:t>　→剣をカスタムするってあんまり見たことないな</a:t>
            </a:r>
            <a:endParaRPr kumimoji="1" lang="ja-JP" altLang="en-US" sz="2400" dirty="0"/>
          </a:p>
        </p:txBody>
      </p:sp>
      <p:sp>
        <p:nvSpPr>
          <p:cNvPr id="7" name="テキスト ボックス 6"/>
          <p:cNvSpPr txBox="1"/>
          <p:nvPr/>
        </p:nvSpPr>
        <p:spPr>
          <a:xfrm>
            <a:off x="2219325" y="4979163"/>
            <a:ext cx="9972675" cy="461665"/>
          </a:xfrm>
          <a:prstGeom prst="rect">
            <a:avLst/>
          </a:prstGeom>
          <a:noFill/>
        </p:spPr>
        <p:txBody>
          <a:bodyPr wrap="square" rtlCol="0">
            <a:spAutoFit/>
          </a:bodyPr>
          <a:lstStyle/>
          <a:p>
            <a:r>
              <a:rPr kumimoji="1" lang="ja-JP" altLang="en-US" sz="2400" dirty="0" smtClean="0"/>
              <a:t>・剣をカスタムして戦う</a:t>
            </a:r>
            <a:r>
              <a:rPr kumimoji="1" lang="en-US" altLang="ja-JP" sz="2400" dirty="0" smtClean="0"/>
              <a:t>2D</a:t>
            </a:r>
            <a:r>
              <a:rPr kumimoji="1" lang="ja-JP" altLang="en-US" sz="2400" dirty="0" smtClean="0"/>
              <a:t>対戦アクションを作ろう</a:t>
            </a:r>
            <a:endParaRPr kumimoji="1" lang="ja-JP" altLang="en-US" sz="2400" dirty="0"/>
          </a:p>
        </p:txBody>
      </p:sp>
    </p:spTree>
    <p:extLst>
      <p:ext uri="{BB962C8B-B14F-4D97-AF65-F5344CB8AC3E}">
        <p14:creationId xmlns:p14="http://schemas.microsoft.com/office/powerpoint/2010/main" val="1806384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304799" y="285750"/>
            <a:ext cx="10125075" cy="707886"/>
          </a:xfrm>
          <a:prstGeom prst="rect">
            <a:avLst/>
          </a:prstGeom>
          <a:noFill/>
        </p:spPr>
        <p:txBody>
          <a:bodyPr wrap="square" rtlCol="0">
            <a:spAutoFit/>
          </a:bodyPr>
          <a:lstStyle/>
          <a:p>
            <a:r>
              <a:rPr kumimoji="1" lang="ja-JP" altLang="en-US" sz="4000" u="sng" dirty="0" smtClean="0">
                <a:latin typeface="小塚ゴシック Pro B" panose="020B0800000000000000" pitchFamily="34" charset="-128"/>
                <a:ea typeface="小塚ゴシック Pro B" panose="020B0800000000000000" pitchFamily="34" charset="-128"/>
              </a:rPr>
              <a:t>　概要</a:t>
            </a:r>
            <a:endParaRPr kumimoji="1" lang="en-US" altLang="ja-JP" sz="4000" u="sng" dirty="0" smtClean="0">
              <a:latin typeface="小塚ゴシック Pro B" panose="020B0800000000000000" pitchFamily="34" charset="-128"/>
              <a:ea typeface="小塚ゴシック Pro B" panose="020B0800000000000000" pitchFamily="34" charset="-128"/>
            </a:endParaRPr>
          </a:p>
        </p:txBody>
      </p:sp>
      <p:sp>
        <p:nvSpPr>
          <p:cNvPr id="4" name="テキスト ボックス 3"/>
          <p:cNvSpPr txBox="1"/>
          <p:nvPr/>
        </p:nvSpPr>
        <p:spPr>
          <a:xfrm>
            <a:off x="2495550" y="1343025"/>
            <a:ext cx="7172156" cy="646331"/>
          </a:xfrm>
          <a:prstGeom prst="rect">
            <a:avLst/>
          </a:prstGeom>
          <a:noFill/>
        </p:spPr>
        <p:txBody>
          <a:bodyPr wrap="none" rtlCol="0">
            <a:spAutoFit/>
          </a:bodyPr>
          <a:lstStyle/>
          <a:p>
            <a:r>
              <a:rPr kumimoji="1" lang="ja-JP" altLang="en-US" sz="3600" b="1" dirty="0" smtClean="0">
                <a:latin typeface="メイリオ" panose="020B0604030504040204" pitchFamily="50" charset="-128"/>
                <a:ea typeface="メイリオ" panose="020B0604030504040204" pitchFamily="50" charset="-128"/>
              </a:rPr>
              <a:t>剣</a:t>
            </a:r>
            <a:r>
              <a:rPr kumimoji="1" lang="en-US" altLang="ja-JP" sz="3600" b="1" dirty="0">
                <a:latin typeface="メイリオ" panose="020B0604030504040204" pitchFamily="50" charset="-128"/>
                <a:ea typeface="メイリオ" panose="020B0604030504040204" pitchFamily="50" charset="-128"/>
              </a:rPr>
              <a:t>×</a:t>
            </a:r>
            <a:r>
              <a:rPr kumimoji="1" lang="ja-JP" altLang="en-US" sz="3600" b="1" dirty="0" smtClean="0">
                <a:latin typeface="メイリオ" panose="020B0604030504040204" pitchFamily="50" charset="-128"/>
                <a:ea typeface="メイリオ" panose="020B0604030504040204" pitchFamily="50" charset="-128"/>
              </a:rPr>
              <a:t>カスタム</a:t>
            </a:r>
            <a:r>
              <a:rPr kumimoji="1" lang="en-US" altLang="ja-JP" sz="3600" b="1" dirty="0" smtClean="0">
                <a:latin typeface="メイリオ" panose="020B0604030504040204" pitchFamily="50" charset="-128"/>
                <a:ea typeface="メイリオ" panose="020B0604030504040204" pitchFamily="50" charset="-128"/>
              </a:rPr>
              <a:t>×2D</a:t>
            </a:r>
            <a:r>
              <a:rPr kumimoji="1" lang="ja-JP" altLang="en-US" sz="3600" b="1" dirty="0" smtClean="0">
                <a:latin typeface="メイリオ" panose="020B0604030504040204" pitchFamily="50" charset="-128"/>
                <a:ea typeface="メイリオ" panose="020B0604030504040204" pitchFamily="50" charset="-128"/>
              </a:rPr>
              <a:t>対戦アクション</a:t>
            </a:r>
            <a:endParaRPr kumimoji="1" lang="ja-JP" altLang="en-US" sz="3600" b="1" dirty="0">
              <a:latin typeface="メイリオ" panose="020B0604030504040204" pitchFamily="50" charset="-128"/>
              <a:ea typeface="メイリオ" panose="020B0604030504040204" pitchFamily="50" charset="-128"/>
            </a:endParaRPr>
          </a:p>
        </p:txBody>
      </p:sp>
      <p:sp>
        <p:nvSpPr>
          <p:cNvPr id="6" name="テキスト ボックス 5"/>
          <p:cNvSpPr txBox="1"/>
          <p:nvPr/>
        </p:nvSpPr>
        <p:spPr>
          <a:xfrm>
            <a:off x="449317" y="2338745"/>
            <a:ext cx="11264622" cy="1200329"/>
          </a:xfrm>
          <a:prstGeom prst="rect">
            <a:avLst/>
          </a:prstGeom>
          <a:noFill/>
        </p:spPr>
        <p:txBody>
          <a:bodyPr wrap="none" rtlCol="0">
            <a:spAutoFit/>
          </a:bodyPr>
          <a:lstStyle/>
          <a:p>
            <a:r>
              <a:rPr kumimoji="1" lang="ja-JP" altLang="en-US" sz="2400" dirty="0" smtClean="0"/>
              <a:t>・剣をカスタムってどうしよう？</a:t>
            </a:r>
            <a:endParaRPr kumimoji="1" lang="en-US" altLang="ja-JP" sz="2400" dirty="0" smtClean="0"/>
          </a:p>
          <a:p>
            <a:r>
              <a:rPr kumimoji="1" lang="ja-JP" altLang="en-US" sz="2400" dirty="0" smtClean="0"/>
              <a:t>　→剣のパーツは大まかに柄と剣身の</a:t>
            </a:r>
            <a:r>
              <a:rPr kumimoji="1" lang="en-US" altLang="ja-JP" sz="2400" dirty="0" smtClean="0"/>
              <a:t>2</a:t>
            </a:r>
            <a:r>
              <a:rPr kumimoji="1" lang="ja-JP" altLang="en-US" sz="2400" dirty="0" smtClean="0"/>
              <a:t>つ</a:t>
            </a:r>
            <a:endParaRPr kumimoji="1" lang="en-US" altLang="ja-JP" sz="2400" dirty="0" smtClean="0"/>
          </a:p>
          <a:p>
            <a:r>
              <a:rPr kumimoji="1" lang="ja-JP" altLang="en-US" sz="2400" dirty="0"/>
              <a:t>　</a:t>
            </a:r>
            <a:r>
              <a:rPr kumimoji="1" lang="ja-JP" altLang="en-US" sz="2400" dirty="0" smtClean="0"/>
              <a:t>剣</a:t>
            </a:r>
            <a:r>
              <a:rPr kumimoji="1" lang="ja-JP" altLang="en-US" sz="2400" dirty="0"/>
              <a:t>身が剣の性能に大きく影響しそうだから主に剣身の形を</a:t>
            </a:r>
            <a:r>
              <a:rPr kumimoji="1" lang="ja-JP" altLang="en-US" sz="2400" dirty="0" smtClean="0"/>
              <a:t>カスタムする方向に</a:t>
            </a:r>
            <a:endParaRPr kumimoji="1" lang="en-US" altLang="ja-JP" sz="2400" dirty="0"/>
          </a:p>
        </p:txBody>
      </p:sp>
      <p:sp>
        <p:nvSpPr>
          <p:cNvPr id="7" name="テキスト ボックス 6"/>
          <p:cNvSpPr txBox="1"/>
          <p:nvPr/>
        </p:nvSpPr>
        <p:spPr>
          <a:xfrm>
            <a:off x="449317" y="3543600"/>
            <a:ext cx="11264622" cy="461665"/>
          </a:xfrm>
          <a:prstGeom prst="rect">
            <a:avLst/>
          </a:prstGeom>
          <a:noFill/>
        </p:spPr>
        <p:txBody>
          <a:bodyPr wrap="none" rtlCol="0">
            <a:spAutoFit/>
          </a:bodyPr>
          <a:lstStyle/>
          <a:p>
            <a:r>
              <a:rPr kumimoji="1" lang="ja-JP" altLang="en-US" sz="2400" dirty="0" smtClean="0"/>
              <a:t>・制作コストや時間を考え剣身の長さと幅をいくつか用意して組み合わせる形に</a:t>
            </a:r>
            <a:endParaRPr kumimoji="1" lang="en-US" altLang="ja-JP" sz="2400" dirty="0" smtClean="0"/>
          </a:p>
        </p:txBody>
      </p:sp>
      <p:sp>
        <p:nvSpPr>
          <p:cNvPr id="8" name="テキスト ボックス 7"/>
          <p:cNvSpPr txBox="1"/>
          <p:nvPr/>
        </p:nvSpPr>
        <p:spPr>
          <a:xfrm>
            <a:off x="449317" y="4005265"/>
            <a:ext cx="7879080" cy="461665"/>
          </a:xfrm>
          <a:prstGeom prst="rect">
            <a:avLst/>
          </a:prstGeom>
          <a:noFill/>
        </p:spPr>
        <p:txBody>
          <a:bodyPr wrap="none" rtlCol="0">
            <a:spAutoFit/>
          </a:bodyPr>
          <a:lstStyle/>
          <a:p>
            <a:r>
              <a:rPr kumimoji="1" lang="ja-JP" altLang="en-US" sz="2400" dirty="0" smtClean="0"/>
              <a:t>・柄のカスタムは見た目に出にくいので追加</a:t>
            </a:r>
            <a:r>
              <a:rPr kumimoji="1" lang="ja-JP" altLang="en-US" sz="2400" dirty="0" smtClean="0"/>
              <a:t>効果とす</a:t>
            </a:r>
            <a:r>
              <a:rPr kumimoji="1" lang="ja-JP" altLang="en-US" sz="2400" dirty="0"/>
              <a:t>る</a:t>
            </a:r>
            <a:endParaRPr kumimoji="1" lang="en-US" altLang="ja-JP" sz="2400" dirty="0" smtClean="0"/>
          </a:p>
        </p:txBody>
      </p:sp>
      <p:sp>
        <p:nvSpPr>
          <p:cNvPr id="9" name="テキスト ボックス 8"/>
          <p:cNvSpPr txBox="1"/>
          <p:nvPr/>
        </p:nvSpPr>
        <p:spPr>
          <a:xfrm>
            <a:off x="449317" y="4884183"/>
            <a:ext cx="8356775" cy="830997"/>
          </a:xfrm>
          <a:prstGeom prst="rect">
            <a:avLst/>
          </a:prstGeom>
          <a:noFill/>
        </p:spPr>
        <p:txBody>
          <a:bodyPr wrap="none" rtlCol="0">
            <a:spAutoFit/>
          </a:bodyPr>
          <a:lstStyle/>
          <a:p>
            <a:r>
              <a:rPr kumimoji="1" lang="ja-JP" altLang="en-US" sz="2400" dirty="0" smtClean="0"/>
              <a:t>・剣のカスタムは</a:t>
            </a:r>
            <a:endParaRPr kumimoji="1" lang="en-US" altLang="ja-JP" sz="2400" dirty="0" smtClean="0"/>
          </a:p>
          <a:p>
            <a:r>
              <a:rPr kumimoji="1" lang="ja-JP" altLang="en-US" sz="2400" dirty="0" smtClean="0"/>
              <a:t>　</a:t>
            </a:r>
            <a:r>
              <a:rPr kumimoji="1" lang="ja-JP" altLang="en-US" sz="2400" dirty="0" smtClean="0"/>
              <a:t>長さ、幅</a:t>
            </a:r>
            <a:r>
              <a:rPr kumimoji="1" lang="ja-JP" altLang="en-US" sz="2400" dirty="0" smtClean="0"/>
              <a:t>、柄（追加効果）の</a:t>
            </a:r>
            <a:r>
              <a:rPr kumimoji="1" lang="en-US" altLang="ja-JP" sz="2400" dirty="0" smtClean="0"/>
              <a:t>3</a:t>
            </a:r>
            <a:r>
              <a:rPr kumimoji="1" lang="ja-JP" altLang="en-US" sz="2400" dirty="0" err="1" smtClean="0"/>
              <a:t>つの</a:t>
            </a:r>
            <a:r>
              <a:rPr kumimoji="1" lang="ja-JP" altLang="en-US" sz="2400" dirty="0" smtClean="0"/>
              <a:t>要素をカスタムさせる</a:t>
            </a:r>
            <a:endParaRPr kumimoji="1" lang="en-US" altLang="ja-JP" sz="2400" dirty="0" smtClean="0"/>
          </a:p>
        </p:txBody>
      </p:sp>
    </p:spTree>
    <p:extLst>
      <p:ext uri="{BB962C8B-B14F-4D97-AF65-F5344CB8AC3E}">
        <p14:creationId xmlns:p14="http://schemas.microsoft.com/office/powerpoint/2010/main" val="101270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304799" y="285750"/>
            <a:ext cx="10125075" cy="707886"/>
          </a:xfrm>
          <a:prstGeom prst="rect">
            <a:avLst/>
          </a:prstGeom>
          <a:noFill/>
        </p:spPr>
        <p:txBody>
          <a:bodyPr wrap="square" rtlCol="0">
            <a:spAutoFit/>
          </a:bodyPr>
          <a:lstStyle/>
          <a:p>
            <a:r>
              <a:rPr kumimoji="1" lang="ja-JP" altLang="en-US" sz="4000" u="sng" dirty="0" smtClean="0">
                <a:latin typeface="小塚ゴシック Pro B" panose="020B0800000000000000" pitchFamily="34" charset="-128"/>
                <a:ea typeface="小塚ゴシック Pro B" panose="020B0800000000000000" pitchFamily="34" charset="-128"/>
              </a:rPr>
              <a:t>　</a:t>
            </a:r>
            <a:r>
              <a:rPr kumimoji="1" lang="ja-JP" altLang="en-US" sz="4000" u="sng" dirty="0">
                <a:latin typeface="小塚ゴシック Pro B" panose="020B0800000000000000" pitchFamily="34" charset="-128"/>
                <a:ea typeface="小塚ゴシック Pro B" panose="020B0800000000000000" pitchFamily="34" charset="-128"/>
              </a:rPr>
              <a:t>システム</a:t>
            </a:r>
            <a:endParaRPr kumimoji="1" lang="en-US" altLang="ja-JP" sz="4000" u="sng" dirty="0" smtClean="0">
              <a:latin typeface="小塚ゴシック Pro B" panose="020B0800000000000000" pitchFamily="34" charset="-128"/>
              <a:ea typeface="小塚ゴシック Pro B" panose="020B0800000000000000" pitchFamily="34" charset="-128"/>
            </a:endParaRPr>
          </a:p>
        </p:txBody>
      </p:sp>
    </p:spTree>
    <p:extLst>
      <p:ext uri="{BB962C8B-B14F-4D97-AF65-F5344CB8AC3E}">
        <p14:creationId xmlns:p14="http://schemas.microsoft.com/office/powerpoint/2010/main" val="2361661932"/>
      </p:ext>
    </p:extLst>
  </p:cSld>
  <p:clrMapOvr>
    <a:masterClrMapping/>
  </p:clrMapOvr>
</p:sld>
</file>

<file path=ppt/theme/theme1.xml><?xml version="1.0" encoding="utf-8"?>
<a:theme xmlns:a="http://schemas.openxmlformats.org/drawingml/2006/main" name="スライス">
  <a:themeElements>
    <a:clrScheme name="スライス">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スライス">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スライス">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497</TotalTime>
  <Words>187</Words>
  <Application>Microsoft Office PowerPoint</Application>
  <PresentationFormat>ワイド画面</PresentationFormat>
  <Paragraphs>22</Paragraphs>
  <Slides>4</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vt:i4>
      </vt:variant>
    </vt:vector>
  </HeadingPairs>
  <TitlesOfParts>
    <vt:vector size="9" baseType="lpstr">
      <vt:lpstr>メイリオ</vt:lpstr>
      <vt:lpstr>小塚ゴシック Pro B</vt:lpstr>
      <vt:lpstr>Century Gothic</vt:lpstr>
      <vt:lpstr>Wingdings 3</vt:lpstr>
      <vt:lpstr>スライス</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小池　義明</dc:creator>
  <cp:lastModifiedBy>小池　義明</cp:lastModifiedBy>
  <cp:revision>11</cp:revision>
  <dcterms:created xsi:type="dcterms:W3CDTF">2020-09-28T00:57:35Z</dcterms:created>
  <dcterms:modified xsi:type="dcterms:W3CDTF">2020-09-29T06:12:52Z</dcterms:modified>
</cp:coreProperties>
</file>