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5FCAD-054C-47FD-98F5-C9F25836BF62}" v="32" dt="2025-05-17T16:13:28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ina garg" userId="90f5ec0b7fb87f8e" providerId="LiveId" clId="{34C5FCAD-054C-47FD-98F5-C9F25836BF62}"/>
    <pc:docChg chg="undo custSel addSld modSld">
      <pc:chgData name="koina garg" userId="90f5ec0b7fb87f8e" providerId="LiveId" clId="{34C5FCAD-054C-47FD-98F5-C9F25836BF62}" dt="2025-05-17T16:13:28.451" v="1769"/>
      <pc:docMkLst>
        <pc:docMk/>
      </pc:docMkLst>
      <pc:sldChg chg="modTransition">
        <pc:chgData name="koina garg" userId="90f5ec0b7fb87f8e" providerId="LiveId" clId="{34C5FCAD-054C-47FD-98F5-C9F25836BF62}" dt="2025-05-17T16:12:19.842" v="1758"/>
        <pc:sldMkLst>
          <pc:docMk/>
          <pc:sldMk cId="2284081379" sldId="256"/>
        </pc:sldMkLst>
      </pc:sldChg>
      <pc:sldChg chg="modTransition">
        <pc:chgData name="koina garg" userId="90f5ec0b7fb87f8e" providerId="LiveId" clId="{34C5FCAD-054C-47FD-98F5-C9F25836BF62}" dt="2025-05-17T16:12:23.729" v="1759"/>
        <pc:sldMkLst>
          <pc:docMk/>
          <pc:sldMk cId="2637868488" sldId="257"/>
        </pc:sldMkLst>
      </pc:sldChg>
      <pc:sldChg chg="modTransition">
        <pc:chgData name="koina garg" userId="90f5ec0b7fb87f8e" providerId="LiveId" clId="{34C5FCAD-054C-47FD-98F5-C9F25836BF62}" dt="2025-05-17T16:12:27.364" v="1760"/>
        <pc:sldMkLst>
          <pc:docMk/>
          <pc:sldMk cId="907803542" sldId="258"/>
        </pc:sldMkLst>
      </pc:sldChg>
      <pc:sldChg chg="modTransition">
        <pc:chgData name="koina garg" userId="90f5ec0b7fb87f8e" providerId="LiveId" clId="{34C5FCAD-054C-47FD-98F5-C9F25836BF62}" dt="2025-05-17T16:12:31.474" v="1761"/>
        <pc:sldMkLst>
          <pc:docMk/>
          <pc:sldMk cId="129766359" sldId="259"/>
        </pc:sldMkLst>
      </pc:sldChg>
      <pc:sldChg chg="modTransition">
        <pc:chgData name="koina garg" userId="90f5ec0b7fb87f8e" providerId="LiveId" clId="{34C5FCAD-054C-47FD-98F5-C9F25836BF62}" dt="2025-05-17T16:12:35.668" v="1762"/>
        <pc:sldMkLst>
          <pc:docMk/>
          <pc:sldMk cId="2330517900" sldId="260"/>
        </pc:sldMkLst>
      </pc:sldChg>
      <pc:sldChg chg="addSp delSp modSp mod modTransition">
        <pc:chgData name="koina garg" userId="90f5ec0b7fb87f8e" providerId="LiveId" clId="{34C5FCAD-054C-47FD-98F5-C9F25836BF62}" dt="2025-05-17T16:12:44.821" v="1763"/>
        <pc:sldMkLst>
          <pc:docMk/>
          <pc:sldMk cId="2835442345" sldId="261"/>
        </pc:sldMkLst>
        <pc:spChg chg="mod">
          <ac:chgData name="koina garg" userId="90f5ec0b7fb87f8e" providerId="LiveId" clId="{34C5FCAD-054C-47FD-98F5-C9F25836BF62}" dt="2025-05-17T15:26:55.936" v="23" actId="1076"/>
          <ac:spMkLst>
            <pc:docMk/>
            <pc:sldMk cId="2835442345" sldId="261"/>
            <ac:spMk id="2" creationId="{51B1C264-0B21-F5AF-0BE3-F67E94DF5802}"/>
          </ac:spMkLst>
        </pc:spChg>
        <pc:spChg chg="add del mod">
          <ac:chgData name="koina garg" userId="90f5ec0b7fb87f8e" providerId="LiveId" clId="{34C5FCAD-054C-47FD-98F5-C9F25836BF62}" dt="2025-05-17T15:35:58.998" v="516" actId="12084"/>
          <ac:spMkLst>
            <pc:docMk/>
            <pc:sldMk cId="2835442345" sldId="261"/>
            <ac:spMk id="3" creationId="{3B2AEB29-9C0C-2EFB-6942-0ADC825A0508}"/>
          </ac:spMkLst>
        </pc:spChg>
        <pc:spChg chg="add del mod">
          <ac:chgData name="koina garg" userId="90f5ec0b7fb87f8e" providerId="LiveId" clId="{34C5FCAD-054C-47FD-98F5-C9F25836BF62}" dt="2025-05-17T15:29:18.887" v="148" actId="21"/>
          <ac:spMkLst>
            <pc:docMk/>
            <pc:sldMk cId="2835442345" sldId="261"/>
            <ac:spMk id="4" creationId="{5C0CE1BD-031D-C988-C2D5-3658AA15D449}"/>
          </ac:spMkLst>
        </pc:spChg>
        <pc:spChg chg="add del mod">
          <ac:chgData name="koina garg" userId="90f5ec0b7fb87f8e" providerId="LiveId" clId="{34C5FCAD-054C-47FD-98F5-C9F25836BF62}" dt="2025-05-17T15:30:53.418" v="201" actId="478"/>
          <ac:spMkLst>
            <pc:docMk/>
            <pc:sldMk cId="2835442345" sldId="261"/>
            <ac:spMk id="5" creationId="{ED5C67C9-A60C-8DCD-FD7D-E62647CAF198}"/>
          </ac:spMkLst>
        </pc:spChg>
        <pc:graphicFrameChg chg="add mod">
          <ac:chgData name="koina garg" userId="90f5ec0b7fb87f8e" providerId="LiveId" clId="{34C5FCAD-054C-47FD-98F5-C9F25836BF62}" dt="2025-05-17T15:37:18.701" v="527" actId="113"/>
          <ac:graphicFrameMkLst>
            <pc:docMk/>
            <pc:sldMk cId="2835442345" sldId="261"/>
            <ac:graphicFrameMk id="6" creationId="{26107098-0542-56AF-65A2-C7C8F17B2699}"/>
          </ac:graphicFrameMkLst>
        </pc:graphicFrameChg>
      </pc:sldChg>
      <pc:sldChg chg="addSp delSp modSp new mod modTransition">
        <pc:chgData name="koina garg" userId="90f5ec0b7fb87f8e" providerId="LiveId" clId="{34C5FCAD-054C-47FD-98F5-C9F25836BF62}" dt="2025-05-17T16:13:04.724" v="1766"/>
        <pc:sldMkLst>
          <pc:docMk/>
          <pc:sldMk cId="3991203806" sldId="262"/>
        </pc:sldMkLst>
        <pc:spChg chg="mod">
          <ac:chgData name="koina garg" userId="90f5ec0b7fb87f8e" providerId="LiveId" clId="{34C5FCAD-054C-47FD-98F5-C9F25836BF62}" dt="2025-05-17T15:39:14.414" v="572" actId="2711"/>
          <ac:spMkLst>
            <pc:docMk/>
            <pc:sldMk cId="3991203806" sldId="262"/>
            <ac:spMk id="2" creationId="{E7E6A0ED-5768-2B56-097E-02AD09311BE9}"/>
          </ac:spMkLst>
        </pc:spChg>
        <pc:spChg chg="del">
          <ac:chgData name="koina garg" userId="90f5ec0b7fb87f8e" providerId="LiveId" clId="{34C5FCAD-054C-47FD-98F5-C9F25836BF62}" dt="2025-05-17T15:48:48.483" v="839" actId="931"/>
          <ac:spMkLst>
            <pc:docMk/>
            <pc:sldMk cId="3991203806" sldId="262"/>
            <ac:spMk id="3" creationId="{0422B2AC-15B3-F606-D162-698E292F1572}"/>
          </ac:spMkLst>
        </pc:spChg>
        <pc:spChg chg="add del mod">
          <ac:chgData name="koina garg" userId="90f5ec0b7fb87f8e" providerId="LiveId" clId="{34C5FCAD-054C-47FD-98F5-C9F25836BF62}" dt="2025-05-17T15:44:26.514" v="838" actId="113"/>
          <ac:spMkLst>
            <pc:docMk/>
            <pc:sldMk cId="3991203806" sldId="262"/>
            <ac:spMk id="4" creationId="{B5933C89-5082-7E23-B9A4-9CC985105FF7}"/>
          </ac:spMkLst>
        </pc:spChg>
        <pc:graphicFrameChg chg="add mod">
          <ac:chgData name="koina garg" userId="90f5ec0b7fb87f8e" providerId="LiveId" clId="{34C5FCAD-054C-47FD-98F5-C9F25836BF62}" dt="2025-05-17T15:44:10.782" v="834" actId="14100"/>
          <ac:graphicFrameMkLst>
            <pc:docMk/>
            <pc:sldMk cId="3991203806" sldId="262"/>
            <ac:graphicFrameMk id="5" creationId="{64289A2C-6BE5-7610-A2B4-10CF76A61F88}"/>
          </ac:graphicFrameMkLst>
        </pc:graphicFrameChg>
        <pc:picChg chg="add mod">
          <ac:chgData name="koina garg" userId="90f5ec0b7fb87f8e" providerId="LiveId" clId="{34C5FCAD-054C-47FD-98F5-C9F25836BF62}" dt="2025-05-17T15:49:00.723" v="842" actId="1076"/>
          <ac:picMkLst>
            <pc:docMk/>
            <pc:sldMk cId="3991203806" sldId="262"/>
            <ac:picMk id="7" creationId="{BAE01799-CA18-2729-AFA1-09379D2CB1B8}"/>
          </ac:picMkLst>
        </pc:picChg>
        <pc:picChg chg="add mod">
          <ac:chgData name="koina garg" userId="90f5ec0b7fb87f8e" providerId="LiveId" clId="{34C5FCAD-054C-47FD-98F5-C9F25836BF62}" dt="2025-05-17T15:51:07.736" v="859" actId="14100"/>
          <ac:picMkLst>
            <pc:docMk/>
            <pc:sldMk cId="3991203806" sldId="262"/>
            <ac:picMk id="9" creationId="{E011972F-BD3F-6BA3-3DD4-27CD5C951F2E}"/>
          </ac:picMkLst>
        </pc:picChg>
        <pc:picChg chg="add mod">
          <ac:chgData name="koina garg" userId="90f5ec0b7fb87f8e" providerId="LiveId" clId="{34C5FCAD-054C-47FD-98F5-C9F25836BF62}" dt="2025-05-17T15:50:50.420" v="858" actId="14100"/>
          <ac:picMkLst>
            <pc:docMk/>
            <pc:sldMk cId="3991203806" sldId="262"/>
            <ac:picMk id="11" creationId="{471B6377-0873-29A8-F46F-3142EC59A036}"/>
          </ac:picMkLst>
        </pc:picChg>
      </pc:sldChg>
      <pc:sldChg chg="modSp new mod modTransition">
        <pc:chgData name="koina garg" userId="90f5ec0b7fb87f8e" providerId="LiveId" clId="{34C5FCAD-054C-47FD-98F5-C9F25836BF62}" dt="2025-05-17T16:13:09.619" v="1767"/>
        <pc:sldMkLst>
          <pc:docMk/>
          <pc:sldMk cId="2404045871" sldId="263"/>
        </pc:sldMkLst>
        <pc:spChg chg="mod">
          <ac:chgData name="koina garg" userId="90f5ec0b7fb87f8e" providerId="LiveId" clId="{34C5FCAD-054C-47FD-98F5-C9F25836BF62}" dt="2025-05-17T15:55:37.170" v="887" actId="14100"/>
          <ac:spMkLst>
            <pc:docMk/>
            <pc:sldMk cId="2404045871" sldId="263"/>
            <ac:spMk id="2" creationId="{C400A8EE-37AB-27F5-C7C3-44EA2734D8D1}"/>
          </ac:spMkLst>
        </pc:spChg>
        <pc:spChg chg="mod">
          <ac:chgData name="koina garg" userId="90f5ec0b7fb87f8e" providerId="LiveId" clId="{34C5FCAD-054C-47FD-98F5-C9F25836BF62}" dt="2025-05-17T15:58:17.979" v="1079" actId="14100"/>
          <ac:spMkLst>
            <pc:docMk/>
            <pc:sldMk cId="2404045871" sldId="263"/>
            <ac:spMk id="3" creationId="{9B4DDF18-CBE3-0A04-D070-F9B8E5481192}"/>
          </ac:spMkLst>
        </pc:spChg>
      </pc:sldChg>
      <pc:sldChg chg="addSp delSp modSp new mod modTransition">
        <pc:chgData name="koina garg" userId="90f5ec0b7fb87f8e" providerId="LiveId" clId="{34C5FCAD-054C-47FD-98F5-C9F25836BF62}" dt="2025-05-17T16:13:18.579" v="1768"/>
        <pc:sldMkLst>
          <pc:docMk/>
          <pc:sldMk cId="1800547446" sldId="264"/>
        </pc:sldMkLst>
        <pc:spChg chg="mod">
          <ac:chgData name="koina garg" userId="90f5ec0b7fb87f8e" providerId="LiveId" clId="{34C5FCAD-054C-47FD-98F5-C9F25836BF62}" dt="2025-05-17T15:59:27.109" v="1101" actId="27636"/>
          <ac:spMkLst>
            <pc:docMk/>
            <pc:sldMk cId="1800547446" sldId="264"/>
            <ac:spMk id="2" creationId="{85011C50-31CD-14AA-28E1-730C03B809D0}"/>
          </ac:spMkLst>
        </pc:spChg>
        <pc:spChg chg="del mod">
          <ac:chgData name="koina garg" userId="90f5ec0b7fb87f8e" providerId="LiveId" clId="{34C5FCAD-054C-47FD-98F5-C9F25836BF62}" dt="2025-05-17T16:01:55.425" v="1334" actId="12084"/>
          <ac:spMkLst>
            <pc:docMk/>
            <pc:sldMk cId="1800547446" sldId="264"/>
            <ac:spMk id="3" creationId="{B8CB13F3-14CD-09CD-9372-574D25100D94}"/>
          </ac:spMkLst>
        </pc:spChg>
        <pc:graphicFrameChg chg="add mod">
          <ac:chgData name="koina garg" userId="90f5ec0b7fb87f8e" providerId="LiveId" clId="{34C5FCAD-054C-47FD-98F5-C9F25836BF62}" dt="2025-05-17T16:01:55.425" v="1334" actId="12084"/>
          <ac:graphicFrameMkLst>
            <pc:docMk/>
            <pc:sldMk cId="1800547446" sldId="264"/>
            <ac:graphicFrameMk id="4" creationId="{190FA143-C3E3-C644-6F9F-D1AEF78E8337}"/>
          </ac:graphicFrameMkLst>
        </pc:graphicFrameChg>
      </pc:sldChg>
      <pc:sldChg chg="addSp modSp new mod modTransition">
        <pc:chgData name="koina garg" userId="90f5ec0b7fb87f8e" providerId="LiveId" clId="{34C5FCAD-054C-47FD-98F5-C9F25836BF62}" dt="2025-05-17T16:13:28.451" v="1769"/>
        <pc:sldMkLst>
          <pc:docMk/>
          <pc:sldMk cId="636975382" sldId="265"/>
        </pc:sldMkLst>
        <pc:spChg chg="add mod">
          <ac:chgData name="koina garg" userId="90f5ec0b7fb87f8e" providerId="LiveId" clId="{34C5FCAD-054C-47FD-98F5-C9F25836BF62}" dt="2025-05-17T16:03:38.483" v="1352" actId="14100"/>
          <ac:spMkLst>
            <pc:docMk/>
            <pc:sldMk cId="636975382" sldId="265"/>
            <ac:spMk id="2" creationId="{FD0D1CF8-5792-75D4-1CA6-10C29D2273D6}"/>
          </ac:spMkLst>
        </pc:spChg>
        <pc:spChg chg="add mod">
          <ac:chgData name="koina garg" userId="90f5ec0b7fb87f8e" providerId="LiveId" clId="{34C5FCAD-054C-47FD-98F5-C9F25836BF62}" dt="2025-05-17T16:11:47.789" v="1757" actId="255"/>
          <ac:spMkLst>
            <pc:docMk/>
            <pc:sldMk cId="636975382" sldId="265"/>
            <ac:spMk id="3" creationId="{135028D2-166D-8301-C21E-6E9233EE26A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2F867-C582-4BCE-A7FE-4BBE9BCC28F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A33406-3481-4B33-95F6-AE4B1CDE0DC0}">
      <dgm:prSet/>
      <dgm:spPr/>
      <dgm:t>
        <a:bodyPr/>
        <a:lstStyle/>
        <a:p>
          <a:r>
            <a:rPr lang="en-US" b="1"/>
            <a:t>SCOPE :- </a:t>
          </a:r>
          <a:r>
            <a:rPr lang="en-US"/>
            <a:t>The project purpose is to analysis student academic performance using the real-world dataset.</a:t>
          </a:r>
        </a:p>
      </dgm:t>
    </dgm:pt>
    <dgm:pt modelId="{633CEC20-8B4D-465C-8064-D3BB43E6A681}" type="parTrans" cxnId="{8862FF3F-F266-4CFD-8899-5923E10E3CD2}">
      <dgm:prSet/>
      <dgm:spPr/>
      <dgm:t>
        <a:bodyPr/>
        <a:lstStyle/>
        <a:p>
          <a:endParaRPr lang="en-US"/>
        </a:p>
      </dgm:t>
    </dgm:pt>
    <dgm:pt modelId="{32B80D37-4DE2-4BF2-9874-1E8565750DC5}" type="sibTrans" cxnId="{8862FF3F-F266-4CFD-8899-5923E10E3CD2}">
      <dgm:prSet/>
      <dgm:spPr/>
      <dgm:t>
        <a:bodyPr/>
        <a:lstStyle/>
        <a:p>
          <a:endParaRPr lang="en-US"/>
        </a:p>
      </dgm:t>
    </dgm:pt>
    <dgm:pt modelId="{90FE4E3C-CACB-4F93-81C1-AF3D7C6CBDBC}">
      <dgm:prSet/>
      <dgm:spPr/>
      <dgm:t>
        <a:bodyPr/>
        <a:lstStyle/>
        <a:p>
          <a:r>
            <a:rPr lang="en-US"/>
            <a:t>It covers various aspects like gender , parental education , lunch type and academic records.</a:t>
          </a:r>
        </a:p>
      </dgm:t>
    </dgm:pt>
    <dgm:pt modelId="{BF5387C2-468C-463F-AE4B-EA21474AEB02}" type="parTrans" cxnId="{638816F2-2765-46A1-B627-1C156DAD0A00}">
      <dgm:prSet/>
      <dgm:spPr/>
      <dgm:t>
        <a:bodyPr/>
        <a:lstStyle/>
        <a:p>
          <a:endParaRPr lang="en-US"/>
        </a:p>
      </dgm:t>
    </dgm:pt>
    <dgm:pt modelId="{8DCF5525-285B-43D7-9A7A-D9FE42BD3422}" type="sibTrans" cxnId="{638816F2-2765-46A1-B627-1C156DAD0A00}">
      <dgm:prSet/>
      <dgm:spPr/>
      <dgm:t>
        <a:bodyPr/>
        <a:lstStyle/>
        <a:p>
          <a:endParaRPr lang="en-US"/>
        </a:p>
      </dgm:t>
    </dgm:pt>
    <dgm:pt modelId="{65E0C30D-F0E1-4823-BD05-C1962CBB79F5}">
      <dgm:prSet/>
      <dgm:spPr/>
      <dgm:t>
        <a:bodyPr/>
        <a:lstStyle/>
        <a:p>
          <a:r>
            <a:rPr lang="en-US" b="1"/>
            <a:t>OBJECTIVES :- </a:t>
          </a:r>
          <a:r>
            <a:rPr lang="en-US"/>
            <a:t>Understand and explore the structure and variable in the student performance dataset.</a:t>
          </a:r>
        </a:p>
      </dgm:t>
    </dgm:pt>
    <dgm:pt modelId="{89560ADC-20F4-46E2-AD11-B2D60B943D62}" type="parTrans" cxnId="{C06A9543-8158-4BBA-99A9-7794342FAA15}">
      <dgm:prSet/>
      <dgm:spPr/>
      <dgm:t>
        <a:bodyPr/>
        <a:lstStyle/>
        <a:p>
          <a:endParaRPr lang="en-US"/>
        </a:p>
      </dgm:t>
    </dgm:pt>
    <dgm:pt modelId="{23C9472D-609C-4AC5-83F6-BA367B2ED59B}" type="sibTrans" cxnId="{C06A9543-8158-4BBA-99A9-7794342FAA15}">
      <dgm:prSet/>
      <dgm:spPr/>
      <dgm:t>
        <a:bodyPr/>
        <a:lstStyle/>
        <a:p>
          <a:endParaRPr lang="en-US"/>
        </a:p>
      </dgm:t>
    </dgm:pt>
    <dgm:pt modelId="{EF1978A6-2007-41C1-BC90-7B041EA35F4E}">
      <dgm:prSet/>
      <dgm:spPr/>
      <dgm:t>
        <a:bodyPr/>
        <a:lstStyle/>
        <a:p>
          <a:r>
            <a:rPr lang="en-US"/>
            <a:t>Perform EDA to visualize relationship and trends across student performance.</a:t>
          </a:r>
        </a:p>
      </dgm:t>
    </dgm:pt>
    <dgm:pt modelId="{D3E6A6B2-146E-46F0-BCA8-735DE5214633}" type="parTrans" cxnId="{18E757A8-862C-4C32-AF63-DB71420218BB}">
      <dgm:prSet/>
      <dgm:spPr/>
      <dgm:t>
        <a:bodyPr/>
        <a:lstStyle/>
        <a:p>
          <a:endParaRPr lang="en-US"/>
        </a:p>
      </dgm:t>
    </dgm:pt>
    <dgm:pt modelId="{D883E631-E181-4118-813F-5A79E7361220}" type="sibTrans" cxnId="{18E757A8-862C-4C32-AF63-DB71420218BB}">
      <dgm:prSet/>
      <dgm:spPr/>
      <dgm:t>
        <a:bodyPr/>
        <a:lstStyle/>
        <a:p>
          <a:endParaRPr lang="en-US"/>
        </a:p>
      </dgm:t>
    </dgm:pt>
    <dgm:pt modelId="{9A152E8B-807B-4843-9C65-8205E6697A4D}">
      <dgm:prSet/>
      <dgm:spPr/>
      <dgm:t>
        <a:bodyPr/>
        <a:lstStyle/>
        <a:p>
          <a:r>
            <a:rPr lang="en-US"/>
            <a:t>Apply STATISTIC to validate assumption.</a:t>
          </a:r>
        </a:p>
      </dgm:t>
    </dgm:pt>
    <dgm:pt modelId="{89C7D6E4-806B-48CE-880C-20A109E7DC57}" type="parTrans" cxnId="{25E7A4C9-608C-4BE9-9679-0A736FA18855}">
      <dgm:prSet/>
      <dgm:spPr/>
      <dgm:t>
        <a:bodyPr/>
        <a:lstStyle/>
        <a:p>
          <a:endParaRPr lang="en-US"/>
        </a:p>
      </dgm:t>
    </dgm:pt>
    <dgm:pt modelId="{18765F78-1289-40BC-9BA6-BFE90541C26D}" type="sibTrans" cxnId="{25E7A4C9-608C-4BE9-9679-0A736FA18855}">
      <dgm:prSet/>
      <dgm:spPr/>
      <dgm:t>
        <a:bodyPr/>
        <a:lstStyle/>
        <a:p>
          <a:endParaRPr lang="en-US"/>
        </a:p>
      </dgm:t>
    </dgm:pt>
    <dgm:pt modelId="{73CDEC9D-3FA4-4151-AD26-29DFA383D849}">
      <dgm:prSet/>
      <dgm:spPr/>
      <dgm:t>
        <a:bodyPr/>
        <a:lstStyle/>
        <a:p>
          <a:r>
            <a:rPr lang="en-US"/>
            <a:t>Use SQL to query and extract meaningful patterns from the structured dataset.</a:t>
          </a:r>
        </a:p>
      </dgm:t>
    </dgm:pt>
    <dgm:pt modelId="{8295F356-EADF-46C2-88FD-D3EB2DD8DAF1}" type="parTrans" cxnId="{80776C14-06B8-47FF-97CD-F2B24746BC0D}">
      <dgm:prSet/>
      <dgm:spPr/>
      <dgm:t>
        <a:bodyPr/>
        <a:lstStyle/>
        <a:p>
          <a:endParaRPr lang="en-US"/>
        </a:p>
      </dgm:t>
    </dgm:pt>
    <dgm:pt modelId="{C565EAEC-32F7-453B-B0CF-DB683379B47A}" type="sibTrans" cxnId="{80776C14-06B8-47FF-97CD-F2B24746BC0D}">
      <dgm:prSet/>
      <dgm:spPr/>
      <dgm:t>
        <a:bodyPr/>
        <a:lstStyle/>
        <a:p>
          <a:endParaRPr lang="en-US"/>
        </a:p>
      </dgm:t>
    </dgm:pt>
    <dgm:pt modelId="{824EBBB5-CD3F-4B5F-AC0F-F06553B6F276}" type="pres">
      <dgm:prSet presAssocID="{FB22F867-C582-4BCE-A7FE-4BBE9BCC28F0}" presName="CompostProcess" presStyleCnt="0">
        <dgm:presLayoutVars>
          <dgm:dir/>
          <dgm:resizeHandles val="exact"/>
        </dgm:presLayoutVars>
      </dgm:prSet>
      <dgm:spPr/>
    </dgm:pt>
    <dgm:pt modelId="{40C66A10-494E-4927-B1A6-91F7B0EFCEA6}" type="pres">
      <dgm:prSet presAssocID="{FB22F867-C582-4BCE-A7FE-4BBE9BCC28F0}" presName="arrow" presStyleLbl="bgShp" presStyleIdx="0" presStyleCnt="1"/>
      <dgm:spPr/>
    </dgm:pt>
    <dgm:pt modelId="{DD14A1F7-4FEA-4AE3-AA55-BE1D15A933D4}" type="pres">
      <dgm:prSet presAssocID="{FB22F867-C582-4BCE-A7FE-4BBE9BCC28F0}" presName="linearProcess" presStyleCnt="0"/>
      <dgm:spPr/>
    </dgm:pt>
    <dgm:pt modelId="{95644454-5E40-4874-A412-956A92931FEB}" type="pres">
      <dgm:prSet presAssocID="{48A33406-3481-4B33-95F6-AE4B1CDE0DC0}" presName="textNode" presStyleLbl="node1" presStyleIdx="0" presStyleCnt="6">
        <dgm:presLayoutVars>
          <dgm:bulletEnabled val="1"/>
        </dgm:presLayoutVars>
      </dgm:prSet>
      <dgm:spPr/>
    </dgm:pt>
    <dgm:pt modelId="{ED616EBA-3F11-443E-B84C-894BAAFF8E68}" type="pres">
      <dgm:prSet presAssocID="{32B80D37-4DE2-4BF2-9874-1E8565750DC5}" presName="sibTrans" presStyleCnt="0"/>
      <dgm:spPr/>
    </dgm:pt>
    <dgm:pt modelId="{ACB6A207-DD6A-46E2-BB28-5E6AA22C58A5}" type="pres">
      <dgm:prSet presAssocID="{90FE4E3C-CACB-4F93-81C1-AF3D7C6CBDBC}" presName="textNode" presStyleLbl="node1" presStyleIdx="1" presStyleCnt="6">
        <dgm:presLayoutVars>
          <dgm:bulletEnabled val="1"/>
        </dgm:presLayoutVars>
      </dgm:prSet>
      <dgm:spPr/>
    </dgm:pt>
    <dgm:pt modelId="{608C32AC-FF43-4461-97B3-A9833FD6FE3E}" type="pres">
      <dgm:prSet presAssocID="{8DCF5525-285B-43D7-9A7A-D9FE42BD3422}" presName="sibTrans" presStyleCnt="0"/>
      <dgm:spPr/>
    </dgm:pt>
    <dgm:pt modelId="{D0F2468C-5435-444A-A45D-606ECFE96ADD}" type="pres">
      <dgm:prSet presAssocID="{65E0C30D-F0E1-4823-BD05-C1962CBB79F5}" presName="textNode" presStyleLbl="node1" presStyleIdx="2" presStyleCnt="6">
        <dgm:presLayoutVars>
          <dgm:bulletEnabled val="1"/>
        </dgm:presLayoutVars>
      </dgm:prSet>
      <dgm:spPr/>
    </dgm:pt>
    <dgm:pt modelId="{34BAB8F0-55D3-4C55-A6A2-96694AA317B9}" type="pres">
      <dgm:prSet presAssocID="{23C9472D-609C-4AC5-83F6-BA367B2ED59B}" presName="sibTrans" presStyleCnt="0"/>
      <dgm:spPr/>
    </dgm:pt>
    <dgm:pt modelId="{A9635DDD-4D4E-4569-A698-A265B86E8CEB}" type="pres">
      <dgm:prSet presAssocID="{EF1978A6-2007-41C1-BC90-7B041EA35F4E}" presName="textNode" presStyleLbl="node1" presStyleIdx="3" presStyleCnt="6">
        <dgm:presLayoutVars>
          <dgm:bulletEnabled val="1"/>
        </dgm:presLayoutVars>
      </dgm:prSet>
      <dgm:spPr/>
    </dgm:pt>
    <dgm:pt modelId="{73F9E8CB-76EA-41AA-9416-C57DA51FCFC6}" type="pres">
      <dgm:prSet presAssocID="{D883E631-E181-4118-813F-5A79E7361220}" presName="sibTrans" presStyleCnt="0"/>
      <dgm:spPr/>
    </dgm:pt>
    <dgm:pt modelId="{E3B2E2BB-9C0C-44AC-8E62-D9662F19D167}" type="pres">
      <dgm:prSet presAssocID="{9A152E8B-807B-4843-9C65-8205E6697A4D}" presName="textNode" presStyleLbl="node1" presStyleIdx="4" presStyleCnt="6">
        <dgm:presLayoutVars>
          <dgm:bulletEnabled val="1"/>
        </dgm:presLayoutVars>
      </dgm:prSet>
      <dgm:spPr/>
    </dgm:pt>
    <dgm:pt modelId="{30E1D168-853A-4678-8023-E6B23DAAC467}" type="pres">
      <dgm:prSet presAssocID="{18765F78-1289-40BC-9BA6-BFE90541C26D}" presName="sibTrans" presStyleCnt="0"/>
      <dgm:spPr/>
    </dgm:pt>
    <dgm:pt modelId="{87F5A6B4-024E-4710-A1AA-9C6DD1CC87E4}" type="pres">
      <dgm:prSet presAssocID="{73CDEC9D-3FA4-4151-AD26-29DFA383D849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80776C14-06B8-47FF-97CD-F2B24746BC0D}" srcId="{FB22F867-C582-4BCE-A7FE-4BBE9BCC28F0}" destId="{73CDEC9D-3FA4-4151-AD26-29DFA383D849}" srcOrd="5" destOrd="0" parTransId="{8295F356-EADF-46C2-88FD-D3EB2DD8DAF1}" sibTransId="{C565EAEC-32F7-453B-B0CF-DB683379B47A}"/>
    <dgm:cxn modelId="{31BC212C-F49D-4A13-832A-E96B0D499CC1}" type="presOf" srcId="{48A33406-3481-4B33-95F6-AE4B1CDE0DC0}" destId="{95644454-5E40-4874-A412-956A92931FEB}" srcOrd="0" destOrd="0" presId="urn:microsoft.com/office/officeart/2005/8/layout/hProcess9"/>
    <dgm:cxn modelId="{B5EF0B2E-5122-4F85-A379-C7DB699CE557}" type="presOf" srcId="{9A152E8B-807B-4843-9C65-8205E6697A4D}" destId="{E3B2E2BB-9C0C-44AC-8E62-D9662F19D167}" srcOrd="0" destOrd="0" presId="urn:microsoft.com/office/officeart/2005/8/layout/hProcess9"/>
    <dgm:cxn modelId="{8862FF3F-F266-4CFD-8899-5923E10E3CD2}" srcId="{FB22F867-C582-4BCE-A7FE-4BBE9BCC28F0}" destId="{48A33406-3481-4B33-95F6-AE4B1CDE0DC0}" srcOrd="0" destOrd="0" parTransId="{633CEC20-8B4D-465C-8064-D3BB43E6A681}" sibTransId="{32B80D37-4DE2-4BF2-9874-1E8565750DC5}"/>
    <dgm:cxn modelId="{C06A9543-8158-4BBA-99A9-7794342FAA15}" srcId="{FB22F867-C582-4BCE-A7FE-4BBE9BCC28F0}" destId="{65E0C30D-F0E1-4823-BD05-C1962CBB79F5}" srcOrd="2" destOrd="0" parTransId="{89560ADC-20F4-46E2-AD11-B2D60B943D62}" sibTransId="{23C9472D-609C-4AC5-83F6-BA367B2ED59B}"/>
    <dgm:cxn modelId="{61FEE148-5425-4BC0-A199-E3E51AEB2EEE}" type="presOf" srcId="{FB22F867-C582-4BCE-A7FE-4BBE9BCC28F0}" destId="{824EBBB5-CD3F-4B5F-AC0F-F06553B6F276}" srcOrd="0" destOrd="0" presId="urn:microsoft.com/office/officeart/2005/8/layout/hProcess9"/>
    <dgm:cxn modelId="{7F48FD7D-CE67-4981-A49F-CABA7F69193E}" type="presOf" srcId="{EF1978A6-2007-41C1-BC90-7B041EA35F4E}" destId="{A9635DDD-4D4E-4569-A698-A265B86E8CEB}" srcOrd="0" destOrd="0" presId="urn:microsoft.com/office/officeart/2005/8/layout/hProcess9"/>
    <dgm:cxn modelId="{AA3F8091-D08D-496A-A488-597DB92E6CE7}" type="presOf" srcId="{65E0C30D-F0E1-4823-BD05-C1962CBB79F5}" destId="{D0F2468C-5435-444A-A45D-606ECFE96ADD}" srcOrd="0" destOrd="0" presId="urn:microsoft.com/office/officeart/2005/8/layout/hProcess9"/>
    <dgm:cxn modelId="{6C9488A5-D76C-41D0-97C5-B0A30F520336}" type="presOf" srcId="{90FE4E3C-CACB-4F93-81C1-AF3D7C6CBDBC}" destId="{ACB6A207-DD6A-46E2-BB28-5E6AA22C58A5}" srcOrd="0" destOrd="0" presId="urn:microsoft.com/office/officeart/2005/8/layout/hProcess9"/>
    <dgm:cxn modelId="{18E757A8-862C-4C32-AF63-DB71420218BB}" srcId="{FB22F867-C582-4BCE-A7FE-4BBE9BCC28F0}" destId="{EF1978A6-2007-41C1-BC90-7B041EA35F4E}" srcOrd="3" destOrd="0" parTransId="{D3E6A6B2-146E-46F0-BCA8-735DE5214633}" sibTransId="{D883E631-E181-4118-813F-5A79E7361220}"/>
    <dgm:cxn modelId="{25E7A4C9-608C-4BE9-9679-0A736FA18855}" srcId="{FB22F867-C582-4BCE-A7FE-4BBE9BCC28F0}" destId="{9A152E8B-807B-4843-9C65-8205E6697A4D}" srcOrd="4" destOrd="0" parTransId="{89C7D6E4-806B-48CE-880C-20A109E7DC57}" sibTransId="{18765F78-1289-40BC-9BA6-BFE90541C26D}"/>
    <dgm:cxn modelId="{93F021E6-2B14-4289-9F29-42604C46475C}" type="presOf" srcId="{73CDEC9D-3FA4-4151-AD26-29DFA383D849}" destId="{87F5A6B4-024E-4710-A1AA-9C6DD1CC87E4}" srcOrd="0" destOrd="0" presId="urn:microsoft.com/office/officeart/2005/8/layout/hProcess9"/>
    <dgm:cxn modelId="{638816F2-2765-46A1-B627-1C156DAD0A00}" srcId="{FB22F867-C582-4BCE-A7FE-4BBE9BCC28F0}" destId="{90FE4E3C-CACB-4F93-81C1-AF3D7C6CBDBC}" srcOrd="1" destOrd="0" parTransId="{BF5387C2-468C-463F-AE4B-EA21474AEB02}" sibTransId="{8DCF5525-285B-43D7-9A7A-D9FE42BD3422}"/>
    <dgm:cxn modelId="{D81D7E4F-37C0-408F-8C9D-F79B8B3C985D}" type="presParOf" srcId="{824EBBB5-CD3F-4B5F-AC0F-F06553B6F276}" destId="{40C66A10-494E-4927-B1A6-91F7B0EFCEA6}" srcOrd="0" destOrd="0" presId="urn:microsoft.com/office/officeart/2005/8/layout/hProcess9"/>
    <dgm:cxn modelId="{FCAA9642-AA4C-4BA0-B5AF-060DFECB77B5}" type="presParOf" srcId="{824EBBB5-CD3F-4B5F-AC0F-F06553B6F276}" destId="{DD14A1F7-4FEA-4AE3-AA55-BE1D15A933D4}" srcOrd="1" destOrd="0" presId="urn:microsoft.com/office/officeart/2005/8/layout/hProcess9"/>
    <dgm:cxn modelId="{B0B939CD-E650-41BF-B341-619888818E9C}" type="presParOf" srcId="{DD14A1F7-4FEA-4AE3-AA55-BE1D15A933D4}" destId="{95644454-5E40-4874-A412-956A92931FEB}" srcOrd="0" destOrd="0" presId="urn:microsoft.com/office/officeart/2005/8/layout/hProcess9"/>
    <dgm:cxn modelId="{98340699-03E4-4FC9-AA91-6737F07EE580}" type="presParOf" srcId="{DD14A1F7-4FEA-4AE3-AA55-BE1D15A933D4}" destId="{ED616EBA-3F11-443E-B84C-894BAAFF8E68}" srcOrd="1" destOrd="0" presId="urn:microsoft.com/office/officeart/2005/8/layout/hProcess9"/>
    <dgm:cxn modelId="{976E2EF9-87EE-41F2-A33F-1F675D5405E3}" type="presParOf" srcId="{DD14A1F7-4FEA-4AE3-AA55-BE1D15A933D4}" destId="{ACB6A207-DD6A-46E2-BB28-5E6AA22C58A5}" srcOrd="2" destOrd="0" presId="urn:microsoft.com/office/officeart/2005/8/layout/hProcess9"/>
    <dgm:cxn modelId="{074D6B50-F684-4397-A4E9-AB108CB8BB04}" type="presParOf" srcId="{DD14A1F7-4FEA-4AE3-AA55-BE1D15A933D4}" destId="{608C32AC-FF43-4461-97B3-A9833FD6FE3E}" srcOrd="3" destOrd="0" presId="urn:microsoft.com/office/officeart/2005/8/layout/hProcess9"/>
    <dgm:cxn modelId="{F7BB3448-734A-4D2E-B952-221CB59F873E}" type="presParOf" srcId="{DD14A1F7-4FEA-4AE3-AA55-BE1D15A933D4}" destId="{D0F2468C-5435-444A-A45D-606ECFE96ADD}" srcOrd="4" destOrd="0" presId="urn:microsoft.com/office/officeart/2005/8/layout/hProcess9"/>
    <dgm:cxn modelId="{FEAE11A7-6641-43A4-AAD0-3547D7B55B33}" type="presParOf" srcId="{DD14A1F7-4FEA-4AE3-AA55-BE1D15A933D4}" destId="{34BAB8F0-55D3-4C55-A6A2-96694AA317B9}" srcOrd="5" destOrd="0" presId="urn:microsoft.com/office/officeart/2005/8/layout/hProcess9"/>
    <dgm:cxn modelId="{940D0554-38B8-43F3-A1AD-67B702997F4E}" type="presParOf" srcId="{DD14A1F7-4FEA-4AE3-AA55-BE1D15A933D4}" destId="{A9635DDD-4D4E-4569-A698-A265B86E8CEB}" srcOrd="6" destOrd="0" presId="urn:microsoft.com/office/officeart/2005/8/layout/hProcess9"/>
    <dgm:cxn modelId="{C6D122C0-41D9-4DFE-9660-564326966F4E}" type="presParOf" srcId="{DD14A1F7-4FEA-4AE3-AA55-BE1D15A933D4}" destId="{73F9E8CB-76EA-41AA-9416-C57DA51FCFC6}" srcOrd="7" destOrd="0" presId="urn:microsoft.com/office/officeart/2005/8/layout/hProcess9"/>
    <dgm:cxn modelId="{C5341F60-7062-460C-9DB0-89881F38D3BC}" type="presParOf" srcId="{DD14A1F7-4FEA-4AE3-AA55-BE1D15A933D4}" destId="{E3B2E2BB-9C0C-44AC-8E62-D9662F19D167}" srcOrd="8" destOrd="0" presId="urn:microsoft.com/office/officeart/2005/8/layout/hProcess9"/>
    <dgm:cxn modelId="{FEDD9262-8468-4663-A800-BF50C3FA8EC9}" type="presParOf" srcId="{DD14A1F7-4FEA-4AE3-AA55-BE1D15A933D4}" destId="{30E1D168-853A-4678-8023-E6B23DAAC467}" srcOrd="9" destOrd="0" presId="urn:microsoft.com/office/officeart/2005/8/layout/hProcess9"/>
    <dgm:cxn modelId="{85EF8FEC-D6C9-4C58-986B-A7F3D6C384BE}" type="presParOf" srcId="{DD14A1F7-4FEA-4AE3-AA55-BE1D15A933D4}" destId="{87F5A6B4-024E-4710-A1AA-9C6DD1CC87E4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948434-CD23-4336-9856-3132C6DEFCB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BEE4FD-D143-430D-A18C-FC323BE0548B}">
      <dgm:prSet/>
      <dgm:spPr/>
      <dgm:t>
        <a:bodyPr/>
        <a:lstStyle/>
        <a:p>
          <a:r>
            <a:rPr lang="en-US"/>
            <a:t>1.Education impact future opportunities –understand what affects student performance .</a:t>
          </a:r>
        </a:p>
      </dgm:t>
    </dgm:pt>
    <dgm:pt modelId="{6FA57F9B-716F-45F9-BD6E-97A0309C9783}" type="parTrans" cxnId="{93E926E8-C258-4C44-88EE-63C52E1BEE5C}">
      <dgm:prSet/>
      <dgm:spPr/>
      <dgm:t>
        <a:bodyPr/>
        <a:lstStyle/>
        <a:p>
          <a:endParaRPr lang="en-US"/>
        </a:p>
      </dgm:t>
    </dgm:pt>
    <dgm:pt modelId="{24AFE3BC-4EEC-47B1-8A16-9C55DC4F6296}" type="sibTrans" cxnId="{93E926E8-C258-4C44-88EE-63C52E1BEE5C}">
      <dgm:prSet/>
      <dgm:spPr/>
      <dgm:t>
        <a:bodyPr/>
        <a:lstStyle/>
        <a:p>
          <a:endParaRPr lang="en-US"/>
        </a:p>
      </dgm:t>
    </dgm:pt>
    <dgm:pt modelId="{D4013FF6-4AB9-4002-AB0B-364DBCC73AF6}">
      <dgm:prSet/>
      <dgm:spPr/>
      <dgm:t>
        <a:bodyPr/>
        <a:lstStyle/>
        <a:p>
          <a:r>
            <a:rPr lang="en-US"/>
            <a:t>2.This project allows hands on experience with real-world data analysis tools (Python , SQL , statistic ) and helps develop a data driven mindset.</a:t>
          </a:r>
        </a:p>
      </dgm:t>
    </dgm:pt>
    <dgm:pt modelId="{2BC0E745-6F1B-45D2-AC24-2BE25FA45F38}" type="parTrans" cxnId="{1CB28DC3-18A5-4A4A-A977-0B4F6C245DBF}">
      <dgm:prSet/>
      <dgm:spPr/>
      <dgm:t>
        <a:bodyPr/>
        <a:lstStyle/>
        <a:p>
          <a:endParaRPr lang="en-US"/>
        </a:p>
      </dgm:t>
    </dgm:pt>
    <dgm:pt modelId="{B157960B-F95F-4422-9466-E8E6BC765367}" type="sibTrans" cxnId="{1CB28DC3-18A5-4A4A-A977-0B4F6C245DBF}">
      <dgm:prSet/>
      <dgm:spPr/>
      <dgm:t>
        <a:bodyPr/>
        <a:lstStyle/>
        <a:p>
          <a:endParaRPr lang="en-US"/>
        </a:p>
      </dgm:t>
    </dgm:pt>
    <dgm:pt modelId="{9D2AD0EC-97BD-4D0A-9214-F8EB690992E3}">
      <dgm:prSet/>
      <dgm:spPr/>
      <dgm:t>
        <a:bodyPr/>
        <a:lstStyle/>
        <a:p>
          <a:r>
            <a:rPr lang="en-US"/>
            <a:t>3. It encourage critical thinking by exploring how factors like parental background , study habits, and lifestyle influence academic success.</a:t>
          </a:r>
        </a:p>
      </dgm:t>
    </dgm:pt>
    <dgm:pt modelId="{0D43F226-378D-493F-87B6-DFC6DB574635}" type="parTrans" cxnId="{6217C891-3AFC-4FFF-B025-D4A1375EFC7D}">
      <dgm:prSet/>
      <dgm:spPr/>
      <dgm:t>
        <a:bodyPr/>
        <a:lstStyle/>
        <a:p>
          <a:endParaRPr lang="en-US"/>
        </a:p>
      </dgm:t>
    </dgm:pt>
    <dgm:pt modelId="{0FB0A148-37CD-424E-B85E-42B681D2DD09}" type="sibTrans" cxnId="{6217C891-3AFC-4FFF-B025-D4A1375EFC7D}">
      <dgm:prSet/>
      <dgm:spPr/>
      <dgm:t>
        <a:bodyPr/>
        <a:lstStyle/>
        <a:p>
          <a:endParaRPr lang="en-US"/>
        </a:p>
      </dgm:t>
    </dgm:pt>
    <dgm:pt modelId="{2A2297FE-9E53-427E-A485-5C9D912108F7}" type="pres">
      <dgm:prSet presAssocID="{2C948434-CD23-4336-9856-3132C6DEFCBD}" presName="Name0" presStyleCnt="0">
        <dgm:presLayoutVars>
          <dgm:dir/>
          <dgm:resizeHandles val="exact"/>
        </dgm:presLayoutVars>
      </dgm:prSet>
      <dgm:spPr/>
    </dgm:pt>
    <dgm:pt modelId="{5889F048-C3ED-4B9C-B6CA-5C0F89BDC88C}" type="pres">
      <dgm:prSet presAssocID="{0DBEE4FD-D143-430D-A18C-FC323BE0548B}" presName="node" presStyleLbl="node1" presStyleIdx="0" presStyleCnt="3">
        <dgm:presLayoutVars>
          <dgm:bulletEnabled val="1"/>
        </dgm:presLayoutVars>
      </dgm:prSet>
      <dgm:spPr/>
    </dgm:pt>
    <dgm:pt modelId="{4B193F37-3334-42B0-8F1C-EB3E6795EDDD}" type="pres">
      <dgm:prSet presAssocID="{24AFE3BC-4EEC-47B1-8A16-9C55DC4F6296}" presName="sibTrans" presStyleCnt="0"/>
      <dgm:spPr/>
    </dgm:pt>
    <dgm:pt modelId="{FF79D05E-C976-4513-943A-1B1AD1D1D9EF}" type="pres">
      <dgm:prSet presAssocID="{D4013FF6-4AB9-4002-AB0B-364DBCC73AF6}" presName="node" presStyleLbl="node1" presStyleIdx="1" presStyleCnt="3">
        <dgm:presLayoutVars>
          <dgm:bulletEnabled val="1"/>
        </dgm:presLayoutVars>
      </dgm:prSet>
      <dgm:spPr/>
    </dgm:pt>
    <dgm:pt modelId="{885B9830-A7C0-4422-BE21-F995F29A22C7}" type="pres">
      <dgm:prSet presAssocID="{B157960B-F95F-4422-9466-E8E6BC765367}" presName="sibTrans" presStyleCnt="0"/>
      <dgm:spPr/>
    </dgm:pt>
    <dgm:pt modelId="{516D8FE3-C1BA-4E0E-9BC0-11E6545BB755}" type="pres">
      <dgm:prSet presAssocID="{9D2AD0EC-97BD-4D0A-9214-F8EB690992E3}" presName="node" presStyleLbl="node1" presStyleIdx="2" presStyleCnt="3">
        <dgm:presLayoutVars>
          <dgm:bulletEnabled val="1"/>
        </dgm:presLayoutVars>
      </dgm:prSet>
      <dgm:spPr/>
    </dgm:pt>
  </dgm:ptLst>
  <dgm:cxnLst>
    <dgm:cxn modelId="{72BE9D19-3BFD-4126-A3FB-7F66108AD50A}" type="presOf" srcId="{9D2AD0EC-97BD-4D0A-9214-F8EB690992E3}" destId="{516D8FE3-C1BA-4E0E-9BC0-11E6545BB755}" srcOrd="0" destOrd="0" presId="urn:microsoft.com/office/officeart/2005/8/layout/hList6"/>
    <dgm:cxn modelId="{1F49FF43-60EC-46E1-86F7-DD672739D94E}" type="presOf" srcId="{2C948434-CD23-4336-9856-3132C6DEFCBD}" destId="{2A2297FE-9E53-427E-A485-5C9D912108F7}" srcOrd="0" destOrd="0" presId="urn:microsoft.com/office/officeart/2005/8/layout/hList6"/>
    <dgm:cxn modelId="{EBE18C79-4E93-4745-895E-284617701807}" type="presOf" srcId="{D4013FF6-4AB9-4002-AB0B-364DBCC73AF6}" destId="{FF79D05E-C976-4513-943A-1B1AD1D1D9EF}" srcOrd="0" destOrd="0" presId="urn:microsoft.com/office/officeart/2005/8/layout/hList6"/>
    <dgm:cxn modelId="{6217C891-3AFC-4FFF-B025-D4A1375EFC7D}" srcId="{2C948434-CD23-4336-9856-3132C6DEFCBD}" destId="{9D2AD0EC-97BD-4D0A-9214-F8EB690992E3}" srcOrd="2" destOrd="0" parTransId="{0D43F226-378D-493F-87B6-DFC6DB574635}" sibTransId="{0FB0A148-37CD-424E-B85E-42B681D2DD09}"/>
    <dgm:cxn modelId="{ECBFE29F-8607-466C-B1C7-75BC076F9FE0}" type="presOf" srcId="{0DBEE4FD-D143-430D-A18C-FC323BE0548B}" destId="{5889F048-C3ED-4B9C-B6CA-5C0F89BDC88C}" srcOrd="0" destOrd="0" presId="urn:microsoft.com/office/officeart/2005/8/layout/hList6"/>
    <dgm:cxn modelId="{1CB28DC3-18A5-4A4A-A977-0B4F6C245DBF}" srcId="{2C948434-CD23-4336-9856-3132C6DEFCBD}" destId="{D4013FF6-4AB9-4002-AB0B-364DBCC73AF6}" srcOrd="1" destOrd="0" parTransId="{2BC0E745-6F1B-45D2-AC24-2BE25FA45F38}" sibTransId="{B157960B-F95F-4422-9466-E8E6BC765367}"/>
    <dgm:cxn modelId="{93E926E8-C258-4C44-88EE-63C52E1BEE5C}" srcId="{2C948434-CD23-4336-9856-3132C6DEFCBD}" destId="{0DBEE4FD-D143-430D-A18C-FC323BE0548B}" srcOrd="0" destOrd="0" parTransId="{6FA57F9B-716F-45F9-BD6E-97A0309C9783}" sibTransId="{24AFE3BC-4EEC-47B1-8A16-9C55DC4F6296}"/>
    <dgm:cxn modelId="{A079C934-D6FB-45C1-BAD5-21D1B27B55B3}" type="presParOf" srcId="{2A2297FE-9E53-427E-A485-5C9D912108F7}" destId="{5889F048-C3ED-4B9C-B6CA-5C0F89BDC88C}" srcOrd="0" destOrd="0" presId="urn:microsoft.com/office/officeart/2005/8/layout/hList6"/>
    <dgm:cxn modelId="{0C4FD7CD-6CBD-404C-B70D-44CE78CE9517}" type="presParOf" srcId="{2A2297FE-9E53-427E-A485-5C9D912108F7}" destId="{4B193F37-3334-42B0-8F1C-EB3E6795EDDD}" srcOrd="1" destOrd="0" presId="urn:microsoft.com/office/officeart/2005/8/layout/hList6"/>
    <dgm:cxn modelId="{50A29440-2C1A-457C-9C9A-23FF5F6E37B1}" type="presParOf" srcId="{2A2297FE-9E53-427E-A485-5C9D912108F7}" destId="{FF79D05E-C976-4513-943A-1B1AD1D1D9EF}" srcOrd="2" destOrd="0" presId="urn:microsoft.com/office/officeart/2005/8/layout/hList6"/>
    <dgm:cxn modelId="{FF4EA7C5-C356-4053-B67B-FB7B86E72998}" type="presParOf" srcId="{2A2297FE-9E53-427E-A485-5C9D912108F7}" destId="{885B9830-A7C0-4422-BE21-F995F29A22C7}" srcOrd="3" destOrd="0" presId="urn:microsoft.com/office/officeart/2005/8/layout/hList6"/>
    <dgm:cxn modelId="{2526B9F3-18E8-4865-BA92-8A8AB0566708}" type="presParOf" srcId="{2A2297FE-9E53-427E-A485-5C9D912108F7}" destId="{516D8FE3-C1BA-4E0E-9BC0-11E6545BB75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999B19-8FCB-4B9E-886D-3EEC734497A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9D29E5-BD0B-4729-A8B9-7DD70FE85EF9}">
      <dgm:prSet/>
      <dgm:spPr/>
      <dgm:t>
        <a:bodyPr/>
        <a:lstStyle/>
        <a:p>
          <a:r>
            <a:rPr lang="en-US" b="1"/>
            <a:t>PYTHON</a:t>
          </a:r>
          <a:r>
            <a:rPr lang="en-US"/>
            <a:t> :  Pandas , matplotlib, seaborn and scipy for analysis and visualization and statistics.</a:t>
          </a:r>
        </a:p>
      </dgm:t>
    </dgm:pt>
    <dgm:pt modelId="{5B9FA20A-2CB6-4926-B546-623E6CD13C7E}" type="parTrans" cxnId="{0792B620-4483-42B8-8A71-F6533B9BF8D6}">
      <dgm:prSet/>
      <dgm:spPr/>
      <dgm:t>
        <a:bodyPr/>
        <a:lstStyle/>
        <a:p>
          <a:endParaRPr lang="en-US"/>
        </a:p>
      </dgm:t>
    </dgm:pt>
    <dgm:pt modelId="{6DA884B2-C21C-4188-A38D-676739B956FD}" type="sibTrans" cxnId="{0792B620-4483-42B8-8A71-F6533B9BF8D6}">
      <dgm:prSet/>
      <dgm:spPr/>
      <dgm:t>
        <a:bodyPr/>
        <a:lstStyle/>
        <a:p>
          <a:endParaRPr lang="en-US"/>
        </a:p>
      </dgm:t>
    </dgm:pt>
    <dgm:pt modelId="{5E912887-C4FF-4542-96C0-BF49B38ED7DB}">
      <dgm:prSet/>
      <dgm:spPr/>
      <dgm:t>
        <a:bodyPr/>
        <a:lstStyle/>
        <a:p>
          <a:r>
            <a:rPr lang="en-US"/>
            <a:t>SQL : To extract insights through structured queries.</a:t>
          </a:r>
        </a:p>
      </dgm:t>
    </dgm:pt>
    <dgm:pt modelId="{991453DB-EA0B-4877-A0BF-F8F87641DC07}" type="parTrans" cxnId="{E858E07E-93C5-44DB-A512-32C2FE211C00}">
      <dgm:prSet/>
      <dgm:spPr/>
      <dgm:t>
        <a:bodyPr/>
        <a:lstStyle/>
        <a:p>
          <a:endParaRPr lang="en-US"/>
        </a:p>
      </dgm:t>
    </dgm:pt>
    <dgm:pt modelId="{09C37D62-40E9-4DC6-AC9F-C6215400440B}" type="sibTrans" cxnId="{E858E07E-93C5-44DB-A512-32C2FE211C00}">
      <dgm:prSet/>
      <dgm:spPr/>
      <dgm:t>
        <a:bodyPr/>
        <a:lstStyle/>
        <a:p>
          <a:endParaRPr lang="en-US"/>
        </a:p>
      </dgm:t>
    </dgm:pt>
    <dgm:pt modelId="{83D5B28D-89F9-41D0-94A8-D15C83227FDF}">
      <dgm:prSet/>
      <dgm:spPr/>
      <dgm:t>
        <a:bodyPr/>
        <a:lstStyle/>
        <a:p>
          <a:r>
            <a:rPr lang="en-US"/>
            <a:t>DBDIAGRAM : To make the scheme for better understanding the tables.</a:t>
          </a:r>
        </a:p>
      </dgm:t>
    </dgm:pt>
    <dgm:pt modelId="{BF38498D-29E6-4EF7-8F47-70B596BAD91C}" type="parTrans" cxnId="{9C1027A0-2D0B-4D86-979C-45C021A241BC}">
      <dgm:prSet/>
      <dgm:spPr/>
      <dgm:t>
        <a:bodyPr/>
        <a:lstStyle/>
        <a:p>
          <a:endParaRPr lang="en-US"/>
        </a:p>
      </dgm:t>
    </dgm:pt>
    <dgm:pt modelId="{248A1B8F-0356-417E-AE8C-241580EE9CA0}" type="sibTrans" cxnId="{9C1027A0-2D0B-4D86-979C-45C021A241BC}">
      <dgm:prSet/>
      <dgm:spPr/>
      <dgm:t>
        <a:bodyPr/>
        <a:lstStyle/>
        <a:p>
          <a:endParaRPr lang="en-US"/>
        </a:p>
      </dgm:t>
    </dgm:pt>
    <dgm:pt modelId="{352FA8E8-F732-4670-9997-53A50D2B4A4E}" type="pres">
      <dgm:prSet presAssocID="{48999B19-8FCB-4B9E-886D-3EEC734497A5}" presName="linearFlow" presStyleCnt="0">
        <dgm:presLayoutVars>
          <dgm:dir/>
          <dgm:resizeHandles val="exact"/>
        </dgm:presLayoutVars>
      </dgm:prSet>
      <dgm:spPr/>
    </dgm:pt>
    <dgm:pt modelId="{75611E84-00DA-4415-A1FE-C3F9319E918A}" type="pres">
      <dgm:prSet presAssocID="{D29D29E5-BD0B-4729-A8B9-7DD70FE85EF9}" presName="composite" presStyleCnt="0"/>
      <dgm:spPr/>
    </dgm:pt>
    <dgm:pt modelId="{916C901B-7626-49EF-A45F-2A0630148BD5}" type="pres">
      <dgm:prSet presAssocID="{D29D29E5-BD0B-4729-A8B9-7DD70FE85EF9}" presName="imgShp" presStyleLbl="fgImgPlace1" presStyleIdx="0" presStyleCnt="3"/>
      <dgm:spPr/>
    </dgm:pt>
    <dgm:pt modelId="{FFA12AEC-77BE-45C2-9DCB-E5F508EED3D7}" type="pres">
      <dgm:prSet presAssocID="{D29D29E5-BD0B-4729-A8B9-7DD70FE85EF9}" presName="txShp" presStyleLbl="node1" presStyleIdx="0" presStyleCnt="3">
        <dgm:presLayoutVars>
          <dgm:bulletEnabled val="1"/>
        </dgm:presLayoutVars>
      </dgm:prSet>
      <dgm:spPr/>
    </dgm:pt>
    <dgm:pt modelId="{8FF9E0CD-658C-482F-863E-0EEB344836EA}" type="pres">
      <dgm:prSet presAssocID="{6DA884B2-C21C-4188-A38D-676739B956FD}" presName="spacing" presStyleCnt="0"/>
      <dgm:spPr/>
    </dgm:pt>
    <dgm:pt modelId="{9E0E829B-E92A-4495-9075-EB935F0A5172}" type="pres">
      <dgm:prSet presAssocID="{5E912887-C4FF-4542-96C0-BF49B38ED7DB}" presName="composite" presStyleCnt="0"/>
      <dgm:spPr/>
    </dgm:pt>
    <dgm:pt modelId="{CE8946DA-F0A1-4A3E-B769-A21E5445222F}" type="pres">
      <dgm:prSet presAssocID="{5E912887-C4FF-4542-96C0-BF49B38ED7DB}" presName="imgShp" presStyleLbl="fgImgPlace1" presStyleIdx="1" presStyleCnt="3"/>
      <dgm:spPr/>
    </dgm:pt>
    <dgm:pt modelId="{43F86612-0BE3-4D86-9C77-926C202E38DD}" type="pres">
      <dgm:prSet presAssocID="{5E912887-C4FF-4542-96C0-BF49B38ED7DB}" presName="txShp" presStyleLbl="node1" presStyleIdx="1" presStyleCnt="3">
        <dgm:presLayoutVars>
          <dgm:bulletEnabled val="1"/>
        </dgm:presLayoutVars>
      </dgm:prSet>
      <dgm:spPr/>
    </dgm:pt>
    <dgm:pt modelId="{FE1EC325-7124-4984-88B3-94B48C465788}" type="pres">
      <dgm:prSet presAssocID="{09C37D62-40E9-4DC6-AC9F-C6215400440B}" presName="spacing" presStyleCnt="0"/>
      <dgm:spPr/>
    </dgm:pt>
    <dgm:pt modelId="{726EEC32-3B0A-4C52-BEDB-58DAE2893DC7}" type="pres">
      <dgm:prSet presAssocID="{83D5B28D-89F9-41D0-94A8-D15C83227FDF}" presName="composite" presStyleCnt="0"/>
      <dgm:spPr/>
    </dgm:pt>
    <dgm:pt modelId="{8135A201-4231-47A7-990D-0B5CD562E68D}" type="pres">
      <dgm:prSet presAssocID="{83D5B28D-89F9-41D0-94A8-D15C83227FDF}" presName="imgShp" presStyleLbl="fgImgPlace1" presStyleIdx="2" presStyleCnt="3"/>
      <dgm:spPr/>
    </dgm:pt>
    <dgm:pt modelId="{B90AD758-1A1D-465B-841D-A931F13D6EDF}" type="pres">
      <dgm:prSet presAssocID="{83D5B28D-89F9-41D0-94A8-D15C83227FDF}" presName="txShp" presStyleLbl="node1" presStyleIdx="2" presStyleCnt="3">
        <dgm:presLayoutVars>
          <dgm:bulletEnabled val="1"/>
        </dgm:presLayoutVars>
      </dgm:prSet>
      <dgm:spPr/>
    </dgm:pt>
  </dgm:ptLst>
  <dgm:cxnLst>
    <dgm:cxn modelId="{0792B620-4483-42B8-8A71-F6533B9BF8D6}" srcId="{48999B19-8FCB-4B9E-886D-3EEC734497A5}" destId="{D29D29E5-BD0B-4729-A8B9-7DD70FE85EF9}" srcOrd="0" destOrd="0" parTransId="{5B9FA20A-2CB6-4926-B546-623E6CD13C7E}" sibTransId="{6DA884B2-C21C-4188-A38D-676739B956FD}"/>
    <dgm:cxn modelId="{38EE9860-5FB4-4AEA-98AF-ACAED4048AEE}" type="presOf" srcId="{48999B19-8FCB-4B9E-886D-3EEC734497A5}" destId="{352FA8E8-F732-4670-9997-53A50D2B4A4E}" srcOrd="0" destOrd="0" presId="urn:microsoft.com/office/officeart/2005/8/layout/vList3"/>
    <dgm:cxn modelId="{B47C3964-4971-4849-8C3F-378E0BF2B0AB}" type="presOf" srcId="{5E912887-C4FF-4542-96C0-BF49B38ED7DB}" destId="{43F86612-0BE3-4D86-9C77-926C202E38DD}" srcOrd="0" destOrd="0" presId="urn:microsoft.com/office/officeart/2005/8/layout/vList3"/>
    <dgm:cxn modelId="{B8C01058-C2D3-4CCB-9E83-5D4118C8ABC1}" type="presOf" srcId="{83D5B28D-89F9-41D0-94A8-D15C83227FDF}" destId="{B90AD758-1A1D-465B-841D-A931F13D6EDF}" srcOrd="0" destOrd="0" presId="urn:microsoft.com/office/officeart/2005/8/layout/vList3"/>
    <dgm:cxn modelId="{E858E07E-93C5-44DB-A512-32C2FE211C00}" srcId="{48999B19-8FCB-4B9E-886D-3EEC734497A5}" destId="{5E912887-C4FF-4542-96C0-BF49B38ED7DB}" srcOrd="1" destOrd="0" parTransId="{991453DB-EA0B-4877-A0BF-F8F87641DC07}" sibTransId="{09C37D62-40E9-4DC6-AC9F-C6215400440B}"/>
    <dgm:cxn modelId="{A3206181-F5B5-4193-97C5-9558CFBD3A23}" type="presOf" srcId="{D29D29E5-BD0B-4729-A8B9-7DD70FE85EF9}" destId="{FFA12AEC-77BE-45C2-9DCB-E5F508EED3D7}" srcOrd="0" destOrd="0" presId="urn:microsoft.com/office/officeart/2005/8/layout/vList3"/>
    <dgm:cxn modelId="{9C1027A0-2D0B-4D86-979C-45C021A241BC}" srcId="{48999B19-8FCB-4B9E-886D-3EEC734497A5}" destId="{83D5B28D-89F9-41D0-94A8-D15C83227FDF}" srcOrd="2" destOrd="0" parTransId="{BF38498D-29E6-4EF7-8F47-70B596BAD91C}" sibTransId="{248A1B8F-0356-417E-AE8C-241580EE9CA0}"/>
    <dgm:cxn modelId="{B14D992F-ABF3-42B6-AE53-201517702618}" type="presParOf" srcId="{352FA8E8-F732-4670-9997-53A50D2B4A4E}" destId="{75611E84-00DA-4415-A1FE-C3F9319E918A}" srcOrd="0" destOrd="0" presId="urn:microsoft.com/office/officeart/2005/8/layout/vList3"/>
    <dgm:cxn modelId="{4E158876-2A5B-4218-A19E-A7F8D08F9BDB}" type="presParOf" srcId="{75611E84-00DA-4415-A1FE-C3F9319E918A}" destId="{916C901B-7626-49EF-A45F-2A0630148BD5}" srcOrd="0" destOrd="0" presId="urn:microsoft.com/office/officeart/2005/8/layout/vList3"/>
    <dgm:cxn modelId="{212D7821-43C4-4113-8567-204FB3907767}" type="presParOf" srcId="{75611E84-00DA-4415-A1FE-C3F9319E918A}" destId="{FFA12AEC-77BE-45C2-9DCB-E5F508EED3D7}" srcOrd="1" destOrd="0" presId="urn:microsoft.com/office/officeart/2005/8/layout/vList3"/>
    <dgm:cxn modelId="{1E44275D-1098-449C-A677-464A81493B3C}" type="presParOf" srcId="{352FA8E8-F732-4670-9997-53A50D2B4A4E}" destId="{8FF9E0CD-658C-482F-863E-0EEB344836EA}" srcOrd="1" destOrd="0" presId="urn:microsoft.com/office/officeart/2005/8/layout/vList3"/>
    <dgm:cxn modelId="{EFB1D9BC-8D00-4DED-9FE7-A2D60DE01386}" type="presParOf" srcId="{352FA8E8-F732-4670-9997-53A50D2B4A4E}" destId="{9E0E829B-E92A-4495-9075-EB935F0A5172}" srcOrd="2" destOrd="0" presId="urn:microsoft.com/office/officeart/2005/8/layout/vList3"/>
    <dgm:cxn modelId="{E5B1E27B-123A-4CCE-911C-2FE1C7460DD0}" type="presParOf" srcId="{9E0E829B-E92A-4495-9075-EB935F0A5172}" destId="{CE8946DA-F0A1-4A3E-B769-A21E5445222F}" srcOrd="0" destOrd="0" presId="urn:microsoft.com/office/officeart/2005/8/layout/vList3"/>
    <dgm:cxn modelId="{E61D268B-1E9F-4A06-8728-69FE96B71276}" type="presParOf" srcId="{9E0E829B-E92A-4495-9075-EB935F0A5172}" destId="{43F86612-0BE3-4D86-9C77-926C202E38DD}" srcOrd="1" destOrd="0" presId="urn:microsoft.com/office/officeart/2005/8/layout/vList3"/>
    <dgm:cxn modelId="{4010F9AA-5426-4F03-AFD0-31474E3DBE25}" type="presParOf" srcId="{352FA8E8-F732-4670-9997-53A50D2B4A4E}" destId="{FE1EC325-7124-4984-88B3-94B48C465788}" srcOrd="3" destOrd="0" presId="urn:microsoft.com/office/officeart/2005/8/layout/vList3"/>
    <dgm:cxn modelId="{1AEE6BA4-E718-40D2-9E4E-B2155FBF1F18}" type="presParOf" srcId="{352FA8E8-F732-4670-9997-53A50D2B4A4E}" destId="{726EEC32-3B0A-4C52-BEDB-58DAE2893DC7}" srcOrd="4" destOrd="0" presId="urn:microsoft.com/office/officeart/2005/8/layout/vList3"/>
    <dgm:cxn modelId="{494845A7-6726-4893-B1EE-B06110ECBBA6}" type="presParOf" srcId="{726EEC32-3B0A-4C52-BEDB-58DAE2893DC7}" destId="{8135A201-4231-47A7-990D-0B5CD562E68D}" srcOrd="0" destOrd="0" presId="urn:microsoft.com/office/officeart/2005/8/layout/vList3"/>
    <dgm:cxn modelId="{AD34E129-9B48-4C74-AAFF-495F5BEE4F0B}" type="presParOf" srcId="{726EEC32-3B0A-4C52-BEDB-58DAE2893DC7}" destId="{B90AD758-1A1D-465B-841D-A931F13D6E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6A9F8A-D5D1-435E-A40E-C19D4E7F81E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2F2A25-014D-4885-AF82-D170B2FA7B6B}">
      <dgm:prSet custT="1"/>
      <dgm:spPr/>
      <dgm:t>
        <a:bodyPr/>
        <a:lstStyle/>
        <a:p>
          <a:r>
            <a:rPr lang="en-US" sz="2400" b="1" dirty="0"/>
            <a:t>Handled missing values </a:t>
          </a:r>
          <a:r>
            <a:rPr lang="en-US" sz="2400" dirty="0"/>
            <a:t>:</a:t>
          </a:r>
          <a:r>
            <a:rPr lang="en-US" sz="1900" dirty="0"/>
            <a:t> Checked missing , null values and imputation where required.</a:t>
          </a:r>
        </a:p>
      </dgm:t>
    </dgm:pt>
    <dgm:pt modelId="{8348FEDB-9288-4D72-A07E-4E209B64D122}" type="parTrans" cxnId="{395AFE12-3062-4968-A17A-A75C5478D2ED}">
      <dgm:prSet/>
      <dgm:spPr/>
      <dgm:t>
        <a:bodyPr/>
        <a:lstStyle/>
        <a:p>
          <a:endParaRPr lang="en-US"/>
        </a:p>
      </dgm:t>
    </dgm:pt>
    <dgm:pt modelId="{62B18E82-5944-484B-90C5-B0361CED5005}" type="sibTrans" cxnId="{395AFE12-3062-4968-A17A-A75C5478D2ED}">
      <dgm:prSet/>
      <dgm:spPr/>
      <dgm:t>
        <a:bodyPr/>
        <a:lstStyle/>
        <a:p>
          <a:endParaRPr lang="en-US"/>
        </a:p>
      </dgm:t>
    </dgm:pt>
    <dgm:pt modelId="{542AD9C2-7825-4983-B4B6-FE5369A054E8}">
      <dgm:prSet custT="1"/>
      <dgm:spPr/>
      <dgm:t>
        <a:bodyPr/>
        <a:lstStyle/>
        <a:p>
          <a:r>
            <a:rPr lang="en-US" sz="2400" b="1" dirty="0"/>
            <a:t>Standardized data :  </a:t>
          </a:r>
          <a:r>
            <a:rPr lang="en-US" sz="1900" dirty="0"/>
            <a:t>Renamed columns for clarity and consistency and convert categorical into numerical if required.</a:t>
          </a:r>
        </a:p>
      </dgm:t>
    </dgm:pt>
    <dgm:pt modelId="{CA3FCE24-71E1-45FA-8F14-7A927FA7CF7E}" type="parTrans" cxnId="{E63C9A6A-5B28-4F8E-B814-6699B9CE1916}">
      <dgm:prSet/>
      <dgm:spPr/>
      <dgm:t>
        <a:bodyPr/>
        <a:lstStyle/>
        <a:p>
          <a:endParaRPr lang="en-US"/>
        </a:p>
      </dgm:t>
    </dgm:pt>
    <dgm:pt modelId="{7FF81E91-15F6-4E03-8CFE-05F21D990B76}" type="sibTrans" cxnId="{E63C9A6A-5B28-4F8E-B814-6699B9CE1916}">
      <dgm:prSet/>
      <dgm:spPr/>
      <dgm:t>
        <a:bodyPr/>
        <a:lstStyle/>
        <a:p>
          <a:endParaRPr lang="en-US"/>
        </a:p>
      </dgm:t>
    </dgm:pt>
    <dgm:pt modelId="{CCB0A9A5-03DA-4B0E-8E5E-9A2B1D8AAF00}">
      <dgm:prSet custT="1"/>
      <dgm:spPr/>
      <dgm:t>
        <a:bodyPr/>
        <a:lstStyle/>
        <a:p>
          <a:r>
            <a:rPr lang="en-US" sz="2400" b="1" dirty="0"/>
            <a:t>Outliers Detections : </a:t>
          </a:r>
          <a:r>
            <a:rPr lang="en-US" sz="1900" dirty="0"/>
            <a:t>Used boxplot and statistical methods to identify outliers.</a:t>
          </a:r>
        </a:p>
      </dgm:t>
    </dgm:pt>
    <dgm:pt modelId="{5CCB0274-99C6-45A6-9AAA-C3B16EF41A26}" type="parTrans" cxnId="{38F00525-68C6-42F6-B3AC-558E4240EA37}">
      <dgm:prSet/>
      <dgm:spPr/>
      <dgm:t>
        <a:bodyPr/>
        <a:lstStyle/>
        <a:p>
          <a:endParaRPr lang="en-US"/>
        </a:p>
      </dgm:t>
    </dgm:pt>
    <dgm:pt modelId="{76A71FE6-9F9B-4913-B1F6-B7087B038D17}" type="sibTrans" cxnId="{38F00525-68C6-42F6-B3AC-558E4240EA37}">
      <dgm:prSet/>
      <dgm:spPr/>
      <dgm:t>
        <a:bodyPr/>
        <a:lstStyle/>
        <a:p>
          <a:endParaRPr lang="en-US"/>
        </a:p>
      </dgm:t>
    </dgm:pt>
    <dgm:pt modelId="{505B4B3C-233A-4673-B61A-C438DB0116B3}">
      <dgm:prSet/>
      <dgm:spPr/>
      <dgm:t>
        <a:bodyPr/>
        <a:lstStyle/>
        <a:p>
          <a:endParaRPr lang="en-US" sz="1500" dirty="0"/>
        </a:p>
      </dgm:t>
    </dgm:pt>
    <dgm:pt modelId="{0AD16685-2ECD-4AF2-AA3A-9C6DF806231B}" type="parTrans" cxnId="{8A97AFA6-4691-41B4-96FA-FFFC477A7E6D}">
      <dgm:prSet/>
      <dgm:spPr/>
      <dgm:t>
        <a:bodyPr/>
        <a:lstStyle/>
        <a:p>
          <a:endParaRPr lang="en-US"/>
        </a:p>
      </dgm:t>
    </dgm:pt>
    <dgm:pt modelId="{F8683164-C01C-4D06-AC42-0C3A80AFE2BD}" type="sibTrans" cxnId="{8A97AFA6-4691-41B4-96FA-FFFC477A7E6D}">
      <dgm:prSet/>
      <dgm:spPr/>
      <dgm:t>
        <a:bodyPr/>
        <a:lstStyle/>
        <a:p>
          <a:endParaRPr lang="en-US"/>
        </a:p>
      </dgm:t>
    </dgm:pt>
    <dgm:pt modelId="{0BA46C1D-F9BD-4D4A-A2A5-9AF53A3A6CFD}" type="pres">
      <dgm:prSet presAssocID="{2C6A9F8A-D5D1-435E-A40E-C19D4E7F81EA}" presName="outerComposite" presStyleCnt="0">
        <dgm:presLayoutVars>
          <dgm:chMax val="5"/>
          <dgm:dir/>
          <dgm:resizeHandles val="exact"/>
        </dgm:presLayoutVars>
      </dgm:prSet>
      <dgm:spPr/>
    </dgm:pt>
    <dgm:pt modelId="{F1A64102-A277-45CC-BD3D-87242A761B7A}" type="pres">
      <dgm:prSet presAssocID="{2C6A9F8A-D5D1-435E-A40E-C19D4E7F81EA}" presName="dummyMaxCanvas" presStyleCnt="0">
        <dgm:presLayoutVars/>
      </dgm:prSet>
      <dgm:spPr/>
    </dgm:pt>
    <dgm:pt modelId="{6196A4F6-FD82-4690-9461-3654BAEDA7C5}" type="pres">
      <dgm:prSet presAssocID="{2C6A9F8A-D5D1-435E-A40E-C19D4E7F81EA}" presName="ThreeNodes_1" presStyleLbl="node1" presStyleIdx="0" presStyleCnt="3">
        <dgm:presLayoutVars>
          <dgm:bulletEnabled val="1"/>
        </dgm:presLayoutVars>
      </dgm:prSet>
      <dgm:spPr/>
    </dgm:pt>
    <dgm:pt modelId="{FBE30EDB-82D1-42C1-8B13-F776B7F77735}" type="pres">
      <dgm:prSet presAssocID="{2C6A9F8A-D5D1-435E-A40E-C19D4E7F81EA}" presName="ThreeNodes_2" presStyleLbl="node1" presStyleIdx="1" presStyleCnt="3">
        <dgm:presLayoutVars>
          <dgm:bulletEnabled val="1"/>
        </dgm:presLayoutVars>
      </dgm:prSet>
      <dgm:spPr/>
    </dgm:pt>
    <dgm:pt modelId="{DDCAA227-1A3E-4C7E-836A-F14B83569DDD}" type="pres">
      <dgm:prSet presAssocID="{2C6A9F8A-D5D1-435E-A40E-C19D4E7F81EA}" presName="ThreeNodes_3" presStyleLbl="node1" presStyleIdx="2" presStyleCnt="3">
        <dgm:presLayoutVars>
          <dgm:bulletEnabled val="1"/>
        </dgm:presLayoutVars>
      </dgm:prSet>
      <dgm:spPr/>
    </dgm:pt>
    <dgm:pt modelId="{DB5BC9D2-20EF-4B65-A5B3-918276052B74}" type="pres">
      <dgm:prSet presAssocID="{2C6A9F8A-D5D1-435E-A40E-C19D4E7F81EA}" presName="ThreeConn_1-2" presStyleLbl="fgAccFollowNode1" presStyleIdx="0" presStyleCnt="2">
        <dgm:presLayoutVars>
          <dgm:bulletEnabled val="1"/>
        </dgm:presLayoutVars>
      </dgm:prSet>
      <dgm:spPr/>
    </dgm:pt>
    <dgm:pt modelId="{99721FA2-5F66-4A55-9D7A-4702D7971378}" type="pres">
      <dgm:prSet presAssocID="{2C6A9F8A-D5D1-435E-A40E-C19D4E7F81EA}" presName="ThreeConn_2-3" presStyleLbl="fgAccFollowNode1" presStyleIdx="1" presStyleCnt="2">
        <dgm:presLayoutVars>
          <dgm:bulletEnabled val="1"/>
        </dgm:presLayoutVars>
      </dgm:prSet>
      <dgm:spPr/>
    </dgm:pt>
    <dgm:pt modelId="{0CDC735E-354B-4AA8-995D-EA9957FB1861}" type="pres">
      <dgm:prSet presAssocID="{2C6A9F8A-D5D1-435E-A40E-C19D4E7F81EA}" presName="ThreeNodes_1_text" presStyleLbl="node1" presStyleIdx="2" presStyleCnt="3">
        <dgm:presLayoutVars>
          <dgm:bulletEnabled val="1"/>
        </dgm:presLayoutVars>
      </dgm:prSet>
      <dgm:spPr/>
    </dgm:pt>
    <dgm:pt modelId="{737F55C9-B66F-489A-90F6-6555EA00D5BB}" type="pres">
      <dgm:prSet presAssocID="{2C6A9F8A-D5D1-435E-A40E-C19D4E7F81EA}" presName="ThreeNodes_2_text" presStyleLbl="node1" presStyleIdx="2" presStyleCnt="3">
        <dgm:presLayoutVars>
          <dgm:bulletEnabled val="1"/>
        </dgm:presLayoutVars>
      </dgm:prSet>
      <dgm:spPr/>
    </dgm:pt>
    <dgm:pt modelId="{9A97132C-F72F-44EB-BF9C-63382BBAF665}" type="pres">
      <dgm:prSet presAssocID="{2C6A9F8A-D5D1-435E-A40E-C19D4E7F81E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95AFE12-3062-4968-A17A-A75C5478D2ED}" srcId="{2C6A9F8A-D5D1-435E-A40E-C19D4E7F81EA}" destId="{D72F2A25-014D-4885-AF82-D170B2FA7B6B}" srcOrd="0" destOrd="0" parTransId="{8348FEDB-9288-4D72-A07E-4E209B64D122}" sibTransId="{62B18E82-5944-484B-90C5-B0361CED5005}"/>
    <dgm:cxn modelId="{38F00525-68C6-42F6-B3AC-558E4240EA37}" srcId="{2C6A9F8A-D5D1-435E-A40E-C19D4E7F81EA}" destId="{CCB0A9A5-03DA-4B0E-8E5E-9A2B1D8AAF00}" srcOrd="2" destOrd="0" parTransId="{5CCB0274-99C6-45A6-9AAA-C3B16EF41A26}" sibTransId="{76A71FE6-9F9B-4913-B1F6-B7087B038D17}"/>
    <dgm:cxn modelId="{88AF9B35-32B8-4526-A847-91B08878F28C}" type="presOf" srcId="{D72F2A25-014D-4885-AF82-D170B2FA7B6B}" destId="{6196A4F6-FD82-4690-9461-3654BAEDA7C5}" srcOrd="0" destOrd="0" presId="urn:microsoft.com/office/officeart/2005/8/layout/vProcess5"/>
    <dgm:cxn modelId="{62BC4838-3856-46F5-A544-E2599F39016A}" type="presOf" srcId="{542AD9C2-7825-4983-B4B6-FE5369A054E8}" destId="{FBE30EDB-82D1-42C1-8B13-F776B7F77735}" srcOrd="0" destOrd="0" presId="urn:microsoft.com/office/officeart/2005/8/layout/vProcess5"/>
    <dgm:cxn modelId="{E63C9A6A-5B28-4F8E-B814-6699B9CE1916}" srcId="{2C6A9F8A-D5D1-435E-A40E-C19D4E7F81EA}" destId="{542AD9C2-7825-4983-B4B6-FE5369A054E8}" srcOrd="1" destOrd="0" parTransId="{CA3FCE24-71E1-45FA-8F14-7A927FA7CF7E}" sibTransId="{7FF81E91-15F6-4E03-8CFE-05F21D990B76}"/>
    <dgm:cxn modelId="{B6658F52-E713-4E13-B000-0F88F45742AD}" type="presOf" srcId="{CCB0A9A5-03DA-4B0E-8E5E-9A2B1D8AAF00}" destId="{DDCAA227-1A3E-4C7E-836A-F14B83569DDD}" srcOrd="0" destOrd="0" presId="urn:microsoft.com/office/officeart/2005/8/layout/vProcess5"/>
    <dgm:cxn modelId="{3E12D48D-DEF6-436B-8C0E-7F241E4B73E1}" type="presOf" srcId="{2C6A9F8A-D5D1-435E-A40E-C19D4E7F81EA}" destId="{0BA46C1D-F9BD-4D4A-A2A5-9AF53A3A6CFD}" srcOrd="0" destOrd="0" presId="urn:microsoft.com/office/officeart/2005/8/layout/vProcess5"/>
    <dgm:cxn modelId="{12AAEE98-0018-43FE-AA38-4E9CD36E92C7}" type="presOf" srcId="{7FF81E91-15F6-4E03-8CFE-05F21D990B76}" destId="{99721FA2-5F66-4A55-9D7A-4702D7971378}" srcOrd="0" destOrd="0" presId="urn:microsoft.com/office/officeart/2005/8/layout/vProcess5"/>
    <dgm:cxn modelId="{8A97AFA6-4691-41B4-96FA-FFFC477A7E6D}" srcId="{CCB0A9A5-03DA-4B0E-8E5E-9A2B1D8AAF00}" destId="{505B4B3C-233A-4673-B61A-C438DB0116B3}" srcOrd="0" destOrd="0" parTransId="{0AD16685-2ECD-4AF2-AA3A-9C6DF806231B}" sibTransId="{F8683164-C01C-4D06-AC42-0C3A80AFE2BD}"/>
    <dgm:cxn modelId="{A6DC2BAA-4C05-4B94-BAA6-A213B7CACD24}" type="presOf" srcId="{D72F2A25-014D-4885-AF82-D170B2FA7B6B}" destId="{0CDC735E-354B-4AA8-995D-EA9957FB1861}" srcOrd="1" destOrd="0" presId="urn:microsoft.com/office/officeart/2005/8/layout/vProcess5"/>
    <dgm:cxn modelId="{6D9120AD-227E-4DC0-9B7C-ADBE25B28CCE}" type="presOf" srcId="{542AD9C2-7825-4983-B4B6-FE5369A054E8}" destId="{737F55C9-B66F-489A-90F6-6555EA00D5BB}" srcOrd="1" destOrd="0" presId="urn:microsoft.com/office/officeart/2005/8/layout/vProcess5"/>
    <dgm:cxn modelId="{A8169DD0-3384-4A0A-A29B-9D826BF16529}" type="presOf" srcId="{CCB0A9A5-03DA-4B0E-8E5E-9A2B1D8AAF00}" destId="{9A97132C-F72F-44EB-BF9C-63382BBAF665}" srcOrd="1" destOrd="0" presId="urn:microsoft.com/office/officeart/2005/8/layout/vProcess5"/>
    <dgm:cxn modelId="{0F5195D5-797F-4145-A19D-F1E74DB405F5}" type="presOf" srcId="{505B4B3C-233A-4673-B61A-C438DB0116B3}" destId="{9A97132C-F72F-44EB-BF9C-63382BBAF665}" srcOrd="1" destOrd="1" presId="urn:microsoft.com/office/officeart/2005/8/layout/vProcess5"/>
    <dgm:cxn modelId="{A0A9F3F4-B29B-4A8E-8814-9B7F35C8C220}" type="presOf" srcId="{62B18E82-5944-484B-90C5-B0361CED5005}" destId="{DB5BC9D2-20EF-4B65-A5B3-918276052B74}" srcOrd="0" destOrd="0" presId="urn:microsoft.com/office/officeart/2005/8/layout/vProcess5"/>
    <dgm:cxn modelId="{63D3E6FF-E276-4C60-9C30-6EA225B0291F}" type="presOf" srcId="{505B4B3C-233A-4673-B61A-C438DB0116B3}" destId="{DDCAA227-1A3E-4C7E-836A-F14B83569DDD}" srcOrd="0" destOrd="1" presId="urn:microsoft.com/office/officeart/2005/8/layout/vProcess5"/>
    <dgm:cxn modelId="{DD067FF8-8899-4157-BDE9-72880AD2E957}" type="presParOf" srcId="{0BA46C1D-F9BD-4D4A-A2A5-9AF53A3A6CFD}" destId="{F1A64102-A277-45CC-BD3D-87242A761B7A}" srcOrd="0" destOrd="0" presId="urn:microsoft.com/office/officeart/2005/8/layout/vProcess5"/>
    <dgm:cxn modelId="{780F723F-46DC-45F4-ADA7-CE6B2AF6EEA8}" type="presParOf" srcId="{0BA46C1D-F9BD-4D4A-A2A5-9AF53A3A6CFD}" destId="{6196A4F6-FD82-4690-9461-3654BAEDA7C5}" srcOrd="1" destOrd="0" presId="urn:microsoft.com/office/officeart/2005/8/layout/vProcess5"/>
    <dgm:cxn modelId="{09491541-5780-4855-BBD8-C5A55E5683E5}" type="presParOf" srcId="{0BA46C1D-F9BD-4D4A-A2A5-9AF53A3A6CFD}" destId="{FBE30EDB-82D1-42C1-8B13-F776B7F77735}" srcOrd="2" destOrd="0" presId="urn:microsoft.com/office/officeart/2005/8/layout/vProcess5"/>
    <dgm:cxn modelId="{7826FF6A-F8DB-431E-A450-511864D9E9F4}" type="presParOf" srcId="{0BA46C1D-F9BD-4D4A-A2A5-9AF53A3A6CFD}" destId="{DDCAA227-1A3E-4C7E-836A-F14B83569DDD}" srcOrd="3" destOrd="0" presId="urn:microsoft.com/office/officeart/2005/8/layout/vProcess5"/>
    <dgm:cxn modelId="{FC4BAA96-90D2-43E4-98E2-3B9A11AECC6E}" type="presParOf" srcId="{0BA46C1D-F9BD-4D4A-A2A5-9AF53A3A6CFD}" destId="{DB5BC9D2-20EF-4B65-A5B3-918276052B74}" srcOrd="4" destOrd="0" presId="urn:microsoft.com/office/officeart/2005/8/layout/vProcess5"/>
    <dgm:cxn modelId="{7A3F1E14-01A8-46BB-91F8-27160EAA4486}" type="presParOf" srcId="{0BA46C1D-F9BD-4D4A-A2A5-9AF53A3A6CFD}" destId="{99721FA2-5F66-4A55-9D7A-4702D7971378}" srcOrd="5" destOrd="0" presId="urn:microsoft.com/office/officeart/2005/8/layout/vProcess5"/>
    <dgm:cxn modelId="{A278D436-C6EA-455E-98EE-68591449FB1E}" type="presParOf" srcId="{0BA46C1D-F9BD-4D4A-A2A5-9AF53A3A6CFD}" destId="{0CDC735E-354B-4AA8-995D-EA9957FB1861}" srcOrd="6" destOrd="0" presId="urn:microsoft.com/office/officeart/2005/8/layout/vProcess5"/>
    <dgm:cxn modelId="{C634CB8B-1163-41A8-A86F-307A3DA403E6}" type="presParOf" srcId="{0BA46C1D-F9BD-4D4A-A2A5-9AF53A3A6CFD}" destId="{737F55C9-B66F-489A-90F6-6555EA00D5BB}" srcOrd="7" destOrd="0" presId="urn:microsoft.com/office/officeart/2005/8/layout/vProcess5"/>
    <dgm:cxn modelId="{B1C9EA9D-51D9-4513-9861-C807FC891D89}" type="presParOf" srcId="{0BA46C1D-F9BD-4D4A-A2A5-9AF53A3A6CFD}" destId="{9A97132C-F72F-44EB-BF9C-63382BBAF66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8D77BB-349A-4DA3-B8F0-018BBD668EB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C3A69E-9606-4BB3-B238-E2D05F627238}">
      <dgm:prSet/>
      <dgm:spPr/>
      <dgm:t>
        <a:bodyPr/>
        <a:lstStyle/>
        <a:p>
          <a:r>
            <a:rPr lang="en-US"/>
            <a:t>Queried student groups by parental education and job.</a:t>
          </a:r>
        </a:p>
      </dgm:t>
    </dgm:pt>
    <dgm:pt modelId="{6906C3E1-32AC-4547-A493-C9F9184377C6}" type="parTrans" cxnId="{21454C48-4737-42B8-AB7A-AF24647CB069}">
      <dgm:prSet/>
      <dgm:spPr/>
      <dgm:t>
        <a:bodyPr/>
        <a:lstStyle/>
        <a:p>
          <a:endParaRPr lang="en-US"/>
        </a:p>
      </dgm:t>
    </dgm:pt>
    <dgm:pt modelId="{C80C1FF1-6A75-44BB-B068-9447A1761757}" type="sibTrans" cxnId="{21454C48-4737-42B8-AB7A-AF24647CB069}">
      <dgm:prSet/>
      <dgm:spPr/>
      <dgm:t>
        <a:bodyPr/>
        <a:lstStyle/>
        <a:p>
          <a:endParaRPr lang="en-US"/>
        </a:p>
      </dgm:t>
    </dgm:pt>
    <dgm:pt modelId="{F48BF6D7-0715-4AFF-8653-4A6461CEAE76}">
      <dgm:prSet/>
      <dgm:spPr/>
      <dgm:t>
        <a:bodyPr/>
        <a:lstStyle/>
        <a:p>
          <a:r>
            <a:rPr lang="en-US"/>
            <a:t>Aggregated average scores by gender and study time.</a:t>
          </a:r>
        </a:p>
      </dgm:t>
    </dgm:pt>
    <dgm:pt modelId="{64D8CD35-9BA9-46AD-82A7-4AAAA6BFBB3D}" type="parTrans" cxnId="{16DED579-3F14-42DC-80E6-B5C02A8D6CD5}">
      <dgm:prSet/>
      <dgm:spPr/>
      <dgm:t>
        <a:bodyPr/>
        <a:lstStyle/>
        <a:p>
          <a:endParaRPr lang="en-US"/>
        </a:p>
      </dgm:t>
    </dgm:pt>
    <dgm:pt modelId="{F8B8EF7F-1E13-4A1C-8686-8FBD45524054}" type="sibTrans" cxnId="{16DED579-3F14-42DC-80E6-B5C02A8D6CD5}">
      <dgm:prSet/>
      <dgm:spPr/>
      <dgm:t>
        <a:bodyPr/>
        <a:lstStyle/>
        <a:p>
          <a:endParaRPr lang="en-US"/>
        </a:p>
      </dgm:t>
    </dgm:pt>
    <dgm:pt modelId="{3177A89D-9C53-4E45-BCF9-2CDE6B0D9E67}">
      <dgm:prSet/>
      <dgm:spPr/>
      <dgm:t>
        <a:bodyPr/>
        <a:lstStyle/>
        <a:p>
          <a:r>
            <a:rPr lang="en-US"/>
            <a:t>Filtered out top and bottom performance for focused analysis.</a:t>
          </a:r>
        </a:p>
      </dgm:t>
    </dgm:pt>
    <dgm:pt modelId="{F4307CD0-2CA1-4C9C-9B4D-AE5CBAE9E9CD}" type="parTrans" cxnId="{0222BD5B-C946-4FA1-94AE-1811B144AAE5}">
      <dgm:prSet/>
      <dgm:spPr/>
      <dgm:t>
        <a:bodyPr/>
        <a:lstStyle/>
        <a:p>
          <a:endParaRPr lang="en-US"/>
        </a:p>
      </dgm:t>
    </dgm:pt>
    <dgm:pt modelId="{6251385F-9BD0-46F7-A824-9B0AA0A0B657}" type="sibTrans" cxnId="{0222BD5B-C946-4FA1-94AE-1811B144AAE5}">
      <dgm:prSet/>
      <dgm:spPr/>
      <dgm:t>
        <a:bodyPr/>
        <a:lstStyle/>
        <a:p>
          <a:endParaRPr lang="en-US"/>
        </a:p>
      </dgm:t>
    </dgm:pt>
    <dgm:pt modelId="{9A79D0EE-3F29-4763-B922-A06D586CF397}">
      <dgm:prSet/>
      <dgm:spPr/>
      <dgm:t>
        <a:bodyPr/>
        <a:lstStyle/>
        <a:p>
          <a:r>
            <a:rPr lang="en-US"/>
            <a:t>Used join and group by for multi-dimensional insights.</a:t>
          </a:r>
        </a:p>
      </dgm:t>
    </dgm:pt>
    <dgm:pt modelId="{3A4254DB-7732-42C0-AB09-2C2FA8B3E151}" type="parTrans" cxnId="{5D9F56BA-A9B4-4867-9AD8-2BF24F953A85}">
      <dgm:prSet/>
      <dgm:spPr/>
      <dgm:t>
        <a:bodyPr/>
        <a:lstStyle/>
        <a:p>
          <a:endParaRPr lang="en-US"/>
        </a:p>
      </dgm:t>
    </dgm:pt>
    <dgm:pt modelId="{844A54E6-AAE4-43B0-B7EE-5AD57CC1FD2E}" type="sibTrans" cxnId="{5D9F56BA-A9B4-4867-9AD8-2BF24F953A85}">
      <dgm:prSet/>
      <dgm:spPr/>
      <dgm:t>
        <a:bodyPr/>
        <a:lstStyle/>
        <a:p>
          <a:endParaRPr lang="en-US"/>
        </a:p>
      </dgm:t>
    </dgm:pt>
    <dgm:pt modelId="{08A56628-4BCA-4E21-B26F-BF586204374D}" type="pres">
      <dgm:prSet presAssocID="{858D77BB-349A-4DA3-B8F0-018BBD668EBF}" presName="CompostProcess" presStyleCnt="0">
        <dgm:presLayoutVars>
          <dgm:dir/>
          <dgm:resizeHandles val="exact"/>
        </dgm:presLayoutVars>
      </dgm:prSet>
      <dgm:spPr/>
    </dgm:pt>
    <dgm:pt modelId="{97061863-5568-4BA2-BC1A-40553DCDAC51}" type="pres">
      <dgm:prSet presAssocID="{858D77BB-349A-4DA3-B8F0-018BBD668EBF}" presName="arrow" presStyleLbl="bgShp" presStyleIdx="0" presStyleCnt="1"/>
      <dgm:spPr/>
    </dgm:pt>
    <dgm:pt modelId="{92B42B3A-7BE3-4329-8166-8C8B60E01704}" type="pres">
      <dgm:prSet presAssocID="{858D77BB-349A-4DA3-B8F0-018BBD668EBF}" presName="linearProcess" presStyleCnt="0"/>
      <dgm:spPr/>
    </dgm:pt>
    <dgm:pt modelId="{A4D02B00-88EF-4189-B89B-6BD3ACE8001F}" type="pres">
      <dgm:prSet presAssocID="{33C3A69E-9606-4BB3-B238-E2D05F627238}" presName="textNode" presStyleLbl="node1" presStyleIdx="0" presStyleCnt="4">
        <dgm:presLayoutVars>
          <dgm:bulletEnabled val="1"/>
        </dgm:presLayoutVars>
      </dgm:prSet>
      <dgm:spPr/>
    </dgm:pt>
    <dgm:pt modelId="{4591D741-723B-4F60-8F12-EFD16F2E39A2}" type="pres">
      <dgm:prSet presAssocID="{C80C1FF1-6A75-44BB-B068-9447A1761757}" presName="sibTrans" presStyleCnt="0"/>
      <dgm:spPr/>
    </dgm:pt>
    <dgm:pt modelId="{0A39FE2B-E954-44B1-9290-BC587460D94F}" type="pres">
      <dgm:prSet presAssocID="{F48BF6D7-0715-4AFF-8653-4A6461CEAE76}" presName="textNode" presStyleLbl="node1" presStyleIdx="1" presStyleCnt="4">
        <dgm:presLayoutVars>
          <dgm:bulletEnabled val="1"/>
        </dgm:presLayoutVars>
      </dgm:prSet>
      <dgm:spPr/>
    </dgm:pt>
    <dgm:pt modelId="{89E5B152-3DB1-4D00-92D2-C94BEE2BFCCC}" type="pres">
      <dgm:prSet presAssocID="{F8B8EF7F-1E13-4A1C-8686-8FBD45524054}" presName="sibTrans" presStyleCnt="0"/>
      <dgm:spPr/>
    </dgm:pt>
    <dgm:pt modelId="{22254E35-84B4-4756-B0F9-323F4385BFC7}" type="pres">
      <dgm:prSet presAssocID="{3177A89D-9C53-4E45-BCF9-2CDE6B0D9E67}" presName="textNode" presStyleLbl="node1" presStyleIdx="2" presStyleCnt="4">
        <dgm:presLayoutVars>
          <dgm:bulletEnabled val="1"/>
        </dgm:presLayoutVars>
      </dgm:prSet>
      <dgm:spPr/>
    </dgm:pt>
    <dgm:pt modelId="{5A79449E-3E53-4900-90A8-C91134C462A9}" type="pres">
      <dgm:prSet presAssocID="{6251385F-9BD0-46F7-A824-9B0AA0A0B657}" presName="sibTrans" presStyleCnt="0"/>
      <dgm:spPr/>
    </dgm:pt>
    <dgm:pt modelId="{25D7A9FC-1ADC-40E9-A19D-452F8D229B9A}" type="pres">
      <dgm:prSet presAssocID="{9A79D0EE-3F29-4763-B922-A06D586CF39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C7A87A27-3E82-41F0-A2AC-624D9210155F}" type="presOf" srcId="{33C3A69E-9606-4BB3-B238-E2D05F627238}" destId="{A4D02B00-88EF-4189-B89B-6BD3ACE8001F}" srcOrd="0" destOrd="0" presId="urn:microsoft.com/office/officeart/2005/8/layout/hProcess9"/>
    <dgm:cxn modelId="{0222BD5B-C946-4FA1-94AE-1811B144AAE5}" srcId="{858D77BB-349A-4DA3-B8F0-018BBD668EBF}" destId="{3177A89D-9C53-4E45-BCF9-2CDE6B0D9E67}" srcOrd="2" destOrd="0" parTransId="{F4307CD0-2CA1-4C9C-9B4D-AE5CBAE9E9CD}" sibTransId="{6251385F-9BD0-46F7-A824-9B0AA0A0B657}"/>
    <dgm:cxn modelId="{21454C48-4737-42B8-AB7A-AF24647CB069}" srcId="{858D77BB-349A-4DA3-B8F0-018BBD668EBF}" destId="{33C3A69E-9606-4BB3-B238-E2D05F627238}" srcOrd="0" destOrd="0" parTransId="{6906C3E1-32AC-4547-A493-C9F9184377C6}" sibTransId="{C80C1FF1-6A75-44BB-B068-9447A1761757}"/>
    <dgm:cxn modelId="{16DED579-3F14-42DC-80E6-B5C02A8D6CD5}" srcId="{858D77BB-349A-4DA3-B8F0-018BBD668EBF}" destId="{F48BF6D7-0715-4AFF-8653-4A6461CEAE76}" srcOrd="1" destOrd="0" parTransId="{64D8CD35-9BA9-46AD-82A7-4AAAA6BFBB3D}" sibTransId="{F8B8EF7F-1E13-4A1C-8686-8FBD45524054}"/>
    <dgm:cxn modelId="{AB63869D-2772-47A3-A174-0E278F977E63}" type="presOf" srcId="{9A79D0EE-3F29-4763-B922-A06D586CF397}" destId="{25D7A9FC-1ADC-40E9-A19D-452F8D229B9A}" srcOrd="0" destOrd="0" presId="urn:microsoft.com/office/officeart/2005/8/layout/hProcess9"/>
    <dgm:cxn modelId="{6FC758B9-ADBA-4EFC-94E0-5BD4F1E5D6AA}" type="presOf" srcId="{F48BF6D7-0715-4AFF-8653-4A6461CEAE76}" destId="{0A39FE2B-E954-44B1-9290-BC587460D94F}" srcOrd="0" destOrd="0" presId="urn:microsoft.com/office/officeart/2005/8/layout/hProcess9"/>
    <dgm:cxn modelId="{5D9F56BA-A9B4-4867-9AD8-2BF24F953A85}" srcId="{858D77BB-349A-4DA3-B8F0-018BBD668EBF}" destId="{9A79D0EE-3F29-4763-B922-A06D586CF397}" srcOrd="3" destOrd="0" parTransId="{3A4254DB-7732-42C0-AB09-2C2FA8B3E151}" sibTransId="{844A54E6-AAE4-43B0-B7EE-5AD57CC1FD2E}"/>
    <dgm:cxn modelId="{D1B95DEB-F2AC-45B4-BEE3-0173B01E896B}" type="presOf" srcId="{858D77BB-349A-4DA3-B8F0-018BBD668EBF}" destId="{08A56628-4BCA-4E21-B26F-BF586204374D}" srcOrd="0" destOrd="0" presId="urn:microsoft.com/office/officeart/2005/8/layout/hProcess9"/>
    <dgm:cxn modelId="{842C02FB-2361-40E1-956A-CC6DA3DD2FF4}" type="presOf" srcId="{3177A89D-9C53-4E45-BCF9-2CDE6B0D9E67}" destId="{22254E35-84B4-4756-B0F9-323F4385BFC7}" srcOrd="0" destOrd="0" presId="urn:microsoft.com/office/officeart/2005/8/layout/hProcess9"/>
    <dgm:cxn modelId="{7AB1B5C1-1C89-48C6-A199-1FC18C7665B2}" type="presParOf" srcId="{08A56628-4BCA-4E21-B26F-BF586204374D}" destId="{97061863-5568-4BA2-BC1A-40553DCDAC51}" srcOrd="0" destOrd="0" presId="urn:microsoft.com/office/officeart/2005/8/layout/hProcess9"/>
    <dgm:cxn modelId="{67167FE9-F510-4252-A3F7-BAC2CC2C8A5F}" type="presParOf" srcId="{08A56628-4BCA-4E21-B26F-BF586204374D}" destId="{92B42B3A-7BE3-4329-8166-8C8B60E01704}" srcOrd="1" destOrd="0" presId="urn:microsoft.com/office/officeart/2005/8/layout/hProcess9"/>
    <dgm:cxn modelId="{349CFAF8-77B9-481D-A452-074E85D6FC39}" type="presParOf" srcId="{92B42B3A-7BE3-4329-8166-8C8B60E01704}" destId="{A4D02B00-88EF-4189-B89B-6BD3ACE8001F}" srcOrd="0" destOrd="0" presId="urn:microsoft.com/office/officeart/2005/8/layout/hProcess9"/>
    <dgm:cxn modelId="{8CD81BFA-6013-416F-B66A-A5312CD24710}" type="presParOf" srcId="{92B42B3A-7BE3-4329-8166-8C8B60E01704}" destId="{4591D741-723B-4F60-8F12-EFD16F2E39A2}" srcOrd="1" destOrd="0" presId="urn:microsoft.com/office/officeart/2005/8/layout/hProcess9"/>
    <dgm:cxn modelId="{E7C68FE7-26EE-4EC7-B04E-5009388F75A0}" type="presParOf" srcId="{92B42B3A-7BE3-4329-8166-8C8B60E01704}" destId="{0A39FE2B-E954-44B1-9290-BC587460D94F}" srcOrd="2" destOrd="0" presId="urn:microsoft.com/office/officeart/2005/8/layout/hProcess9"/>
    <dgm:cxn modelId="{CB837807-AEFA-4D88-AFF6-95264986AAF4}" type="presParOf" srcId="{92B42B3A-7BE3-4329-8166-8C8B60E01704}" destId="{89E5B152-3DB1-4D00-92D2-C94BEE2BFCCC}" srcOrd="3" destOrd="0" presId="urn:microsoft.com/office/officeart/2005/8/layout/hProcess9"/>
    <dgm:cxn modelId="{8485D169-BC26-43C3-832D-B892DCCEC521}" type="presParOf" srcId="{92B42B3A-7BE3-4329-8166-8C8B60E01704}" destId="{22254E35-84B4-4756-B0F9-323F4385BFC7}" srcOrd="4" destOrd="0" presId="urn:microsoft.com/office/officeart/2005/8/layout/hProcess9"/>
    <dgm:cxn modelId="{F20EB47F-0190-439D-B9C0-0FBFC7975B4A}" type="presParOf" srcId="{92B42B3A-7BE3-4329-8166-8C8B60E01704}" destId="{5A79449E-3E53-4900-90A8-C91134C462A9}" srcOrd="5" destOrd="0" presId="urn:microsoft.com/office/officeart/2005/8/layout/hProcess9"/>
    <dgm:cxn modelId="{40AF0499-9CDF-43E9-A84E-58814B1645A2}" type="presParOf" srcId="{92B42B3A-7BE3-4329-8166-8C8B60E01704}" destId="{25D7A9FC-1ADC-40E9-A19D-452F8D229B9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66A10-494E-4927-B1A6-91F7B0EFCEA6}">
      <dsp:nvSpPr>
        <dsp:cNvPr id="0" name=""/>
        <dsp:cNvSpPr/>
      </dsp:nvSpPr>
      <dsp:spPr>
        <a:xfrm>
          <a:off x="738340" y="0"/>
          <a:ext cx="8367863" cy="42573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44454-5E40-4874-A412-956A92931FEB}">
      <dsp:nvSpPr>
        <dsp:cNvPr id="0" name=""/>
        <dsp:cNvSpPr/>
      </dsp:nvSpPr>
      <dsp:spPr>
        <a:xfrm>
          <a:off x="2703" y="1277210"/>
          <a:ext cx="1574261" cy="17029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SCOPE :- </a:t>
          </a:r>
          <a:r>
            <a:rPr lang="en-US" sz="1400" kern="1200"/>
            <a:t>The project purpose is to analysis student academic performance using the real-world dataset.</a:t>
          </a:r>
        </a:p>
      </dsp:txBody>
      <dsp:txXfrm>
        <a:off x="79552" y="1354059"/>
        <a:ext cx="1420563" cy="1549248"/>
      </dsp:txXfrm>
    </dsp:sp>
    <dsp:sp modelId="{ACB6A207-DD6A-46E2-BB28-5E6AA22C58A5}">
      <dsp:nvSpPr>
        <dsp:cNvPr id="0" name=""/>
        <dsp:cNvSpPr/>
      </dsp:nvSpPr>
      <dsp:spPr>
        <a:xfrm>
          <a:off x="1655678" y="1277210"/>
          <a:ext cx="1574261" cy="17029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covers various aspects like gender , parental education , lunch type and academic records.</a:t>
          </a:r>
        </a:p>
      </dsp:txBody>
      <dsp:txXfrm>
        <a:off x="1732527" y="1354059"/>
        <a:ext cx="1420563" cy="1549248"/>
      </dsp:txXfrm>
    </dsp:sp>
    <dsp:sp modelId="{D0F2468C-5435-444A-A45D-606ECFE96ADD}">
      <dsp:nvSpPr>
        <dsp:cNvPr id="0" name=""/>
        <dsp:cNvSpPr/>
      </dsp:nvSpPr>
      <dsp:spPr>
        <a:xfrm>
          <a:off x="3308653" y="1277210"/>
          <a:ext cx="1574261" cy="17029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OBJECTIVES :- </a:t>
          </a:r>
          <a:r>
            <a:rPr lang="en-US" sz="1400" kern="1200"/>
            <a:t>Understand and explore the structure and variable in the student performance dataset.</a:t>
          </a:r>
        </a:p>
      </dsp:txBody>
      <dsp:txXfrm>
        <a:off x="3385502" y="1354059"/>
        <a:ext cx="1420563" cy="1549248"/>
      </dsp:txXfrm>
    </dsp:sp>
    <dsp:sp modelId="{A9635DDD-4D4E-4569-A698-A265B86E8CEB}">
      <dsp:nvSpPr>
        <dsp:cNvPr id="0" name=""/>
        <dsp:cNvSpPr/>
      </dsp:nvSpPr>
      <dsp:spPr>
        <a:xfrm>
          <a:off x="4961629" y="1277210"/>
          <a:ext cx="1574261" cy="17029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Perform EDA to visualize relationship and trends across student performance.</a:t>
          </a:r>
        </a:p>
      </dsp:txBody>
      <dsp:txXfrm>
        <a:off x="5038478" y="1354059"/>
        <a:ext cx="1420563" cy="1549248"/>
      </dsp:txXfrm>
    </dsp:sp>
    <dsp:sp modelId="{E3B2E2BB-9C0C-44AC-8E62-D9662F19D167}">
      <dsp:nvSpPr>
        <dsp:cNvPr id="0" name=""/>
        <dsp:cNvSpPr/>
      </dsp:nvSpPr>
      <dsp:spPr>
        <a:xfrm>
          <a:off x="6614604" y="1277210"/>
          <a:ext cx="1574261" cy="17029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Apply STATISTIC to validate assumption.</a:t>
          </a:r>
        </a:p>
      </dsp:txBody>
      <dsp:txXfrm>
        <a:off x="6691453" y="1354059"/>
        <a:ext cx="1420563" cy="1549248"/>
      </dsp:txXfrm>
    </dsp:sp>
    <dsp:sp modelId="{87F5A6B4-024E-4710-A1AA-9C6DD1CC87E4}">
      <dsp:nvSpPr>
        <dsp:cNvPr id="0" name=""/>
        <dsp:cNvSpPr/>
      </dsp:nvSpPr>
      <dsp:spPr>
        <a:xfrm>
          <a:off x="8267579" y="1277210"/>
          <a:ext cx="1574261" cy="17029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SQL to query and extract meaningful patterns from the structured dataset.</a:t>
          </a:r>
        </a:p>
      </dsp:txBody>
      <dsp:txXfrm>
        <a:off x="8344428" y="1354059"/>
        <a:ext cx="1420563" cy="1549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9F048-C3ED-4B9C-B6CA-5C0F89BDC88C}">
      <dsp:nvSpPr>
        <dsp:cNvPr id="0" name=""/>
        <dsp:cNvSpPr/>
      </dsp:nvSpPr>
      <dsp:spPr>
        <a:xfrm rot="16200000">
          <a:off x="-549846" y="551084"/>
          <a:ext cx="4322619" cy="322044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6541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1.Education impact future opportunities –understand what affects student performance .</a:t>
          </a:r>
        </a:p>
      </dsp:txBody>
      <dsp:txXfrm rot="5400000">
        <a:off x="1239" y="864523"/>
        <a:ext cx="3220449" cy="2593571"/>
      </dsp:txXfrm>
    </dsp:sp>
    <dsp:sp modelId="{FF79D05E-C976-4513-943A-1B1AD1D1D9EF}">
      <dsp:nvSpPr>
        <dsp:cNvPr id="0" name=""/>
        <dsp:cNvSpPr/>
      </dsp:nvSpPr>
      <dsp:spPr>
        <a:xfrm rot="16200000">
          <a:off x="2912136" y="551084"/>
          <a:ext cx="4322619" cy="322044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6541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2.This project allows hands on experience with real-world data analysis tools (Python , SQL , statistic ) and helps develop a data driven mindset.</a:t>
          </a:r>
        </a:p>
      </dsp:txBody>
      <dsp:txXfrm rot="5400000">
        <a:off x="3463221" y="864523"/>
        <a:ext cx="3220449" cy="2593571"/>
      </dsp:txXfrm>
    </dsp:sp>
    <dsp:sp modelId="{516D8FE3-C1BA-4E0E-9BC0-11E6545BB755}">
      <dsp:nvSpPr>
        <dsp:cNvPr id="0" name=""/>
        <dsp:cNvSpPr/>
      </dsp:nvSpPr>
      <dsp:spPr>
        <a:xfrm rot="16200000">
          <a:off x="6374119" y="551084"/>
          <a:ext cx="4322619" cy="322044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6541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3. It encourage critical thinking by exploring how factors like parental background , study habits, and lifestyle influence academic success.</a:t>
          </a:r>
        </a:p>
      </dsp:txBody>
      <dsp:txXfrm rot="5400000">
        <a:off x="6925204" y="864523"/>
        <a:ext cx="3220449" cy="2593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12AEC-77BE-45C2-9DCB-E5F508EED3D7}">
      <dsp:nvSpPr>
        <dsp:cNvPr id="0" name=""/>
        <dsp:cNvSpPr/>
      </dsp:nvSpPr>
      <dsp:spPr>
        <a:xfrm rot="10800000">
          <a:off x="1787205" y="305"/>
          <a:ext cx="6384795" cy="71601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745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PYTHON</a:t>
          </a:r>
          <a:r>
            <a:rPr lang="en-US" sz="2100" kern="1200"/>
            <a:t> :  Pandas , matplotlib, seaborn and scipy for analysis and visualization and statistics.</a:t>
          </a:r>
        </a:p>
      </dsp:txBody>
      <dsp:txXfrm rot="10800000">
        <a:off x="1966210" y="305"/>
        <a:ext cx="6205790" cy="716019"/>
      </dsp:txXfrm>
    </dsp:sp>
    <dsp:sp modelId="{916C901B-7626-49EF-A45F-2A0630148BD5}">
      <dsp:nvSpPr>
        <dsp:cNvPr id="0" name=""/>
        <dsp:cNvSpPr/>
      </dsp:nvSpPr>
      <dsp:spPr>
        <a:xfrm>
          <a:off x="1429195" y="305"/>
          <a:ext cx="716019" cy="7160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86612-0BE3-4D86-9C77-926C202E38DD}">
      <dsp:nvSpPr>
        <dsp:cNvPr id="0" name=""/>
        <dsp:cNvSpPr/>
      </dsp:nvSpPr>
      <dsp:spPr>
        <a:xfrm rot="10800000">
          <a:off x="1787205" y="895330"/>
          <a:ext cx="6384795" cy="71601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745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SQL : To extract insights through structured queries.</a:t>
          </a:r>
        </a:p>
      </dsp:txBody>
      <dsp:txXfrm rot="10800000">
        <a:off x="1966210" y="895330"/>
        <a:ext cx="6205790" cy="716019"/>
      </dsp:txXfrm>
    </dsp:sp>
    <dsp:sp modelId="{CE8946DA-F0A1-4A3E-B769-A21E5445222F}">
      <dsp:nvSpPr>
        <dsp:cNvPr id="0" name=""/>
        <dsp:cNvSpPr/>
      </dsp:nvSpPr>
      <dsp:spPr>
        <a:xfrm>
          <a:off x="1429195" y="895330"/>
          <a:ext cx="716019" cy="7160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AD758-1A1D-465B-841D-A931F13D6EDF}">
      <dsp:nvSpPr>
        <dsp:cNvPr id="0" name=""/>
        <dsp:cNvSpPr/>
      </dsp:nvSpPr>
      <dsp:spPr>
        <a:xfrm rot="10800000">
          <a:off x="1787205" y="1790355"/>
          <a:ext cx="6384795" cy="71601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745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DBDIAGRAM : To make the scheme for better understanding the tables.</a:t>
          </a:r>
        </a:p>
      </dsp:txBody>
      <dsp:txXfrm rot="10800000">
        <a:off x="1966210" y="1790355"/>
        <a:ext cx="6205790" cy="716019"/>
      </dsp:txXfrm>
    </dsp:sp>
    <dsp:sp modelId="{8135A201-4231-47A7-990D-0B5CD562E68D}">
      <dsp:nvSpPr>
        <dsp:cNvPr id="0" name=""/>
        <dsp:cNvSpPr/>
      </dsp:nvSpPr>
      <dsp:spPr>
        <a:xfrm>
          <a:off x="1429195" y="1790355"/>
          <a:ext cx="716019" cy="7160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6A4F6-FD82-4690-9461-3654BAEDA7C5}">
      <dsp:nvSpPr>
        <dsp:cNvPr id="0" name=""/>
        <dsp:cNvSpPr/>
      </dsp:nvSpPr>
      <dsp:spPr>
        <a:xfrm>
          <a:off x="0" y="0"/>
          <a:ext cx="8959153" cy="940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Handled missing values </a:t>
          </a:r>
          <a:r>
            <a:rPr lang="en-US" sz="2400" kern="1200" dirty="0"/>
            <a:t>:</a:t>
          </a:r>
          <a:r>
            <a:rPr lang="en-US" sz="1900" kern="1200" dirty="0"/>
            <a:t> Checked missing , null values and imputation where required.</a:t>
          </a:r>
        </a:p>
      </dsp:txBody>
      <dsp:txXfrm>
        <a:off x="27559" y="27559"/>
        <a:ext cx="7943799" cy="885829"/>
      </dsp:txXfrm>
    </dsp:sp>
    <dsp:sp modelId="{FBE30EDB-82D1-42C1-8B13-F776B7F77735}">
      <dsp:nvSpPr>
        <dsp:cNvPr id="0" name=""/>
        <dsp:cNvSpPr/>
      </dsp:nvSpPr>
      <dsp:spPr>
        <a:xfrm>
          <a:off x="790513" y="1097771"/>
          <a:ext cx="8959153" cy="940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Standardized data :  </a:t>
          </a:r>
          <a:r>
            <a:rPr lang="en-US" sz="1900" kern="1200" dirty="0"/>
            <a:t>Renamed columns for clarity and consistency and convert categorical into numerical if required.</a:t>
          </a:r>
        </a:p>
      </dsp:txBody>
      <dsp:txXfrm>
        <a:off x="818072" y="1125330"/>
        <a:ext cx="7501906" cy="885829"/>
      </dsp:txXfrm>
    </dsp:sp>
    <dsp:sp modelId="{DDCAA227-1A3E-4C7E-836A-F14B83569DDD}">
      <dsp:nvSpPr>
        <dsp:cNvPr id="0" name=""/>
        <dsp:cNvSpPr/>
      </dsp:nvSpPr>
      <dsp:spPr>
        <a:xfrm>
          <a:off x="1581027" y="2195543"/>
          <a:ext cx="8959153" cy="9409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Outliers Detections : </a:t>
          </a:r>
          <a:r>
            <a:rPr lang="en-US" sz="1900" kern="1200" dirty="0"/>
            <a:t>Used boxplot and statistical methods to identify outliers.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1608586" y="2223102"/>
        <a:ext cx="7501906" cy="885829"/>
      </dsp:txXfrm>
    </dsp:sp>
    <dsp:sp modelId="{DB5BC9D2-20EF-4B65-A5B3-918276052B74}">
      <dsp:nvSpPr>
        <dsp:cNvPr id="0" name=""/>
        <dsp:cNvSpPr/>
      </dsp:nvSpPr>
      <dsp:spPr>
        <a:xfrm>
          <a:off x="8347538" y="713551"/>
          <a:ext cx="611615" cy="6116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485151" y="713551"/>
        <a:ext cx="336389" cy="460240"/>
      </dsp:txXfrm>
    </dsp:sp>
    <dsp:sp modelId="{99721FA2-5F66-4A55-9D7A-4702D7971378}">
      <dsp:nvSpPr>
        <dsp:cNvPr id="0" name=""/>
        <dsp:cNvSpPr/>
      </dsp:nvSpPr>
      <dsp:spPr>
        <a:xfrm>
          <a:off x="9138051" y="1805050"/>
          <a:ext cx="611615" cy="61161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275664" y="1805050"/>
        <a:ext cx="336389" cy="460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61863-5568-4BA2-BC1A-40553DCDAC51}">
      <dsp:nvSpPr>
        <dsp:cNvPr id="0" name=""/>
        <dsp:cNvSpPr/>
      </dsp:nvSpPr>
      <dsp:spPr>
        <a:xfrm>
          <a:off x="720089" y="0"/>
          <a:ext cx="8161016" cy="330964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D02B00-88EF-4189-B89B-6BD3ACE8001F}">
      <dsp:nvSpPr>
        <dsp:cNvPr id="0" name=""/>
        <dsp:cNvSpPr/>
      </dsp:nvSpPr>
      <dsp:spPr>
        <a:xfrm>
          <a:off x="4805" y="992894"/>
          <a:ext cx="2311225" cy="13238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Queried student groups by parental education and job.</a:t>
          </a:r>
        </a:p>
      </dsp:txBody>
      <dsp:txXfrm>
        <a:off x="69430" y="1057519"/>
        <a:ext cx="2181975" cy="1194609"/>
      </dsp:txXfrm>
    </dsp:sp>
    <dsp:sp modelId="{0A39FE2B-E954-44B1-9290-BC587460D94F}">
      <dsp:nvSpPr>
        <dsp:cNvPr id="0" name=""/>
        <dsp:cNvSpPr/>
      </dsp:nvSpPr>
      <dsp:spPr>
        <a:xfrm>
          <a:off x="2431591" y="992894"/>
          <a:ext cx="2311225" cy="13238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Aggregated average scores by gender and study time.</a:t>
          </a:r>
        </a:p>
      </dsp:txBody>
      <dsp:txXfrm>
        <a:off x="2496216" y="1057519"/>
        <a:ext cx="2181975" cy="1194609"/>
      </dsp:txXfrm>
    </dsp:sp>
    <dsp:sp modelId="{22254E35-84B4-4756-B0F9-323F4385BFC7}">
      <dsp:nvSpPr>
        <dsp:cNvPr id="0" name=""/>
        <dsp:cNvSpPr/>
      </dsp:nvSpPr>
      <dsp:spPr>
        <a:xfrm>
          <a:off x="4858378" y="992894"/>
          <a:ext cx="2311225" cy="13238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Filtered out top and bottom performance for focused analysis.</a:t>
          </a:r>
        </a:p>
      </dsp:txBody>
      <dsp:txXfrm>
        <a:off x="4923003" y="1057519"/>
        <a:ext cx="2181975" cy="1194609"/>
      </dsp:txXfrm>
    </dsp:sp>
    <dsp:sp modelId="{25D7A9FC-1ADC-40E9-A19D-452F8D229B9A}">
      <dsp:nvSpPr>
        <dsp:cNvPr id="0" name=""/>
        <dsp:cNvSpPr/>
      </dsp:nvSpPr>
      <dsp:spPr>
        <a:xfrm>
          <a:off x="7285165" y="992894"/>
          <a:ext cx="2311225" cy="13238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Used join and group by for multi-dimensional insights.</a:t>
          </a:r>
        </a:p>
      </dsp:txBody>
      <dsp:txXfrm>
        <a:off x="7349790" y="1057519"/>
        <a:ext cx="2181975" cy="1194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E585-00E7-84F8-865D-4011F1984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071" y="1765083"/>
            <a:ext cx="2900516" cy="770187"/>
          </a:xfrm>
        </p:spPr>
        <p:txBody>
          <a:bodyPr/>
          <a:lstStyle/>
          <a:p>
            <a:r>
              <a:rPr lang="en-US" dirty="0"/>
              <a:t>TITLE 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DE79F-E899-96AD-F0C5-E871D2A3E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4255" y="4111062"/>
            <a:ext cx="2350183" cy="10749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Presented by :-   Koina garg (Team lead)</a:t>
            </a:r>
          </a:p>
          <a:p>
            <a:r>
              <a:rPr lang="en-US" dirty="0"/>
              <a:t>Dharma </a:t>
            </a:r>
            <a:r>
              <a:rPr lang="en-US" dirty="0" err="1"/>
              <a:t>teja</a:t>
            </a:r>
            <a:r>
              <a:rPr lang="en-US" dirty="0"/>
              <a:t> (Team member)</a:t>
            </a:r>
          </a:p>
          <a:p>
            <a:r>
              <a:rPr lang="en-US" dirty="0"/>
              <a:t>MASAI SCHOOL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39635-4F2F-D45E-0695-E518CBB3BA41}"/>
              </a:ext>
            </a:extLst>
          </p:cNvPr>
          <p:cNvSpPr txBox="1"/>
          <p:nvPr/>
        </p:nvSpPr>
        <p:spPr>
          <a:xfrm>
            <a:off x="5112774" y="1671946"/>
            <a:ext cx="4591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Perform EDA, statistic and SQL on a dataset (Students performance)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D7577-714D-DE42-DD36-FB917338044D}"/>
              </a:ext>
            </a:extLst>
          </p:cNvPr>
          <p:cNvSpPr txBox="1"/>
          <p:nvPr/>
        </p:nvSpPr>
        <p:spPr>
          <a:xfrm>
            <a:off x="2566218" y="2677183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SUBTITLE :-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FF34A-2882-3BE0-5E45-C1C45DA4B2B0}"/>
              </a:ext>
            </a:extLst>
          </p:cNvPr>
          <p:cNvSpPr txBox="1"/>
          <p:nvPr/>
        </p:nvSpPr>
        <p:spPr>
          <a:xfrm>
            <a:off x="4650658" y="2634430"/>
            <a:ext cx="485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A data driven approach to understand academic success of students</a:t>
            </a:r>
          </a:p>
        </p:txBody>
      </p:sp>
    </p:spTree>
    <p:extLst>
      <p:ext uri="{BB962C8B-B14F-4D97-AF65-F5344CB8AC3E}">
        <p14:creationId xmlns:p14="http://schemas.microsoft.com/office/powerpoint/2010/main" val="228408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0D1CF8-5792-75D4-1CA6-10C29D2273D6}"/>
              </a:ext>
            </a:extLst>
          </p:cNvPr>
          <p:cNvSpPr txBox="1"/>
          <p:nvPr/>
        </p:nvSpPr>
        <p:spPr>
          <a:xfrm>
            <a:off x="3136490" y="914400"/>
            <a:ext cx="5486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028D2-166D-8301-C21E-6E9233EE26AA}"/>
              </a:ext>
            </a:extLst>
          </p:cNvPr>
          <p:cNvSpPr txBox="1"/>
          <p:nvPr/>
        </p:nvSpPr>
        <p:spPr>
          <a:xfrm>
            <a:off x="633046" y="2133600"/>
            <a:ext cx="1015888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Comprehensive understanding :-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Explored how academic and behavioral factors influence student performance using EDA , Statistic and SQL .</a:t>
            </a:r>
          </a:p>
          <a:p>
            <a:pPr algn="ctr"/>
            <a:endParaRPr lang="en-US" dirty="0"/>
          </a:p>
          <a:p>
            <a:pPr algn="ctr"/>
            <a:r>
              <a:rPr lang="en-US" sz="2400" b="1" dirty="0"/>
              <a:t>Key insights :-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Lunch type and parental education strongly impact performance.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SQL helped extract  group – level trends for deeper insights.</a:t>
            </a:r>
          </a:p>
          <a:p>
            <a:pPr algn="ctr"/>
            <a:endParaRPr lang="en-US" dirty="0"/>
          </a:p>
          <a:p>
            <a:pPr algn="ctr"/>
            <a:r>
              <a:rPr lang="en-US" sz="2400" b="1" dirty="0"/>
              <a:t>Skills Applied </a:t>
            </a:r>
            <a:r>
              <a:rPr lang="en-US" sz="2000" b="1" dirty="0"/>
              <a:t>:-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cleaning, Visualization , hypothesis testing, and SQL query.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753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9F8D-4472-A0BB-C4F9-C7EEDF36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17756"/>
            <a:ext cx="9601196" cy="796412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Project scope and objectives 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5E10EC-6798-DA53-1EA1-F5B258F1D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668497"/>
              </p:ext>
            </p:extLst>
          </p:nvPr>
        </p:nvGraphicFramePr>
        <p:xfrm>
          <a:off x="1209368" y="1612490"/>
          <a:ext cx="9844545" cy="4257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86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589852-8681-D38F-FA7E-614ED061FE1E}"/>
              </a:ext>
            </a:extLst>
          </p:cNvPr>
          <p:cNvSpPr txBox="1"/>
          <p:nvPr/>
        </p:nvSpPr>
        <p:spPr>
          <a:xfrm>
            <a:off x="521110" y="776748"/>
            <a:ext cx="10923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 Rounded MT Bold" panose="020F0704030504030204" pitchFamily="34" charset="0"/>
              </a:rPr>
              <a:t>Motivation of the project :-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B2C7F79-004A-E916-3FEF-F2643BACD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666635"/>
              </p:ext>
            </p:extLst>
          </p:nvPr>
        </p:nvGraphicFramePr>
        <p:xfrm>
          <a:off x="1022554" y="1607745"/>
          <a:ext cx="10146892" cy="4322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80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E77E-B8F4-4DC7-1E97-38C8C58A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Tools and Technologies used 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B9617C-5B5D-E864-992F-A628ACC10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676685"/>
              </p:ext>
            </p:extLst>
          </p:nvPr>
        </p:nvGraphicFramePr>
        <p:xfrm>
          <a:off x="1351938" y="2674919"/>
          <a:ext cx="9601196" cy="2506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76635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5160-1796-489A-6323-D29F4CB4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68" y="757084"/>
            <a:ext cx="9592732" cy="82591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ernard MT Condensed" panose="02050806060905020404" pitchFamily="18" charset="0"/>
              </a:rPr>
              <a:t>DATASET OVERVIEW :-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EF0A-2F70-8C05-875D-F77EDEDCD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748" y="4257368"/>
            <a:ext cx="2261420" cy="379634"/>
          </a:xfrm>
        </p:spPr>
        <p:txBody>
          <a:bodyPr>
            <a:noAutofit/>
          </a:bodyPr>
          <a:lstStyle/>
          <a:p>
            <a:r>
              <a:rPr lang="en-US" sz="1800" b="1" dirty="0"/>
              <a:t>KEY FEATURES :-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FC787-F36C-E191-D224-2EDD96227EC2}"/>
              </a:ext>
            </a:extLst>
          </p:cNvPr>
          <p:cNvSpPr txBox="1"/>
          <p:nvPr/>
        </p:nvSpPr>
        <p:spPr>
          <a:xfrm>
            <a:off x="855406" y="1917290"/>
            <a:ext cx="11208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b="1" dirty="0"/>
              <a:t>Dataset source :-  </a:t>
            </a:r>
            <a:r>
              <a:rPr lang="en-US" sz="2000" dirty="0">
                <a:latin typeface="Bahnschrift Light" panose="020B0502040204020203" pitchFamily="34" charset="0"/>
              </a:rPr>
              <a:t>Collect dataset from Kagel – Student performance dataset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b="1" dirty="0"/>
              <a:t>Total records :- </a:t>
            </a:r>
            <a:r>
              <a:rPr lang="en-US" sz="2000" dirty="0">
                <a:latin typeface="Bahnschrift Light" panose="020B0502040204020203" pitchFamily="34" charset="0"/>
              </a:rPr>
              <a:t>Approx 1000 student entries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b="1" dirty="0"/>
              <a:t>Format :- </a:t>
            </a:r>
            <a:r>
              <a:rPr lang="en-US" sz="2000" dirty="0">
                <a:latin typeface="Bahnschrift Light" panose="020B0502040204020203" pitchFamily="34" charset="0"/>
              </a:rPr>
              <a:t>Tabular csv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B6BC7-ABED-4732-B1BC-215AE37DBA88}"/>
              </a:ext>
            </a:extLst>
          </p:cNvPr>
          <p:cNvSpPr txBox="1"/>
          <p:nvPr/>
        </p:nvSpPr>
        <p:spPr>
          <a:xfrm>
            <a:off x="3038168" y="4530257"/>
            <a:ext cx="35189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Gender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Scores in math , reading , writing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Parental education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Lunch type.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Ethnicity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1790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1C264-0B21-F5AF-0BE3-F67E94DF5802}"/>
              </a:ext>
            </a:extLst>
          </p:cNvPr>
          <p:cNvSpPr txBox="1"/>
          <p:nvPr/>
        </p:nvSpPr>
        <p:spPr>
          <a:xfrm>
            <a:off x="1258529" y="806244"/>
            <a:ext cx="991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Data cleaning and preprocessing :-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6107098-0542-56AF-65A2-C7C8F17B26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3573277"/>
              </p:ext>
            </p:extLst>
          </p:nvPr>
        </p:nvGraphicFramePr>
        <p:xfrm>
          <a:off x="825909" y="2261420"/>
          <a:ext cx="10540181" cy="3136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4423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A0ED-5768-2B56-097E-02AD0931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982132"/>
            <a:ext cx="4769739" cy="120063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Eras Bold ITC" panose="020B0907030504020204" pitchFamily="34" charset="0"/>
              </a:rPr>
              <a:t>EXPLORATORY DATA ANALYSIS </a:t>
            </a:r>
            <a:r>
              <a:rPr lang="en-US" dirty="0"/>
              <a:t>:-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E01799-CA18-2729-AFA1-09379D2CB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4615" y="801552"/>
            <a:ext cx="5498418" cy="31360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33C89-5082-7E23-B9A4-9CC985105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2369574"/>
            <a:ext cx="3718455" cy="350629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Visual techniques used :- </a:t>
            </a:r>
          </a:p>
          <a:p>
            <a:endParaRPr lang="en-US" sz="2000" dirty="0">
              <a:latin typeface="Arial Narrow" panose="020B0606020202030204" pitchFamily="34" charset="0"/>
            </a:endParaRPr>
          </a:p>
          <a:p>
            <a:r>
              <a:rPr lang="en-US" sz="2000" b="1" dirty="0">
                <a:latin typeface="Arial Narrow" panose="020B0606020202030204" pitchFamily="34" charset="0"/>
              </a:rPr>
              <a:t>Violin plot </a:t>
            </a:r>
            <a:r>
              <a:rPr lang="en-US" sz="2000" dirty="0">
                <a:latin typeface="Arial Narrow" panose="020B0606020202030204" pitchFamily="34" charset="0"/>
              </a:rPr>
              <a:t>: To view the score distribution across subjects.</a:t>
            </a:r>
          </a:p>
          <a:p>
            <a:r>
              <a:rPr lang="en-US" sz="2000" b="1" dirty="0">
                <a:latin typeface="Arial Narrow" panose="020B0606020202030204" pitchFamily="34" charset="0"/>
              </a:rPr>
              <a:t>Pie chart </a:t>
            </a:r>
            <a:r>
              <a:rPr lang="en-US" sz="2000" dirty="0">
                <a:latin typeface="Arial Narrow" panose="020B0606020202030204" pitchFamily="34" charset="0"/>
              </a:rPr>
              <a:t>: Use to analysis the distribution of gender.</a:t>
            </a:r>
          </a:p>
          <a:p>
            <a:r>
              <a:rPr lang="en-US" sz="2000" b="1" dirty="0">
                <a:latin typeface="Arial Narrow" panose="020B0606020202030204" pitchFamily="34" charset="0"/>
              </a:rPr>
              <a:t>Heatmap</a:t>
            </a:r>
            <a:r>
              <a:rPr lang="en-US" sz="2000" dirty="0">
                <a:latin typeface="Arial Narrow" panose="020B0606020202030204" pitchFamily="34" charset="0"/>
              </a:rPr>
              <a:t> : To visualize correlation between scores of all subjects.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11972F-BD3F-6BA3-3DD4-27CD5C951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266" y="3937597"/>
            <a:ext cx="5577076" cy="2174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1B6377-0873-29A8-F46F-3142EC59A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356" y="982132"/>
            <a:ext cx="2192890" cy="217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03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A8EE-37AB-27F5-C7C3-44EA2734D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9240" y="1871131"/>
            <a:ext cx="7118828" cy="567269"/>
          </a:xfrm>
        </p:spPr>
        <p:txBody>
          <a:bodyPr/>
          <a:lstStyle/>
          <a:p>
            <a:r>
              <a:rPr lang="en-US" dirty="0"/>
              <a:t>Key Statistics 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DDF18-CBE3-0A04-D070-F9B8E5481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2792361"/>
            <a:ext cx="6815669" cy="248756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Calculated central tendency : Mean, Median, Mode of scores.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Performed correlation analysis 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Used t-test, ANOVA test to test significance (Gender differences in performance.)</a:t>
            </a:r>
          </a:p>
        </p:txBody>
      </p:sp>
    </p:spTree>
    <p:extLst>
      <p:ext uri="{BB962C8B-B14F-4D97-AF65-F5344CB8AC3E}">
        <p14:creationId xmlns:p14="http://schemas.microsoft.com/office/powerpoint/2010/main" val="2404045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1C50-31CD-14AA-28E1-730C03B8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86582"/>
            <a:ext cx="9601196" cy="84557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Britannic Bold" panose="020B0903060703020204" pitchFamily="34" charset="0"/>
              </a:rPr>
              <a:t>SQL Analysis :-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0FA143-C3E3-C644-6F9F-D1AEF78E8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572390"/>
              </p:ext>
            </p:extLst>
          </p:nvPr>
        </p:nvGraphicFramePr>
        <p:xfrm>
          <a:off x="1295401" y="2566218"/>
          <a:ext cx="9601196" cy="3309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05474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95</TotalTime>
  <Words>504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Black</vt:lpstr>
      <vt:lpstr>Arial Narrow</vt:lpstr>
      <vt:lpstr>Arial Rounded MT Bold</vt:lpstr>
      <vt:lpstr>Bahnschrift Light</vt:lpstr>
      <vt:lpstr>Bernard MT Condensed</vt:lpstr>
      <vt:lpstr>Britannic Bold</vt:lpstr>
      <vt:lpstr>Eras Bold ITC</vt:lpstr>
      <vt:lpstr>Garamond</vt:lpstr>
      <vt:lpstr>Wingdings</vt:lpstr>
      <vt:lpstr>Organic</vt:lpstr>
      <vt:lpstr>TITLE :-</vt:lpstr>
      <vt:lpstr>Project scope and objectives :-</vt:lpstr>
      <vt:lpstr>PowerPoint Presentation</vt:lpstr>
      <vt:lpstr>Tools and Technologies used :-</vt:lpstr>
      <vt:lpstr>DATASET OVERVIEW :- </vt:lpstr>
      <vt:lpstr>PowerPoint Presentation</vt:lpstr>
      <vt:lpstr>EXPLORATORY DATA ANALYSIS :-</vt:lpstr>
      <vt:lpstr>Key Statistics :-</vt:lpstr>
      <vt:lpstr>SQL Analysis :-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koina garg</dc:creator>
  <cp:lastModifiedBy>koina garg</cp:lastModifiedBy>
  <cp:revision>1</cp:revision>
  <dcterms:created xsi:type="dcterms:W3CDTF">2025-05-17T14:38:01Z</dcterms:created>
  <dcterms:modified xsi:type="dcterms:W3CDTF">2025-05-17T16:13:31Z</dcterms:modified>
</cp:coreProperties>
</file>