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752"/>
    <a:srgbClr val="E3A097"/>
    <a:srgbClr val="F5D9D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74374-7D22-48E1-A58B-46E9CD3552E3}" v="306" dt="2025-06-22T20:12:00.906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6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ina garg" userId="90f5ec0b7fb87f8e" providerId="LiveId" clId="{56D74374-7D22-48E1-A58B-46E9CD3552E3}"/>
    <pc:docChg chg="undo custSel addSld delSld modSld sldOrd">
      <pc:chgData name="koina garg" userId="90f5ec0b7fb87f8e" providerId="LiveId" clId="{56D74374-7D22-48E1-A58B-46E9CD3552E3}" dt="2025-06-22T20:12:00.906" v="2174"/>
      <pc:docMkLst>
        <pc:docMk/>
      </pc:docMkLst>
      <pc:sldChg chg="modAnim">
        <pc:chgData name="koina garg" userId="90f5ec0b7fb87f8e" providerId="LiveId" clId="{56D74374-7D22-48E1-A58B-46E9CD3552E3}" dt="2025-06-22T18:57:03.769" v="64"/>
        <pc:sldMkLst>
          <pc:docMk/>
          <pc:sldMk cId="2142316308" sldId="256"/>
        </pc:sldMkLst>
      </pc:sldChg>
      <pc:sldChg chg="del">
        <pc:chgData name="koina garg" userId="90f5ec0b7fb87f8e" providerId="LiveId" clId="{56D74374-7D22-48E1-A58B-46E9CD3552E3}" dt="2025-06-22T19:59:56.600" v="1952" actId="2696"/>
        <pc:sldMkLst>
          <pc:docMk/>
          <pc:sldMk cId="643777997" sldId="266"/>
        </pc:sldMkLst>
      </pc:sldChg>
      <pc:sldChg chg="del">
        <pc:chgData name="koina garg" userId="90f5ec0b7fb87f8e" providerId="LiveId" clId="{56D74374-7D22-48E1-A58B-46E9CD3552E3}" dt="2025-06-22T18:30:47.491" v="2" actId="2696"/>
        <pc:sldMkLst>
          <pc:docMk/>
          <pc:sldMk cId="3604630649" sldId="267"/>
        </pc:sldMkLst>
      </pc:sldChg>
      <pc:sldChg chg="modTransition">
        <pc:chgData name="koina garg" userId="90f5ec0b7fb87f8e" providerId="LiveId" clId="{56D74374-7D22-48E1-A58B-46E9CD3552E3}" dt="2025-06-22T18:57:21.108" v="65"/>
        <pc:sldMkLst>
          <pc:docMk/>
          <pc:sldMk cId="4169552892" sldId="269"/>
        </pc:sldMkLst>
      </pc:sldChg>
      <pc:sldChg chg="addSp delSp modSp mod modTransition modAnim">
        <pc:chgData name="koina garg" userId="90f5ec0b7fb87f8e" providerId="LiveId" clId="{56D74374-7D22-48E1-A58B-46E9CD3552E3}" dt="2025-06-22T20:10:32.936" v="2160"/>
        <pc:sldMkLst>
          <pc:docMk/>
          <pc:sldMk cId="435195399" sldId="270"/>
        </pc:sldMkLst>
        <pc:spChg chg="mod">
          <ac:chgData name="koina garg" userId="90f5ec0b7fb87f8e" providerId="LiveId" clId="{56D74374-7D22-48E1-A58B-46E9CD3552E3}" dt="2025-06-22T18:56:26.380" v="61" actId="20577"/>
          <ac:spMkLst>
            <pc:docMk/>
            <pc:sldMk cId="435195399" sldId="270"/>
            <ac:spMk id="2" creationId="{BF463CB3-2956-E8D2-C23D-A3BAA7295DEC}"/>
          </ac:spMkLst>
        </pc:spChg>
        <pc:spChg chg="add del mod">
          <ac:chgData name="koina garg" userId="90f5ec0b7fb87f8e" providerId="LiveId" clId="{56D74374-7D22-48E1-A58B-46E9CD3552E3}" dt="2025-06-22T18:31:24.165" v="4" actId="21"/>
          <ac:spMkLst>
            <pc:docMk/>
            <pc:sldMk cId="435195399" sldId="270"/>
            <ac:spMk id="4" creationId="{58B5CAD6-533E-EFA7-543C-271BC7FF0D6F}"/>
          </ac:spMkLst>
        </pc:spChg>
        <pc:spChg chg="add del mod">
          <ac:chgData name="koina garg" userId="90f5ec0b7fb87f8e" providerId="LiveId" clId="{56D74374-7D22-48E1-A58B-46E9CD3552E3}" dt="2025-06-22T18:55:37.103" v="59"/>
          <ac:spMkLst>
            <pc:docMk/>
            <pc:sldMk cId="435195399" sldId="270"/>
            <ac:spMk id="5" creationId="{6F1A99F5-A86F-6B95-0038-D7F971266E65}"/>
          </ac:spMkLst>
        </pc:spChg>
        <pc:spChg chg="add mod">
          <ac:chgData name="koina garg" userId="90f5ec0b7fb87f8e" providerId="LiveId" clId="{56D74374-7D22-48E1-A58B-46E9CD3552E3}" dt="2025-06-22T19:19:42.912" v="322" actId="20577"/>
          <ac:spMkLst>
            <pc:docMk/>
            <pc:sldMk cId="435195399" sldId="270"/>
            <ac:spMk id="6" creationId="{322322F7-EA7B-4094-96CD-EA00F624FDF2}"/>
          </ac:spMkLst>
        </pc:spChg>
        <pc:spChg chg="add mod">
          <ac:chgData name="koina garg" userId="90f5ec0b7fb87f8e" providerId="LiveId" clId="{56D74374-7D22-48E1-A58B-46E9CD3552E3}" dt="2025-06-22T19:20:25.195" v="343" actId="1076"/>
          <ac:spMkLst>
            <pc:docMk/>
            <pc:sldMk cId="435195399" sldId="270"/>
            <ac:spMk id="7" creationId="{ECBB86EE-AABF-AC98-CDBE-D0AA1CBCA317}"/>
          </ac:spMkLst>
        </pc:spChg>
        <pc:spChg chg="add del mod">
          <ac:chgData name="koina garg" userId="90f5ec0b7fb87f8e" providerId="LiveId" clId="{56D74374-7D22-48E1-A58B-46E9CD3552E3}" dt="2025-06-22T19:24:20.121" v="587"/>
          <ac:spMkLst>
            <pc:docMk/>
            <pc:sldMk cId="435195399" sldId="270"/>
            <ac:spMk id="8" creationId="{5DBD2ABB-5122-2E73-5D9B-4C129C86F832}"/>
          </ac:spMkLst>
        </pc:spChg>
        <pc:spChg chg="add mod">
          <ac:chgData name="koina garg" userId="90f5ec0b7fb87f8e" providerId="LiveId" clId="{56D74374-7D22-48E1-A58B-46E9CD3552E3}" dt="2025-06-22T19:24:59.799" v="594" actId="14100"/>
          <ac:spMkLst>
            <pc:docMk/>
            <pc:sldMk cId="435195399" sldId="270"/>
            <ac:spMk id="10" creationId="{A9B8B7D5-FFB1-B5EC-AD60-75410B9BE08D}"/>
          </ac:spMkLst>
        </pc:spChg>
        <pc:picChg chg="del">
          <ac:chgData name="koina garg" userId="90f5ec0b7fb87f8e" providerId="LiveId" clId="{56D74374-7D22-48E1-A58B-46E9CD3552E3}" dt="2025-06-22T18:31:18.403" v="3" actId="21"/>
          <ac:picMkLst>
            <pc:docMk/>
            <pc:sldMk cId="435195399" sldId="270"/>
            <ac:picMk id="9" creationId="{F03AA6D8-831B-8498-BA31-38792288C6AD}"/>
          </ac:picMkLst>
        </pc:picChg>
      </pc:sldChg>
      <pc:sldChg chg="addSp delSp modSp mod modAnim">
        <pc:chgData name="koina garg" userId="90f5ec0b7fb87f8e" providerId="LiveId" clId="{56D74374-7D22-48E1-A58B-46E9CD3552E3}" dt="2025-06-22T20:10:50.804" v="2162"/>
        <pc:sldMkLst>
          <pc:docMk/>
          <pc:sldMk cId="3666674671" sldId="271"/>
        </pc:sldMkLst>
        <pc:spChg chg="del mod">
          <ac:chgData name="koina garg" userId="90f5ec0b7fb87f8e" providerId="LiveId" clId="{56D74374-7D22-48E1-A58B-46E9CD3552E3}" dt="2025-06-22T19:25:49.109" v="598" actId="21"/>
          <ac:spMkLst>
            <pc:docMk/>
            <pc:sldMk cId="3666674671" sldId="271"/>
            <ac:spMk id="2" creationId="{9635F5E3-2B1C-7C0A-8581-67A9052D13AA}"/>
          </ac:spMkLst>
        </pc:spChg>
        <pc:spChg chg="del mod">
          <ac:chgData name="koina garg" userId="90f5ec0b7fb87f8e" providerId="LiveId" clId="{56D74374-7D22-48E1-A58B-46E9CD3552E3}" dt="2025-06-22T19:25:45.154" v="597" actId="21"/>
          <ac:spMkLst>
            <pc:docMk/>
            <pc:sldMk cId="3666674671" sldId="271"/>
            <ac:spMk id="3" creationId="{A6A33159-D030-2F82-A142-F75940728319}"/>
          </ac:spMkLst>
        </pc:spChg>
        <pc:spChg chg="add mod">
          <ac:chgData name="koina garg" userId="90f5ec0b7fb87f8e" providerId="LiveId" clId="{56D74374-7D22-48E1-A58B-46E9CD3552E3}" dt="2025-06-22T19:27:38.594" v="650" actId="1076"/>
          <ac:spMkLst>
            <pc:docMk/>
            <pc:sldMk cId="3666674671" sldId="271"/>
            <ac:spMk id="4" creationId="{9AFD7CF9-9D8C-5B90-9D41-978F2F44F561}"/>
          </ac:spMkLst>
        </pc:spChg>
        <pc:spChg chg="add mod">
          <ac:chgData name="koina garg" userId="90f5ec0b7fb87f8e" providerId="LiveId" clId="{56D74374-7D22-48E1-A58B-46E9CD3552E3}" dt="2025-06-22T19:31:20.992" v="882" actId="14100"/>
          <ac:spMkLst>
            <pc:docMk/>
            <pc:sldMk cId="3666674671" sldId="271"/>
            <ac:spMk id="5" creationId="{325DFDD4-44E5-6B1D-117B-447748A3F8CF}"/>
          </ac:spMkLst>
        </pc:spChg>
      </pc:sldChg>
      <pc:sldChg chg="addSp delSp modSp mod modAnim">
        <pc:chgData name="koina garg" userId="90f5ec0b7fb87f8e" providerId="LiveId" clId="{56D74374-7D22-48E1-A58B-46E9CD3552E3}" dt="2025-06-22T20:11:32.223" v="2170"/>
        <pc:sldMkLst>
          <pc:docMk/>
          <pc:sldMk cId="1008037533" sldId="272"/>
        </pc:sldMkLst>
        <pc:spChg chg="mod">
          <ac:chgData name="koina garg" userId="90f5ec0b7fb87f8e" providerId="LiveId" clId="{56D74374-7D22-48E1-A58B-46E9CD3552E3}" dt="2025-06-22T19:32:38.969" v="916" actId="20577"/>
          <ac:spMkLst>
            <pc:docMk/>
            <pc:sldMk cId="1008037533" sldId="272"/>
            <ac:spMk id="2" creationId="{954ABE40-AA00-F366-A36A-B3F1AADBF025}"/>
          </ac:spMkLst>
        </pc:spChg>
        <pc:spChg chg="del mod">
          <ac:chgData name="koina garg" userId="90f5ec0b7fb87f8e" providerId="LiveId" clId="{56D74374-7D22-48E1-A58B-46E9CD3552E3}" dt="2025-06-22T19:33:52.228" v="974" actId="21"/>
          <ac:spMkLst>
            <pc:docMk/>
            <pc:sldMk cId="1008037533" sldId="272"/>
            <ac:spMk id="3" creationId="{72446868-83F0-CEEF-5E60-6D55C93B523F}"/>
          </ac:spMkLst>
        </pc:spChg>
        <pc:spChg chg="add del mod">
          <ac:chgData name="koina garg" userId="90f5ec0b7fb87f8e" providerId="LiveId" clId="{56D74374-7D22-48E1-A58B-46E9CD3552E3}" dt="2025-06-22T19:32:03.361" v="884" actId="21"/>
          <ac:spMkLst>
            <pc:docMk/>
            <pc:sldMk cId="1008037533" sldId="272"/>
            <ac:spMk id="5" creationId="{B4F57EE6-FEAB-B665-7E3C-91C0F29C3A46}"/>
          </ac:spMkLst>
        </pc:spChg>
        <pc:spChg chg="add del mod">
          <ac:chgData name="koina garg" userId="90f5ec0b7fb87f8e" providerId="LiveId" clId="{56D74374-7D22-48E1-A58B-46E9CD3552E3}" dt="2025-06-22T19:33:58.148" v="975" actId="21"/>
          <ac:spMkLst>
            <pc:docMk/>
            <pc:sldMk cId="1008037533" sldId="272"/>
            <ac:spMk id="7" creationId="{C26E07F6-4938-BBC5-4733-E9C02FBF24F9}"/>
          </ac:spMkLst>
        </pc:spChg>
        <pc:spChg chg="add mod">
          <ac:chgData name="koina garg" userId="90f5ec0b7fb87f8e" providerId="LiveId" clId="{56D74374-7D22-48E1-A58B-46E9CD3552E3}" dt="2025-06-22T19:35:15.810" v="1094" actId="14100"/>
          <ac:spMkLst>
            <pc:docMk/>
            <pc:sldMk cId="1008037533" sldId="272"/>
            <ac:spMk id="8" creationId="{04CDA236-AA33-4F90-8AE2-707EA09ACE39}"/>
          </ac:spMkLst>
        </pc:spChg>
        <pc:spChg chg="add mod">
          <ac:chgData name="koina garg" userId="90f5ec0b7fb87f8e" providerId="LiveId" clId="{56D74374-7D22-48E1-A58B-46E9CD3552E3}" dt="2025-06-22T19:36:31.935" v="1124" actId="20577"/>
          <ac:spMkLst>
            <pc:docMk/>
            <pc:sldMk cId="1008037533" sldId="272"/>
            <ac:spMk id="9" creationId="{738CD172-84B6-E970-6C06-B7AA3566B9DF}"/>
          </ac:spMkLst>
        </pc:spChg>
        <pc:picChg chg="del">
          <ac:chgData name="koina garg" userId="90f5ec0b7fb87f8e" providerId="LiveId" clId="{56D74374-7D22-48E1-A58B-46E9CD3552E3}" dt="2025-06-22T19:31:53.026" v="883" actId="21"/>
          <ac:picMkLst>
            <pc:docMk/>
            <pc:sldMk cId="1008037533" sldId="272"/>
            <ac:picMk id="10" creationId="{A615D31F-0489-0629-D024-042CFF56905C}"/>
          </ac:picMkLst>
        </pc:picChg>
        <pc:picChg chg="add mod">
          <ac:chgData name="koina garg" userId="90f5ec0b7fb87f8e" providerId="LiveId" clId="{56D74374-7D22-48E1-A58B-46E9CD3552E3}" dt="2025-06-22T19:39:51.226" v="1130" actId="14100"/>
          <ac:picMkLst>
            <pc:docMk/>
            <pc:sldMk cId="1008037533" sldId="272"/>
            <ac:picMk id="12" creationId="{61E9D7FC-03D5-EDEB-209A-FEE292F4AB0F}"/>
          </ac:picMkLst>
        </pc:picChg>
        <pc:picChg chg="add mod">
          <ac:chgData name="koina garg" userId="90f5ec0b7fb87f8e" providerId="LiveId" clId="{56D74374-7D22-48E1-A58B-46E9CD3552E3}" dt="2025-06-22T19:40:28.857" v="1134" actId="1076"/>
          <ac:picMkLst>
            <pc:docMk/>
            <pc:sldMk cId="1008037533" sldId="272"/>
            <ac:picMk id="14" creationId="{A5D03260-9A4E-B223-201A-E76ABD451270}"/>
          </ac:picMkLst>
        </pc:picChg>
      </pc:sldChg>
      <pc:sldChg chg="addSp delSp modSp mod">
        <pc:chgData name="koina garg" userId="90f5ec0b7fb87f8e" providerId="LiveId" clId="{56D74374-7D22-48E1-A58B-46E9CD3552E3}" dt="2025-06-22T19:44:35.403" v="1312" actId="14100"/>
        <pc:sldMkLst>
          <pc:docMk/>
          <pc:sldMk cId="2737241225" sldId="273"/>
        </pc:sldMkLst>
        <pc:spChg chg="del">
          <ac:chgData name="koina garg" userId="90f5ec0b7fb87f8e" providerId="LiveId" clId="{56D74374-7D22-48E1-A58B-46E9CD3552E3}" dt="2025-06-22T19:40:57.508" v="1135" actId="21"/>
          <ac:spMkLst>
            <pc:docMk/>
            <pc:sldMk cId="2737241225" sldId="273"/>
            <ac:spMk id="2" creationId="{338A15DE-D135-0710-9984-A0A55E960CB0}"/>
          </ac:spMkLst>
        </pc:spChg>
        <pc:spChg chg="del">
          <ac:chgData name="koina garg" userId="90f5ec0b7fb87f8e" providerId="LiveId" clId="{56D74374-7D22-48E1-A58B-46E9CD3552E3}" dt="2025-06-22T19:41:04.705" v="1136" actId="21"/>
          <ac:spMkLst>
            <pc:docMk/>
            <pc:sldMk cId="2737241225" sldId="273"/>
            <ac:spMk id="3" creationId="{ECC8AA23-D8D0-93BE-5C5F-103A750B0D2F}"/>
          </ac:spMkLst>
        </pc:spChg>
        <pc:spChg chg="add mod">
          <ac:chgData name="koina garg" userId="90f5ec0b7fb87f8e" providerId="LiveId" clId="{56D74374-7D22-48E1-A58B-46E9CD3552E3}" dt="2025-06-22T19:42:21.147" v="1167" actId="122"/>
          <ac:spMkLst>
            <pc:docMk/>
            <pc:sldMk cId="2737241225" sldId="273"/>
            <ac:spMk id="5" creationId="{C281BFED-29FB-57FB-6027-158A2AA6DEAE}"/>
          </ac:spMkLst>
        </pc:spChg>
        <pc:spChg chg="add del mod">
          <ac:chgData name="koina garg" userId="90f5ec0b7fb87f8e" providerId="LiveId" clId="{56D74374-7D22-48E1-A58B-46E9CD3552E3}" dt="2025-06-22T19:42:49.818" v="1169" actId="21"/>
          <ac:spMkLst>
            <pc:docMk/>
            <pc:sldMk cId="2737241225" sldId="273"/>
            <ac:spMk id="7" creationId="{D509693E-31CA-69A1-07B8-AD904B6DDB4F}"/>
          </ac:spMkLst>
        </pc:spChg>
        <pc:spChg chg="add del mod">
          <ac:chgData name="koina garg" userId="90f5ec0b7fb87f8e" providerId="LiveId" clId="{56D74374-7D22-48E1-A58B-46E9CD3552E3}" dt="2025-06-22T19:41:25.018" v="1138" actId="21"/>
          <ac:spMkLst>
            <pc:docMk/>
            <pc:sldMk cId="2737241225" sldId="273"/>
            <ac:spMk id="9" creationId="{30B4BF11-1636-3444-76A7-1F27D8FEC7F0}"/>
          </ac:spMkLst>
        </pc:spChg>
        <pc:spChg chg="add mod">
          <ac:chgData name="koina garg" userId="90f5ec0b7fb87f8e" providerId="LiveId" clId="{56D74374-7D22-48E1-A58B-46E9CD3552E3}" dt="2025-06-22T19:44:35.403" v="1312" actId="14100"/>
          <ac:spMkLst>
            <pc:docMk/>
            <pc:sldMk cId="2737241225" sldId="273"/>
            <ac:spMk id="10" creationId="{42662E82-686A-7842-AFA3-96B99187CECC}"/>
          </ac:spMkLst>
        </pc:spChg>
        <pc:graphicFrameChg chg="del">
          <ac:chgData name="koina garg" userId="90f5ec0b7fb87f8e" providerId="LiveId" clId="{56D74374-7D22-48E1-A58B-46E9CD3552E3}" dt="2025-06-22T19:41:15.319" v="1137" actId="21"/>
          <ac:graphicFrameMkLst>
            <pc:docMk/>
            <pc:sldMk cId="2737241225" sldId="273"/>
            <ac:graphicFrameMk id="11" creationId="{C619B1BA-71C2-42B2-CE82-5EBA957CEB36}"/>
          </ac:graphicFrameMkLst>
        </pc:graphicFrameChg>
      </pc:sldChg>
      <pc:sldChg chg="addSp delSp modSp del mod">
        <pc:chgData name="koina garg" userId="90f5ec0b7fb87f8e" providerId="LiveId" clId="{56D74374-7D22-48E1-A58B-46E9CD3552E3}" dt="2025-06-22T19:51:12.352" v="1569" actId="2696"/>
        <pc:sldMkLst>
          <pc:docMk/>
          <pc:sldMk cId="729609147" sldId="274"/>
        </pc:sldMkLst>
        <pc:spChg chg="del">
          <ac:chgData name="koina garg" userId="90f5ec0b7fb87f8e" providerId="LiveId" clId="{56D74374-7D22-48E1-A58B-46E9CD3552E3}" dt="2025-06-22T19:45:22.277" v="1313" actId="21"/>
          <ac:spMkLst>
            <pc:docMk/>
            <pc:sldMk cId="729609147" sldId="274"/>
            <ac:spMk id="3" creationId="{FACE640F-7F5A-BDB7-205D-765FA80B6796}"/>
          </ac:spMkLst>
        </pc:spChg>
        <pc:spChg chg="add del mod">
          <ac:chgData name="koina garg" userId="90f5ec0b7fb87f8e" providerId="LiveId" clId="{56D74374-7D22-48E1-A58B-46E9CD3552E3}" dt="2025-06-22T19:45:35.949" v="1315" actId="21"/>
          <ac:spMkLst>
            <pc:docMk/>
            <pc:sldMk cId="729609147" sldId="274"/>
            <ac:spMk id="5" creationId="{B205DA49-79B8-33D1-30CC-8F8E6DEC704C}"/>
          </ac:spMkLst>
        </pc:spChg>
        <pc:spChg chg="add mod">
          <ac:chgData name="koina garg" userId="90f5ec0b7fb87f8e" providerId="LiveId" clId="{56D74374-7D22-48E1-A58B-46E9CD3552E3}" dt="2025-06-22T19:45:25.434" v="1314" actId="21"/>
          <ac:spMkLst>
            <pc:docMk/>
            <pc:sldMk cId="729609147" sldId="274"/>
            <ac:spMk id="7" creationId="{CD039739-FAA8-9485-0FD6-0BD438FEFAC0}"/>
          </ac:spMkLst>
        </pc:spChg>
        <pc:picChg chg="del">
          <ac:chgData name="koina garg" userId="90f5ec0b7fb87f8e" providerId="LiveId" clId="{56D74374-7D22-48E1-A58B-46E9CD3552E3}" dt="2025-06-22T19:45:25.434" v="1314" actId="21"/>
          <ac:picMkLst>
            <pc:docMk/>
            <pc:sldMk cId="729609147" sldId="274"/>
            <ac:picMk id="13" creationId="{ECD12A93-CCA8-9CCE-6BD6-89C28F0822D7}"/>
          </ac:picMkLst>
        </pc:picChg>
      </pc:sldChg>
      <pc:sldChg chg="del">
        <pc:chgData name="koina garg" userId="90f5ec0b7fb87f8e" providerId="LiveId" clId="{56D74374-7D22-48E1-A58B-46E9CD3552E3}" dt="2025-06-22T19:53:48.328" v="1611" actId="2696"/>
        <pc:sldMkLst>
          <pc:docMk/>
          <pc:sldMk cId="1210802199" sldId="275"/>
        </pc:sldMkLst>
      </pc:sldChg>
      <pc:sldChg chg="del">
        <pc:chgData name="koina garg" userId="90f5ec0b7fb87f8e" providerId="LiveId" clId="{56D74374-7D22-48E1-A58B-46E9CD3552E3}" dt="2025-06-22T18:30:42.129" v="1" actId="2696"/>
        <pc:sldMkLst>
          <pc:docMk/>
          <pc:sldMk cId="4259977132" sldId="276"/>
        </pc:sldMkLst>
      </pc:sldChg>
      <pc:sldChg chg="addSp modSp mod ord">
        <pc:chgData name="koina garg" userId="90f5ec0b7fb87f8e" providerId="LiveId" clId="{56D74374-7D22-48E1-A58B-46E9CD3552E3}" dt="2025-06-22T19:50:08.395" v="1568" actId="1076"/>
        <pc:sldMkLst>
          <pc:docMk/>
          <pc:sldMk cId="3058085568" sldId="277"/>
        </pc:sldMkLst>
        <pc:spChg chg="add mod">
          <ac:chgData name="koina garg" userId="90f5ec0b7fb87f8e" providerId="LiveId" clId="{56D74374-7D22-48E1-A58B-46E9CD3552E3}" dt="2025-06-22T19:47:23.561" v="1404" actId="1076"/>
          <ac:spMkLst>
            <pc:docMk/>
            <pc:sldMk cId="3058085568" sldId="277"/>
            <ac:spMk id="2" creationId="{8CD571AF-9759-3874-3CDA-39FE48E3CE3E}"/>
          </ac:spMkLst>
        </pc:spChg>
        <pc:spChg chg="mod">
          <ac:chgData name="koina garg" userId="90f5ec0b7fb87f8e" providerId="LiveId" clId="{56D74374-7D22-48E1-A58B-46E9CD3552E3}" dt="2025-06-22T19:47:19.324" v="1403" actId="1076"/>
          <ac:spMkLst>
            <pc:docMk/>
            <pc:sldMk cId="3058085568" sldId="277"/>
            <ac:spMk id="3" creationId="{A0034E89-1952-5288-08A0-70A4A73BE39E}"/>
          </ac:spMkLst>
        </pc:spChg>
        <pc:spChg chg="add mod">
          <ac:chgData name="koina garg" userId="90f5ec0b7fb87f8e" providerId="LiveId" clId="{56D74374-7D22-48E1-A58B-46E9CD3552E3}" dt="2025-06-22T19:50:08.395" v="1568" actId="1076"/>
          <ac:spMkLst>
            <pc:docMk/>
            <pc:sldMk cId="3058085568" sldId="277"/>
            <ac:spMk id="4" creationId="{BD85E719-A415-2D47-61D9-8126C88DC548}"/>
          </ac:spMkLst>
        </pc:spChg>
      </pc:sldChg>
      <pc:sldChg chg="addSp delSp modSp mod ord">
        <pc:chgData name="koina garg" userId="90f5ec0b7fb87f8e" providerId="LiveId" clId="{56D74374-7D22-48E1-A58B-46E9CD3552E3}" dt="2025-06-22T19:52:13.170" v="1580" actId="14100"/>
        <pc:sldMkLst>
          <pc:docMk/>
          <pc:sldMk cId="2715385371" sldId="278"/>
        </pc:sldMkLst>
        <pc:spChg chg="mod">
          <ac:chgData name="koina garg" userId="90f5ec0b7fb87f8e" providerId="LiveId" clId="{56D74374-7D22-48E1-A58B-46E9CD3552E3}" dt="2025-06-22T19:51:26.998" v="1572" actId="20577"/>
          <ac:spMkLst>
            <pc:docMk/>
            <pc:sldMk cId="2715385371" sldId="278"/>
            <ac:spMk id="5" creationId="{22A0D7AA-8A21-B977-56ED-94406F29957C}"/>
          </ac:spMkLst>
        </pc:spChg>
        <pc:spChg chg="del mod">
          <ac:chgData name="koina garg" userId="90f5ec0b7fb87f8e" providerId="LiveId" clId="{56D74374-7D22-48E1-A58B-46E9CD3552E3}" dt="2025-06-22T19:51:50.948" v="1574" actId="931"/>
          <ac:spMkLst>
            <pc:docMk/>
            <pc:sldMk cId="2715385371" sldId="278"/>
            <ac:spMk id="6" creationId="{54D0A6B8-78EB-52CA-3D46-A46FC880D386}"/>
          </ac:spMkLst>
        </pc:spChg>
        <pc:picChg chg="add mod">
          <ac:chgData name="koina garg" userId="90f5ec0b7fb87f8e" providerId="LiveId" clId="{56D74374-7D22-48E1-A58B-46E9CD3552E3}" dt="2025-06-22T19:52:13.170" v="1580" actId="14100"/>
          <ac:picMkLst>
            <pc:docMk/>
            <pc:sldMk cId="2715385371" sldId="278"/>
            <ac:picMk id="3" creationId="{052608FE-94CD-F113-03AB-3A0FBD0485E0}"/>
          </ac:picMkLst>
        </pc:picChg>
      </pc:sldChg>
      <pc:sldChg chg="addSp delSp modSp add mod setBg">
        <pc:chgData name="koina garg" userId="90f5ec0b7fb87f8e" providerId="LiveId" clId="{56D74374-7D22-48E1-A58B-46E9CD3552E3}" dt="2025-06-22T19:59:27.993" v="1951" actId="120"/>
        <pc:sldMkLst>
          <pc:docMk/>
          <pc:sldMk cId="4289371458" sldId="279"/>
        </pc:sldMkLst>
        <pc:spChg chg="del">
          <ac:chgData name="koina garg" userId="90f5ec0b7fb87f8e" providerId="LiveId" clId="{56D74374-7D22-48E1-A58B-46E9CD3552E3}" dt="2025-06-22T19:52:58.753" v="1585" actId="21"/>
          <ac:spMkLst>
            <pc:docMk/>
            <pc:sldMk cId="4289371458" sldId="279"/>
            <ac:spMk id="2" creationId="{D25A0BDE-1EF5-4555-42A5-6884F85797CB}"/>
          </ac:spMkLst>
        </pc:spChg>
        <pc:spChg chg="del">
          <ac:chgData name="koina garg" userId="90f5ec0b7fb87f8e" providerId="LiveId" clId="{56D74374-7D22-48E1-A58B-46E9CD3552E3}" dt="2025-06-22T19:52:37.514" v="1582" actId="21"/>
          <ac:spMkLst>
            <pc:docMk/>
            <pc:sldMk cId="4289371458" sldId="279"/>
            <ac:spMk id="3" creationId="{07F5809B-63EC-4EE2-AE5D-F57146818A1E}"/>
          </ac:spMkLst>
        </pc:spChg>
        <pc:spChg chg="del">
          <ac:chgData name="koina garg" userId="90f5ec0b7fb87f8e" providerId="LiveId" clId="{56D74374-7D22-48E1-A58B-46E9CD3552E3}" dt="2025-06-22T19:52:53.668" v="1584" actId="21"/>
          <ac:spMkLst>
            <pc:docMk/>
            <pc:sldMk cId="4289371458" sldId="279"/>
            <ac:spMk id="4" creationId="{50395006-90EB-EF10-6283-568DEC172963}"/>
          </ac:spMkLst>
        </pc:spChg>
        <pc:spChg chg="add del mod">
          <ac:chgData name="koina garg" userId="90f5ec0b7fb87f8e" providerId="LiveId" clId="{56D74374-7D22-48E1-A58B-46E9CD3552E3}" dt="2025-06-22T19:52:45.314" v="1583" actId="21"/>
          <ac:spMkLst>
            <pc:docMk/>
            <pc:sldMk cId="4289371458" sldId="279"/>
            <ac:spMk id="6" creationId="{5D7B3AC1-8806-1CCA-324A-49FC956BA092}"/>
          </ac:spMkLst>
        </pc:spChg>
        <pc:spChg chg="add mod">
          <ac:chgData name="koina garg" userId="90f5ec0b7fb87f8e" providerId="LiveId" clId="{56D74374-7D22-48E1-A58B-46E9CD3552E3}" dt="2025-06-22T19:54:07.257" v="1615" actId="20577"/>
          <ac:spMkLst>
            <pc:docMk/>
            <pc:sldMk cId="4289371458" sldId="279"/>
            <ac:spMk id="7" creationId="{EEA9C08A-33A2-6735-F01E-1D2C874A240D}"/>
          </ac:spMkLst>
        </pc:spChg>
        <pc:spChg chg="add mod">
          <ac:chgData name="koina garg" userId="90f5ec0b7fb87f8e" providerId="LiveId" clId="{56D74374-7D22-48E1-A58B-46E9CD3552E3}" dt="2025-06-22T19:59:27.993" v="1951" actId="120"/>
          <ac:spMkLst>
            <pc:docMk/>
            <pc:sldMk cId="4289371458" sldId="279"/>
            <ac:spMk id="8" creationId="{5C690705-64CC-1ADC-D3C9-F0DDA72AF690}"/>
          </ac:spMkLst>
        </pc:spChg>
      </pc:sldChg>
      <pc:sldChg chg="addSp modSp new mod modAnim">
        <pc:chgData name="koina garg" userId="90f5ec0b7fb87f8e" providerId="LiveId" clId="{56D74374-7D22-48E1-A58B-46E9CD3552E3}" dt="2025-06-22T20:12:00.906" v="2174"/>
        <pc:sldMkLst>
          <pc:docMk/>
          <pc:sldMk cId="1988526688" sldId="280"/>
        </pc:sldMkLst>
        <pc:spChg chg="mod">
          <ac:chgData name="koina garg" userId="90f5ec0b7fb87f8e" providerId="LiveId" clId="{56D74374-7D22-48E1-A58B-46E9CD3552E3}" dt="2025-06-22T20:03:05.638" v="1969" actId="27636"/>
          <ac:spMkLst>
            <pc:docMk/>
            <pc:sldMk cId="1988526688" sldId="280"/>
            <ac:spMk id="2" creationId="{71E4DD82-FE16-FFF3-A3AA-F23CB671B324}"/>
          </ac:spMkLst>
        </pc:spChg>
        <pc:spChg chg="mod">
          <ac:chgData name="koina garg" userId="90f5ec0b7fb87f8e" providerId="LiveId" clId="{56D74374-7D22-48E1-A58B-46E9CD3552E3}" dt="2025-06-22T20:06:41.960" v="2122" actId="27636"/>
          <ac:spMkLst>
            <pc:docMk/>
            <pc:sldMk cId="1988526688" sldId="280"/>
            <ac:spMk id="3" creationId="{9FFC123C-85D6-D259-EF05-9165A75B9337}"/>
          </ac:spMkLst>
        </pc:spChg>
        <pc:spChg chg="add mod">
          <ac:chgData name="koina garg" userId="90f5ec0b7fb87f8e" providerId="LiveId" clId="{56D74374-7D22-48E1-A58B-46E9CD3552E3}" dt="2025-06-22T20:07:31.618" v="2127" actId="1076"/>
          <ac:spMkLst>
            <pc:docMk/>
            <pc:sldMk cId="1988526688" sldId="280"/>
            <ac:spMk id="4" creationId="{6A4EA63C-5EB3-AF40-EF1B-3B52F794AD79}"/>
          </ac:spMkLst>
        </pc:spChg>
      </pc:sldChg>
      <pc:sldChg chg="modSp new mod">
        <pc:chgData name="koina garg" userId="90f5ec0b7fb87f8e" providerId="LiveId" clId="{56D74374-7D22-48E1-A58B-46E9CD3552E3}" dt="2025-06-22T20:08:17.833" v="2157" actId="20577"/>
        <pc:sldMkLst>
          <pc:docMk/>
          <pc:sldMk cId="2227872877" sldId="281"/>
        </pc:sldMkLst>
        <pc:spChg chg="mod">
          <ac:chgData name="koina garg" userId="90f5ec0b7fb87f8e" providerId="LiveId" clId="{56D74374-7D22-48E1-A58B-46E9CD3552E3}" dt="2025-06-22T20:08:17.833" v="2157" actId="20577"/>
          <ac:spMkLst>
            <pc:docMk/>
            <pc:sldMk cId="2227872877" sldId="281"/>
            <ac:spMk id="2" creationId="{F5700331-3DB0-D647-B17D-5B51C8B426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6/22/2025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6/22/2025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6/22/2025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6/22/2025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6/22/2025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6/22/2025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6/22/2025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6/22/2025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2" y="866713"/>
            <a:ext cx="10460736" cy="2642616"/>
          </a:xfrm>
        </p:spPr>
        <p:txBody>
          <a:bodyPr anchor="b"/>
          <a:lstStyle/>
          <a:p>
            <a:r>
              <a:rPr lang="en-US" dirty="0"/>
              <a:t>ONLINE-RETAIL SALES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PRESENTED BY: KOINA GARG (DATA ANALYST)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4110A-EA61-8B1F-2551-47A6DA7A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044" y="4780690"/>
            <a:ext cx="1883492" cy="1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DD82-FE16-FFF3-A3AA-F23CB671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540774"/>
            <a:ext cx="8682990" cy="158299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123C-85D6-D259-EF05-9165A75B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4159044"/>
            <a:ext cx="8682989" cy="150075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EA63C-5EB3-AF40-EF1B-3B52F794AD79}"/>
              </a:ext>
            </a:extLst>
          </p:cNvPr>
          <p:cNvSpPr txBox="1"/>
          <p:nvPr/>
        </p:nvSpPr>
        <p:spPr>
          <a:xfrm>
            <a:off x="1061884" y="1814388"/>
            <a:ext cx="100682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🔹 Transformed raw retail data into actionable business insights through EDA,</a:t>
            </a:r>
          </a:p>
          <a:p>
            <a:r>
              <a:rPr lang="en-US" sz="2400" dirty="0"/>
              <a:t> SQL and Power BI.</a:t>
            </a:r>
          </a:p>
          <a:p>
            <a:r>
              <a:rPr lang="en-US" sz="2400" dirty="0"/>
              <a:t>🔹 Discovered key trends in customer behavior, product performance, and seasonal sales patterns.</a:t>
            </a:r>
          </a:p>
          <a:p>
            <a:r>
              <a:rPr lang="en-US" sz="2400" dirty="0"/>
              <a:t>🔹 Identified high-value customers and high-return products, providing direction for targeted strategies.</a:t>
            </a:r>
          </a:p>
          <a:p>
            <a:r>
              <a:rPr lang="en-US" sz="2400" dirty="0"/>
              <a:t>🔹 Built a dynamic Power BI dashboard for real-time and interactive data-driven decision-making.</a:t>
            </a:r>
          </a:p>
          <a:p>
            <a:r>
              <a:rPr lang="en-US" sz="2400" dirty="0"/>
              <a:t>🔹 Demonstrated how data can drive strategic improvements in marketing, operations, and revenue growth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2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0331-3DB0-D647-B17D-5B51C8B4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222787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1113889"/>
            <a:ext cx="11444748" cy="1024628"/>
          </a:xfrm>
          <a:noFill/>
        </p:spPr>
        <p:txBody>
          <a:bodyPr anchor="ctr">
            <a:noAutofit/>
          </a:bodyPr>
          <a:lstStyle/>
          <a:p>
            <a:r>
              <a:rPr lang="en-US" sz="6600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BF240-5994-BE5C-EA26-83B237359008}"/>
              </a:ext>
            </a:extLst>
          </p:cNvPr>
          <p:cNvSpPr txBox="1"/>
          <p:nvPr/>
        </p:nvSpPr>
        <p:spPr>
          <a:xfrm>
            <a:off x="4395018" y="2399072"/>
            <a:ext cx="50734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Problem Statement.</a:t>
            </a:r>
          </a:p>
          <a:p>
            <a:pPr marL="342900" indent="-342900">
              <a:buAutoNum type="arabicPeriod"/>
            </a:pPr>
            <a:r>
              <a:rPr lang="en-US" sz="2800" dirty="0"/>
              <a:t>Data set overview.</a:t>
            </a:r>
          </a:p>
          <a:p>
            <a:pPr marL="342900" indent="-342900">
              <a:buAutoNum type="arabicPeriod"/>
            </a:pPr>
            <a:r>
              <a:rPr lang="en-US" sz="2800" dirty="0"/>
              <a:t>Data cleaning.</a:t>
            </a:r>
          </a:p>
          <a:p>
            <a:pPr marL="342900" indent="-342900">
              <a:buAutoNum type="arabicPeriod"/>
            </a:pPr>
            <a:r>
              <a:rPr lang="en-US" sz="2800" dirty="0"/>
              <a:t>EDA.</a:t>
            </a:r>
          </a:p>
          <a:p>
            <a:pPr marL="342900" indent="-342900">
              <a:buAutoNum type="arabicPeriod"/>
            </a:pPr>
            <a:r>
              <a:rPr lang="en-US" sz="2800" dirty="0"/>
              <a:t>SQL analysis.</a:t>
            </a:r>
          </a:p>
          <a:p>
            <a:pPr marL="342900" indent="-342900">
              <a:buAutoNum type="arabicPeriod"/>
            </a:pPr>
            <a:r>
              <a:rPr lang="en-US" sz="2800" dirty="0"/>
              <a:t>Power BI Dashboard.</a:t>
            </a:r>
          </a:p>
          <a:p>
            <a:pPr marL="342900" indent="-342900">
              <a:buAutoNum type="arabicPeriod"/>
            </a:pPr>
            <a:r>
              <a:rPr lang="en-US" sz="2800" dirty="0"/>
              <a:t>Key insights.</a:t>
            </a:r>
          </a:p>
          <a:p>
            <a:pPr marL="342900" indent="-342900">
              <a:buAutoNum type="arabicPeriod"/>
            </a:pPr>
            <a:r>
              <a:rPr lang="en-US" sz="2800" dirty="0"/>
              <a:t>Conclusion.</a:t>
            </a:r>
          </a:p>
          <a:p>
            <a:pPr marL="342900" indent="-342900">
              <a:buAutoNum type="arabicPeriod"/>
            </a:pPr>
            <a:r>
              <a:rPr lang="en-US" sz="2800" dirty="0"/>
              <a:t>Q&amp;A.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549877" cy="1732550"/>
          </a:xfrm>
          <a:noFill/>
        </p:spPr>
        <p:txBody>
          <a:bodyPr>
            <a:noAutofit/>
          </a:bodyPr>
          <a:lstStyle/>
          <a:p>
            <a:r>
              <a:rPr lang="en-US" dirty="0"/>
              <a:t>Problem Statements:-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322F7-EA7B-4094-96CD-EA00F624FDF2}"/>
              </a:ext>
            </a:extLst>
          </p:cNvPr>
          <p:cNvSpPr txBox="1"/>
          <p:nvPr/>
        </p:nvSpPr>
        <p:spPr>
          <a:xfrm>
            <a:off x="671052" y="2979455"/>
            <a:ext cx="48940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Understand customers’ purchase behavior.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Identify top-performing products, countries, and periods.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Detect Trends and business opportunities to improve sales.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B86EE-AABF-AC98-CDBE-D0AA1CBCA317}"/>
              </a:ext>
            </a:extLst>
          </p:cNvPr>
          <p:cNvSpPr txBox="1"/>
          <p:nvPr/>
        </p:nvSpPr>
        <p:spPr>
          <a:xfrm>
            <a:off x="6253317" y="924232"/>
            <a:ext cx="669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en-US" dirty="0"/>
              <a:t> 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8B7D5-FFB1-B5EC-AD60-75410B9BE08D}"/>
              </a:ext>
            </a:extLst>
          </p:cNvPr>
          <p:cNvSpPr txBox="1"/>
          <p:nvPr/>
        </p:nvSpPr>
        <p:spPr>
          <a:xfrm>
            <a:off x="6351639" y="2664542"/>
            <a:ext cx="52995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Data source: Kaggle (Online retail sales).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Rows:- ~540,000+ &amp; columns : 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Key Field: Invoice No, Stock code, Description, Quantity, Invoice date, Unit Price, Customer ID, Country.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D7CF9-9D8C-5B90-9D41-978F2F44F561}"/>
              </a:ext>
            </a:extLst>
          </p:cNvPr>
          <p:cNvSpPr txBox="1"/>
          <p:nvPr/>
        </p:nvSpPr>
        <p:spPr>
          <a:xfrm>
            <a:off x="1455175" y="707923"/>
            <a:ext cx="997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dirty="0"/>
              <a:t> </a:t>
            </a:r>
            <a:r>
              <a:rPr lang="en-US" sz="5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Cleaning</a:t>
            </a:r>
            <a:r>
              <a:rPr lang="en-US" dirty="0"/>
              <a:t> </a:t>
            </a:r>
            <a:r>
              <a:rPr lang="en-US" sz="5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dirty="0"/>
              <a:t> </a:t>
            </a:r>
            <a:r>
              <a:rPr lang="en-US" sz="5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DFDD4-44E5-6B1D-117B-447748A3F8CF}"/>
              </a:ext>
            </a:extLst>
          </p:cNvPr>
          <p:cNvSpPr txBox="1"/>
          <p:nvPr/>
        </p:nvSpPr>
        <p:spPr>
          <a:xfrm>
            <a:off x="1907458" y="2045110"/>
            <a:ext cx="901618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Remove duplicate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Fill in the null values of customer ID and descriptions.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Convert INVOICE DATE to a datetime format.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Added a new column “Total price” = Quantity*Unit price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  <a:noFill/>
        </p:spPr>
        <p:txBody>
          <a:bodyPr>
            <a:noAutofit/>
          </a:bodyPr>
          <a:lstStyle/>
          <a:p>
            <a:r>
              <a:rPr lang="en-US" dirty="0"/>
              <a:t>EDA (Exploratory Data Analysis)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DA236-AA33-4F90-8AE2-707EA09ACE39}"/>
              </a:ext>
            </a:extLst>
          </p:cNvPr>
          <p:cNvSpPr txBox="1"/>
          <p:nvPr/>
        </p:nvSpPr>
        <p:spPr>
          <a:xfrm>
            <a:off x="737419" y="3903406"/>
            <a:ext cx="59755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 Top-selling products.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Most active customers.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Peak sales by month/day/time.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Country-wise revenue.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CD172-84B6-E970-6C06-B7AA3566B9DF}"/>
              </a:ext>
            </a:extLst>
          </p:cNvPr>
          <p:cNvSpPr txBox="1"/>
          <p:nvPr/>
        </p:nvSpPr>
        <p:spPr>
          <a:xfrm>
            <a:off x="6253316" y="677047"/>
            <a:ext cx="5602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Insights</a:t>
            </a:r>
            <a:r>
              <a:rPr lang="en-US" dirty="0"/>
              <a:t>  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from</a:t>
            </a:r>
            <a:r>
              <a:rPr lang="en-US" dirty="0"/>
              <a:t>  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E9D7FC-03D5-EDEB-209A-FEE292F4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73" y="1653776"/>
            <a:ext cx="3623092" cy="21119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D03260-9A4E-B223-201A-E76ABD45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16" y="3819154"/>
            <a:ext cx="4271026" cy="2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81BFED-29FB-57FB-6027-158A2AA6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10272252" cy="1034461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SQL</a:t>
            </a:r>
            <a:r>
              <a:rPr lang="en-US" dirty="0"/>
              <a:t> </a:t>
            </a:r>
            <a:r>
              <a:rPr lang="en-US" sz="5400" dirty="0">
                <a:solidFill>
                  <a:srgbClr val="C00000"/>
                </a:solidFill>
              </a:rPr>
              <a:t>BASED</a:t>
            </a:r>
            <a:r>
              <a:rPr lang="en-US" dirty="0"/>
              <a:t> </a:t>
            </a:r>
            <a:r>
              <a:rPr lang="en-US" sz="5400" dirty="0">
                <a:solidFill>
                  <a:srgbClr val="C00000"/>
                </a:solidFill>
              </a:rPr>
              <a:t>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62E82-686A-7842-AFA3-96B99187CECC}"/>
              </a:ext>
            </a:extLst>
          </p:cNvPr>
          <p:cNvSpPr txBox="1"/>
          <p:nvPr/>
        </p:nvSpPr>
        <p:spPr>
          <a:xfrm>
            <a:off x="2143432" y="2828835"/>
            <a:ext cx="98010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Identify repeat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Calculate monthly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Filter Cancelled invoices.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Segment customers based on total spend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536" y="850298"/>
            <a:ext cx="8783638" cy="1261179"/>
          </a:xfrm>
          <a:noFill/>
        </p:spPr>
        <p:txBody>
          <a:bodyPr>
            <a:noAutofit/>
          </a:bodyPr>
          <a:lstStyle/>
          <a:p>
            <a:r>
              <a:rPr lang="en-US" dirty="0"/>
              <a:t>POWER BI DASHBOARD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571AF-9759-3874-3CDA-39FE48E3CE3E}"/>
              </a:ext>
            </a:extLst>
          </p:cNvPr>
          <p:cNvSpPr txBox="1"/>
          <p:nvPr/>
        </p:nvSpPr>
        <p:spPr>
          <a:xfrm>
            <a:off x="2143432" y="2212257"/>
            <a:ext cx="839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KPIs:- Total revenue, Total customers, Total orders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5E719-A415-2D47-61D9-8126C88DC548}"/>
              </a:ext>
            </a:extLst>
          </p:cNvPr>
          <p:cNvSpPr txBox="1"/>
          <p:nvPr/>
        </p:nvSpPr>
        <p:spPr>
          <a:xfrm>
            <a:off x="4041059" y="3215149"/>
            <a:ext cx="56012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Sales by country.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Monthly trend lines.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Product-wise revenue.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Customer segments chart.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Slicer for: Invoice cancelled or not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  <a:noFill/>
        </p:spPr>
        <p:txBody>
          <a:bodyPr anchor="ctr">
            <a:noAutofit/>
          </a:bodyPr>
          <a:lstStyle/>
          <a:p>
            <a:endParaRPr lang="en-US" noProof="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52608FE-94CD-F113-03AB-3A0FBD048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722" y="589935"/>
            <a:ext cx="10097729" cy="5919019"/>
          </a:xfrm>
          <a:noFill/>
        </p:spPr>
      </p:pic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CA5C-D3F3-91C4-B615-3D292B7B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A9C08A-33A2-6735-F01E-1D2C874A240D}"/>
              </a:ext>
            </a:extLst>
          </p:cNvPr>
          <p:cNvSpPr txBox="1"/>
          <p:nvPr/>
        </p:nvSpPr>
        <p:spPr>
          <a:xfrm>
            <a:off x="2828118" y="865239"/>
            <a:ext cx="6732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Key</a:t>
            </a:r>
            <a:r>
              <a:rPr lang="en-US" dirty="0"/>
              <a:t>   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Business </a:t>
            </a:r>
            <a:r>
              <a:rPr lang="en-US" dirty="0"/>
              <a:t> 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90705-64CC-1ADC-D3C9-F0DDA72AF690}"/>
              </a:ext>
            </a:extLst>
          </p:cNvPr>
          <p:cNvSpPr txBox="1"/>
          <p:nvPr/>
        </p:nvSpPr>
        <p:spPr>
          <a:xfrm>
            <a:off x="512466" y="2644878"/>
            <a:ext cx="11153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Significant numbers of cancelled orders.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Peak sales occur during November or December.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 The UK dominates total sales.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Certain products are returned frequently.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A small number of products generate most of the revenue.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A small group of customers is responsible for a large portion of the revenue.</a:t>
            </a:r>
          </a:p>
        </p:txBody>
      </p:sp>
    </p:spTree>
    <p:extLst>
      <p:ext uri="{BB962C8B-B14F-4D97-AF65-F5344CB8AC3E}">
        <p14:creationId xmlns:p14="http://schemas.microsoft.com/office/powerpoint/2010/main" val="42893714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18B1F56-8983-41A9-8E90-86247BC2C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139</TotalTime>
  <Words>384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DM Serif Display</vt:lpstr>
      <vt:lpstr>Source Sans Pro</vt:lpstr>
      <vt:lpstr>Wingdings</vt:lpstr>
      <vt:lpstr>Custom</vt:lpstr>
      <vt:lpstr>ONLINE-RETAIL SALES ANALYSIS</vt:lpstr>
      <vt:lpstr>Agenda</vt:lpstr>
      <vt:lpstr>Problem Statements:-</vt:lpstr>
      <vt:lpstr>PowerPoint Presentation</vt:lpstr>
      <vt:lpstr>EDA (Exploratory Data Analysis)</vt:lpstr>
      <vt:lpstr>SQL BASED ANALYSIS</vt:lpstr>
      <vt:lpstr>POWER BI DASHBOARD </vt:lpstr>
      <vt:lpstr>PowerPoint Presentation</vt:lpstr>
      <vt:lpstr>PowerPoint Presentation</vt:lpstr>
      <vt:lpstr>CONCLUSION </vt:lpstr>
      <vt:lpstr>THANK YOU  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koina garg</dc:creator>
  <cp:lastModifiedBy>koina garg</cp:lastModifiedBy>
  <cp:revision>1</cp:revision>
  <dcterms:created xsi:type="dcterms:W3CDTF">2025-06-21T18:55:13Z</dcterms:created>
  <dcterms:modified xsi:type="dcterms:W3CDTF">2025-06-22T20:12:05Z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