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3" r:id="rId6"/>
    <p:sldId id="266" r:id="rId7"/>
    <p:sldId id="272" r:id="rId8"/>
    <p:sldId id="268" r:id="rId9"/>
    <p:sldId id="277" r:id="rId10"/>
    <p:sldId id="259" r:id="rId11"/>
    <p:sldId id="281" r:id="rId12"/>
    <p:sldId id="279" r:id="rId13"/>
    <p:sldId id="278" r:id="rId14"/>
    <p:sldId id="273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C6382-194D-4C4B-B01D-FF8930E9318B}" v="77" dt="2024-01-30T22:25:28.204"/>
    <p1510:client id="{2FD96A1E-36FB-45B5-BEA4-B77206F42F3F}" v="17" dt="2024-01-30T21:48:31.655"/>
    <p1510:client id="{3B77EA9C-57E7-D970-19CE-2B7E7A6E1A0D}" v="2" dt="2024-01-31T10:35:51.308"/>
    <p1510:client id="{4A4FCD5A-4E60-4C4C-90F2-FAFFE42FBF5E}" v="42" dt="2024-01-30T20:17:11.974"/>
    <p1510:client id="{4DB7FE16-B9B8-CD57-EAF2-244B659773DE}" v="259" dt="2024-01-30T21:40:37.460"/>
    <p1510:client id="{9F07873A-866C-D3CC-F245-DA2E825697A4}" v="625" dt="2024-01-30T22:32:41.505"/>
    <p1510:client id="{B421324F-9D22-4697-812D-2C683083989E}" v="12" dt="2024-01-30T22:17:07.662"/>
    <p1510:client id="{DF4FAC27-4B21-0FC9-2397-7A5764AC3DE1}" v="62" dt="2024-01-31T14:16:46.514"/>
    <p1510:client id="{F8D1DA40-BFFA-4AFF-899E-769C77C33BB9}" v="67" dt="2024-01-31T11:06:08.490"/>
    <p1510:client id="{F9C06B60-3DF0-4DB9-8595-B7EE469A0A80}" v="55" dt="2024-01-30T21:11:25.555"/>
    <p1510:client id="{FB39DA93-2347-489C-B57F-6956048585DA}" v="42" dt="2024-01-30T20:48:40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yu Ren (student)" userId="S::2869108r@student.gla.ac.uk::d9e17056-0d6e-4c01-82e3-69b8fa664cbc" providerId="AD" clId="Web-{9F07873A-866C-D3CC-F245-DA2E825697A4}"/>
    <pc:docChg chg="addSld delSld modSld sldOrd">
      <pc:chgData name="Zhiyu Ren (student)" userId="S::2869108r@student.gla.ac.uk::d9e17056-0d6e-4c01-82e3-69b8fa664cbc" providerId="AD" clId="Web-{9F07873A-866C-D3CC-F245-DA2E825697A4}" dt="2024-01-30T22:32:41.505" v="474" actId="1076"/>
      <pc:docMkLst>
        <pc:docMk/>
      </pc:docMkLst>
      <pc:sldChg chg="del">
        <pc:chgData name="Zhiyu Ren (student)" userId="S::2869108r@student.gla.ac.uk::d9e17056-0d6e-4c01-82e3-69b8fa664cbc" providerId="AD" clId="Web-{9F07873A-866C-D3CC-F245-DA2E825697A4}" dt="2024-01-30T22:13:11.353" v="441"/>
        <pc:sldMkLst>
          <pc:docMk/>
          <pc:sldMk cId="4238950526" sldId="257"/>
        </pc:sldMkLst>
      </pc:sldChg>
      <pc:sldChg chg="ord">
        <pc:chgData name="Zhiyu Ren (student)" userId="S::2869108r@student.gla.ac.uk::d9e17056-0d6e-4c01-82e3-69b8fa664cbc" providerId="AD" clId="Web-{9F07873A-866C-D3CC-F245-DA2E825697A4}" dt="2024-01-30T22:12:02.945" v="439"/>
        <pc:sldMkLst>
          <pc:docMk/>
          <pc:sldMk cId="3754243387" sldId="259"/>
        </pc:sldMkLst>
      </pc:sldChg>
      <pc:sldChg chg="delSp modSp del mod ord setBg">
        <pc:chgData name="Zhiyu Ren (student)" userId="S::2869108r@student.gla.ac.uk::d9e17056-0d6e-4c01-82e3-69b8fa664cbc" providerId="AD" clId="Web-{9F07873A-866C-D3CC-F245-DA2E825697A4}" dt="2024-01-30T22:32:37.504" v="473"/>
        <pc:sldMkLst>
          <pc:docMk/>
          <pc:sldMk cId="3048313798" sldId="260"/>
        </pc:sldMkLst>
        <pc:spChg chg="mod">
          <ac:chgData name="Zhiyu Ren (student)" userId="S::2869108r@student.gla.ac.uk::d9e17056-0d6e-4c01-82e3-69b8fa664cbc" providerId="AD" clId="Web-{9F07873A-866C-D3CC-F245-DA2E825697A4}" dt="2024-01-30T22:30:20.486" v="459" actId="20577"/>
          <ac:spMkLst>
            <pc:docMk/>
            <pc:sldMk cId="3048313798" sldId="260"/>
            <ac:spMk id="5" creationId="{286A4DF8-E390-EA0C-1B0F-50461AE8CE60}"/>
          </ac:spMkLst>
        </pc:spChg>
        <pc:spChg chg="del mod">
          <ac:chgData name="Zhiyu Ren (student)" userId="S::2869108r@student.gla.ac.uk::d9e17056-0d6e-4c01-82e3-69b8fa664cbc" providerId="AD" clId="Web-{9F07873A-866C-D3CC-F245-DA2E825697A4}" dt="2024-01-30T22:29:53.563" v="449"/>
          <ac:spMkLst>
            <pc:docMk/>
            <pc:sldMk cId="3048313798" sldId="260"/>
            <ac:spMk id="7" creationId="{DF742815-3E0E-6A38-86F6-3EDDACBDF7E2}"/>
          </ac:spMkLst>
        </pc:spChg>
        <pc:spChg chg="del">
          <ac:chgData name="Zhiyu Ren (student)" userId="S::2869108r@student.gla.ac.uk::d9e17056-0d6e-4c01-82e3-69b8fa664cbc" providerId="AD" clId="Web-{9F07873A-866C-D3CC-F245-DA2E825697A4}" dt="2024-01-30T22:30:46.236" v="460"/>
          <ac:spMkLst>
            <pc:docMk/>
            <pc:sldMk cId="3048313798" sldId="260"/>
            <ac:spMk id="14" creationId="{59383CF9-23B5-4335-9B21-1791C4CF1C75}"/>
          </ac:spMkLst>
        </pc:spChg>
      </pc:sldChg>
      <pc:sldChg chg="del">
        <pc:chgData name="Zhiyu Ren (student)" userId="S::2869108r@student.gla.ac.uk::d9e17056-0d6e-4c01-82e3-69b8fa664cbc" providerId="AD" clId="Web-{9F07873A-866C-D3CC-F245-DA2E825697A4}" dt="2024-01-30T22:10:49.818" v="438"/>
        <pc:sldMkLst>
          <pc:docMk/>
          <pc:sldMk cId="4170484163" sldId="271"/>
        </pc:sldMkLst>
      </pc:sldChg>
      <pc:sldChg chg="addSp modSp">
        <pc:chgData name="Zhiyu Ren (student)" userId="S::2869108r@student.gla.ac.uk::d9e17056-0d6e-4c01-82e3-69b8fa664cbc" providerId="AD" clId="Web-{9F07873A-866C-D3CC-F245-DA2E825697A4}" dt="2024-01-30T20:50:39.568" v="201"/>
        <pc:sldMkLst>
          <pc:docMk/>
          <pc:sldMk cId="2496576322" sldId="273"/>
        </pc:sldMkLst>
        <pc:spChg chg="mod">
          <ac:chgData name="Zhiyu Ren (student)" userId="S::2869108r@student.gla.ac.uk::d9e17056-0d6e-4c01-82e3-69b8fa664cbc" providerId="AD" clId="Web-{9F07873A-866C-D3CC-F245-DA2E825697A4}" dt="2024-01-30T20:43:14.495" v="164" actId="20577"/>
          <ac:spMkLst>
            <pc:docMk/>
            <pc:sldMk cId="2496576322" sldId="273"/>
            <ac:spMk id="3" creationId="{27DC42A8-0110-0CA5-9E7A-89A3C22595DB}"/>
          </ac:spMkLst>
        </pc:spChg>
        <pc:graphicFrameChg chg="add mod modGraphic">
          <ac:chgData name="Zhiyu Ren (student)" userId="S::2869108r@student.gla.ac.uk::d9e17056-0d6e-4c01-82e3-69b8fa664cbc" providerId="AD" clId="Web-{9F07873A-866C-D3CC-F245-DA2E825697A4}" dt="2024-01-30T20:50:39.568" v="201"/>
          <ac:graphicFrameMkLst>
            <pc:docMk/>
            <pc:sldMk cId="2496576322" sldId="273"/>
            <ac:graphicFrameMk id="4" creationId="{77E1B28A-6B8D-28CB-9764-2A0DA1C1616C}"/>
          </ac:graphicFrameMkLst>
        </pc:graphicFrameChg>
      </pc:sldChg>
      <pc:sldChg chg="del">
        <pc:chgData name="Zhiyu Ren (student)" userId="S::2869108r@student.gla.ac.uk::d9e17056-0d6e-4c01-82e3-69b8fa664cbc" providerId="AD" clId="Web-{9F07873A-866C-D3CC-F245-DA2E825697A4}" dt="2024-01-30T22:10:37.756" v="437"/>
        <pc:sldMkLst>
          <pc:docMk/>
          <pc:sldMk cId="2721216576" sldId="275"/>
        </pc:sldMkLst>
      </pc:sldChg>
      <pc:sldChg chg="addSp delSp modSp new del">
        <pc:chgData name="Zhiyu Ren (student)" userId="S::2869108r@student.gla.ac.uk::d9e17056-0d6e-4c01-82e3-69b8fa664cbc" providerId="AD" clId="Web-{9F07873A-866C-D3CC-F245-DA2E825697A4}" dt="2024-01-30T21:26:06.960" v="266"/>
        <pc:sldMkLst>
          <pc:docMk/>
          <pc:sldMk cId="3212474454" sldId="276"/>
        </pc:sldMkLst>
        <pc:spChg chg="mod">
          <ac:chgData name="Zhiyu Ren (student)" userId="S::2869108r@student.gla.ac.uk::d9e17056-0d6e-4c01-82e3-69b8fa664cbc" providerId="AD" clId="Web-{9F07873A-866C-D3CC-F245-DA2E825697A4}" dt="2024-01-30T20:49:08.207" v="189" actId="20577"/>
          <ac:spMkLst>
            <pc:docMk/>
            <pc:sldMk cId="3212474454" sldId="276"/>
            <ac:spMk id="2" creationId="{E025C4B0-E59C-8FC9-9B78-56BE3572989B}"/>
          </ac:spMkLst>
        </pc:spChg>
        <pc:spChg chg="del">
          <ac:chgData name="Zhiyu Ren (student)" userId="S::2869108r@student.gla.ac.uk::d9e17056-0d6e-4c01-82e3-69b8fa664cbc" providerId="AD" clId="Web-{9F07873A-866C-D3CC-F245-DA2E825697A4}" dt="2024-01-30T20:45:24.670" v="177"/>
          <ac:spMkLst>
            <pc:docMk/>
            <pc:sldMk cId="3212474454" sldId="276"/>
            <ac:spMk id="3" creationId="{34FC69FD-4AD6-8454-E95F-7EF6AC4CAC53}"/>
          </ac:spMkLst>
        </pc:spChg>
        <pc:spChg chg="add del mod">
          <ac:chgData name="Zhiyu Ren (student)" userId="S::2869108r@student.gla.ac.uk::d9e17056-0d6e-4c01-82e3-69b8fa664cbc" providerId="AD" clId="Web-{9F07873A-866C-D3CC-F245-DA2E825697A4}" dt="2024-01-30T21:25:59.820" v="264"/>
          <ac:spMkLst>
            <pc:docMk/>
            <pc:sldMk cId="3212474454" sldId="276"/>
            <ac:spMk id="7" creationId="{2E021024-0FE3-9D80-C848-02F7CFB9F433}"/>
          </ac:spMkLst>
        </pc:spChg>
        <pc:spChg chg="add mod">
          <ac:chgData name="Zhiyu Ren (student)" userId="S::2869108r@student.gla.ac.uk::d9e17056-0d6e-4c01-82e3-69b8fa664cbc" providerId="AD" clId="Web-{9F07873A-866C-D3CC-F245-DA2E825697A4}" dt="2024-01-30T21:07:41.107" v="233" actId="1076"/>
          <ac:spMkLst>
            <pc:docMk/>
            <pc:sldMk cId="3212474454" sldId="276"/>
            <ac:spMk id="8" creationId="{0AF3F90E-D203-73D8-F732-775D98B7FA2B}"/>
          </ac:spMkLst>
        </pc:spChg>
        <pc:spChg chg="add mod">
          <ac:chgData name="Zhiyu Ren (student)" userId="S::2869108r@student.gla.ac.uk::d9e17056-0d6e-4c01-82e3-69b8fa664cbc" providerId="AD" clId="Web-{9F07873A-866C-D3CC-F245-DA2E825697A4}" dt="2024-01-30T21:24:53.646" v="245" actId="14100"/>
          <ac:spMkLst>
            <pc:docMk/>
            <pc:sldMk cId="3212474454" sldId="276"/>
            <ac:spMk id="10" creationId="{20ABC3E6-B338-C074-F7E6-FF2AA85A72BD}"/>
          </ac:spMkLst>
        </pc:spChg>
        <pc:picChg chg="add del mod ord">
          <ac:chgData name="Zhiyu Ren (student)" userId="S::2869108r@student.gla.ac.uk::d9e17056-0d6e-4c01-82e3-69b8fa664cbc" providerId="AD" clId="Web-{9F07873A-866C-D3CC-F245-DA2E825697A4}" dt="2024-01-30T21:24:32.239" v="243"/>
          <ac:picMkLst>
            <pc:docMk/>
            <pc:sldMk cId="3212474454" sldId="276"/>
            <ac:picMk id="4" creationId="{CDC61C84-88E9-C237-EA27-42BC62E7E659}"/>
          </ac:picMkLst>
        </pc:picChg>
        <pc:picChg chg="add del mod">
          <ac:chgData name="Zhiyu Ren (student)" userId="S::2869108r@student.gla.ac.uk::d9e17056-0d6e-4c01-82e3-69b8fa664cbc" providerId="AD" clId="Web-{9F07873A-866C-D3CC-F245-DA2E825697A4}" dt="2024-01-30T20:53:57.369" v="202"/>
          <ac:picMkLst>
            <pc:docMk/>
            <pc:sldMk cId="3212474454" sldId="276"/>
            <ac:picMk id="5" creationId="{038DE29F-B02C-9EC7-54E9-C173C1B493DA}"/>
          </ac:picMkLst>
        </pc:picChg>
        <pc:picChg chg="add del mod">
          <ac:chgData name="Zhiyu Ren (student)" userId="S::2869108r@student.gla.ac.uk::d9e17056-0d6e-4c01-82e3-69b8fa664cbc" providerId="AD" clId="Web-{9F07873A-866C-D3CC-F245-DA2E825697A4}" dt="2024-01-30T21:26:03.101" v="265"/>
          <ac:picMkLst>
            <pc:docMk/>
            <pc:sldMk cId="3212474454" sldId="276"/>
            <ac:picMk id="6" creationId="{D20101C9-CD17-D0BF-B85D-49E2A5F87E28}"/>
          </ac:picMkLst>
        </pc:picChg>
      </pc:sldChg>
      <pc:sldChg chg="addSp modSp">
        <pc:chgData name="Zhiyu Ren (student)" userId="S::2869108r@student.gla.ac.uk::d9e17056-0d6e-4c01-82e3-69b8fa664cbc" providerId="AD" clId="Web-{9F07873A-866C-D3CC-F245-DA2E825697A4}" dt="2024-01-30T22:04:33.810" v="435" actId="1076"/>
        <pc:sldMkLst>
          <pc:docMk/>
          <pc:sldMk cId="3923257121" sldId="277"/>
        </pc:sldMkLst>
        <pc:spChg chg="add mod">
          <ac:chgData name="Zhiyu Ren (student)" userId="S::2869108r@student.gla.ac.uk::d9e17056-0d6e-4c01-82e3-69b8fa664cbc" providerId="AD" clId="Web-{9F07873A-866C-D3CC-F245-DA2E825697A4}" dt="2024-01-30T22:04:33.810" v="435" actId="1076"/>
          <ac:spMkLst>
            <pc:docMk/>
            <pc:sldMk cId="3923257121" sldId="277"/>
            <ac:spMk id="6" creationId="{6014404B-FF2E-BAC1-13E9-EFB616EE1024}"/>
          </ac:spMkLst>
        </pc:spChg>
        <pc:spChg chg="add mod">
          <ac:chgData name="Zhiyu Ren (student)" userId="S::2869108r@student.gla.ac.uk::d9e17056-0d6e-4c01-82e3-69b8fa664cbc" providerId="AD" clId="Web-{9F07873A-866C-D3CC-F245-DA2E825697A4}" dt="2024-01-30T22:04:06.044" v="432" actId="20577"/>
          <ac:spMkLst>
            <pc:docMk/>
            <pc:sldMk cId="3923257121" sldId="277"/>
            <ac:spMk id="7" creationId="{2BDBA4F6-03FD-D347-78F6-CAC200CDF42A}"/>
          </ac:spMkLst>
        </pc:spChg>
        <pc:picChg chg="mod">
          <ac:chgData name="Zhiyu Ren (student)" userId="S::2869108r@student.gla.ac.uk::d9e17056-0d6e-4c01-82e3-69b8fa664cbc" providerId="AD" clId="Web-{9F07873A-866C-D3CC-F245-DA2E825697A4}" dt="2024-01-30T21:58:45.286" v="293" actId="1076"/>
          <ac:picMkLst>
            <pc:docMk/>
            <pc:sldMk cId="3923257121" sldId="277"/>
            <ac:picMk id="5" creationId="{9B0FB13B-3CE1-0E8D-502D-C0842244CC62}"/>
          </ac:picMkLst>
        </pc:picChg>
        <pc:picChg chg="mod">
          <ac:chgData name="Zhiyu Ren (student)" userId="S::2869108r@student.gla.ac.uk::d9e17056-0d6e-4c01-82e3-69b8fa664cbc" providerId="AD" clId="Web-{9F07873A-866C-D3CC-F245-DA2E825697A4}" dt="2024-01-30T22:04:17.372" v="434" actId="1076"/>
          <ac:picMkLst>
            <pc:docMk/>
            <pc:sldMk cId="3923257121" sldId="277"/>
            <ac:picMk id="8" creationId="{F87F28B3-E36A-26FB-3EBF-12294DACC930}"/>
          </ac:picMkLst>
        </pc:picChg>
      </pc:sldChg>
      <pc:sldChg chg="addSp modSp ord">
        <pc:chgData name="Zhiyu Ren (student)" userId="S::2869108r@student.gla.ac.uk::d9e17056-0d6e-4c01-82e3-69b8fa664cbc" providerId="AD" clId="Web-{9F07873A-866C-D3CC-F245-DA2E825697A4}" dt="2024-01-30T22:13:58.260" v="446" actId="20577"/>
        <pc:sldMkLst>
          <pc:docMk/>
          <pc:sldMk cId="3995409797" sldId="279"/>
        </pc:sldMkLst>
        <pc:spChg chg="mod">
          <ac:chgData name="Zhiyu Ren (student)" userId="S::2869108r@student.gla.ac.uk::d9e17056-0d6e-4c01-82e3-69b8fa664cbc" providerId="AD" clId="Web-{9F07873A-866C-D3CC-F245-DA2E825697A4}" dt="2024-01-30T22:13:58.260" v="446" actId="20577"/>
          <ac:spMkLst>
            <pc:docMk/>
            <pc:sldMk cId="3995409797" sldId="279"/>
            <ac:spMk id="2" creationId="{45AE98D6-C604-3295-CF14-490E4FC45226}"/>
          </ac:spMkLst>
        </pc:spChg>
        <pc:spChg chg="add mod">
          <ac:chgData name="Zhiyu Ren (student)" userId="S::2869108r@student.gla.ac.uk::d9e17056-0d6e-4c01-82e3-69b8fa664cbc" providerId="AD" clId="Web-{9F07873A-866C-D3CC-F245-DA2E825697A4}" dt="2024-01-30T21:25:22.834" v="251" actId="1076"/>
          <ac:spMkLst>
            <pc:docMk/>
            <pc:sldMk cId="3995409797" sldId="279"/>
            <ac:spMk id="7" creationId="{2D2CD987-21FB-B38A-5380-615707C77EC8}"/>
          </ac:spMkLst>
        </pc:spChg>
        <pc:spChg chg="add mod">
          <ac:chgData name="Zhiyu Ren (student)" userId="S::2869108r@student.gla.ac.uk::d9e17056-0d6e-4c01-82e3-69b8fa664cbc" providerId="AD" clId="Web-{9F07873A-866C-D3CC-F245-DA2E825697A4}" dt="2024-01-30T21:57:12.440" v="274" actId="1076"/>
          <ac:spMkLst>
            <pc:docMk/>
            <pc:sldMk cId="3995409797" sldId="279"/>
            <ac:spMk id="8" creationId="{F1E3B91C-E568-333D-A87E-6A788B4C58ED}"/>
          </ac:spMkLst>
        </pc:spChg>
        <pc:picChg chg="mod">
          <ac:chgData name="Zhiyu Ren (student)" userId="S::2869108r@student.gla.ac.uk::d9e17056-0d6e-4c01-82e3-69b8fa664cbc" providerId="AD" clId="Web-{9F07873A-866C-D3CC-F245-DA2E825697A4}" dt="2024-01-30T21:23:59.411" v="235" actId="14100"/>
          <ac:picMkLst>
            <pc:docMk/>
            <pc:sldMk cId="3995409797" sldId="279"/>
            <ac:picMk id="4" creationId="{360C23B3-73E5-1293-EB8A-D30281ABEC02}"/>
          </ac:picMkLst>
        </pc:picChg>
        <pc:picChg chg="add mod">
          <ac:chgData name="Zhiyu Ren (student)" userId="S::2869108r@student.gla.ac.uk::d9e17056-0d6e-4c01-82e3-69b8fa664cbc" providerId="AD" clId="Web-{9F07873A-866C-D3CC-F245-DA2E825697A4}" dt="2024-01-30T21:24:26.146" v="242" actId="14100"/>
          <ac:picMkLst>
            <pc:docMk/>
            <pc:sldMk cId="3995409797" sldId="279"/>
            <ac:picMk id="6" creationId="{4E90A1D4-D3A7-7D14-A855-AE384A776B13}"/>
          </ac:picMkLst>
        </pc:picChg>
      </pc:sldChg>
      <pc:sldChg chg="addSp delSp modSp new">
        <pc:chgData name="Zhiyu Ren (student)" userId="S::2869108r@student.gla.ac.uk::d9e17056-0d6e-4c01-82e3-69b8fa664cbc" providerId="AD" clId="Web-{9F07873A-866C-D3CC-F245-DA2E825697A4}" dt="2024-01-30T22:32:41.505" v="474" actId="1076"/>
        <pc:sldMkLst>
          <pc:docMk/>
          <pc:sldMk cId="1729283547" sldId="281"/>
        </pc:sldMkLst>
        <pc:spChg chg="add del">
          <ac:chgData name="Zhiyu Ren (student)" userId="S::2869108r@student.gla.ac.uk::d9e17056-0d6e-4c01-82e3-69b8fa664cbc" providerId="AD" clId="Web-{9F07873A-866C-D3CC-F245-DA2E825697A4}" dt="2024-01-30T22:32:23.832" v="470"/>
          <ac:spMkLst>
            <pc:docMk/>
            <pc:sldMk cId="1729283547" sldId="281"/>
            <ac:spMk id="3" creationId="{93CDD450-FD0B-9DD1-F1A6-C31FD920FA2A}"/>
          </ac:spMkLst>
        </pc:spChg>
        <pc:spChg chg="add del">
          <ac:chgData name="Zhiyu Ren (student)" userId="S::2869108r@student.gla.ac.uk::d9e17056-0d6e-4c01-82e3-69b8fa664cbc" providerId="AD" clId="Web-{9F07873A-866C-D3CC-F245-DA2E825697A4}" dt="2024-01-30T22:32:23.832" v="469"/>
          <ac:spMkLst>
            <pc:docMk/>
            <pc:sldMk cId="1729283547" sldId="281"/>
            <ac:spMk id="5" creationId="{573ADA13-557B-5216-D195-319547B333CE}"/>
          </ac:spMkLst>
        </pc:spChg>
        <pc:spChg chg="add">
          <ac:chgData name="Zhiyu Ren (student)" userId="S::2869108r@student.gla.ac.uk::d9e17056-0d6e-4c01-82e3-69b8fa664cbc" providerId="AD" clId="Web-{9F07873A-866C-D3CC-F245-DA2E825697A4}" dt="2024-01-30T22:31:55.816" v="466"/>
          <ac:spMkLst>
            <pc:docMk/>
            <pc:sldMk cId="1729283547" sldId="281"/>
            <ac:spMk id="9" creationId="{E14A6949-4CA2-87F0-3C28-41B9FCD63CA3}"/>
          </ac:spMkLst>
        </pc:spChg>
        <pc:picChg chg="add mod">
          <ac:chgData name="Zhiyu Ren (student)" userId="S::2869108r@student.gla.ac.uk::d9e17056-0d6e-4c01-82e3-69b8fa664cbc" providerId="AD" clId="Web-{9F07873A-866C-D3CC-F245-DA2E825697A4}" dt="2024-01-30T22:32:41.505" v="474" actId="1076"/>
          <ac:picMkLst>
            <pc:docMk/>
            <pc:sldMk cId="1729283547" sldId="281"/>
            <ac:picMk id="7" creationId="{2080E824-4560-FB60-28FD-3800C3492F18}"/>
          </ac:picMkLst>
        </pc:picChg>
      </pc:sldChg>
    </pc:docChg>
  </pc:docChgLst>
  <pc:docChgLst>
    <pc:chgData name="Zhiyu Ren (student)" userId="S::2869108r@student.gla.ac.uk::d9e17056-0d6e-4c01-82e3-69b8fa664cbc" providerId="AD" clId="Web-{DF4FAC27-4B21-0FC9-2397-7A5764AC3DE1}"/>
    <pc:docChg chg="modSld">
      <pc:chgData name="Zhiyu Ren (student)" userId="S::2869108r@student.gla.ac.uk::d9e17056-0d6e-4c01-82e3-69b8fa664cbc" providerId="AD" clId="Web-{DF4FAC27-4B21-0FC9-2397-7A5764AC3DE1}" dt="2024-01-31T14:16:46.014" v="46" actId="20577"/>
      <pc:docMkLst>
        <pc:docMk/>
      </pc:docMkLst>
      <pc:sldChg chg="modSp">
        <pc:chgData name="Zhiyu Ren (student)" userId="S::2869108r@student.gla.ac.uk::d9e17056-0d6e-4c01-82e3-69b8fa664cbc" providerId="AD" clId="Web-{DF4FAC27-4B21-0FC9-2397-7A5764AC3DE1}" dt="2024-01-31T14:16:46.014" v="46" actId="20577"/>
        <pc:sldMkLst>
          <pc:docMk/>
          <pc:sldMk cId="2768373260" sldId="266"/>
        </pc:sldMkLst>
        <pc:spChg chg="mod">
          <ac:chgData name="Zhiyu Ren (student)" userId="S::2869108r@student.gla.ac.uk::d9e17056-0d6e-4c01-82e3-69b8fa664cbc" providerId="AD" clId="Web-{DF4FAC27-4B21-0FC9-2397-7A5764AC3DE1}" dt="2024-01-31T14:16:46.014" v="46" actId="20577"/>
          <ac:spMkLst>
            <pc:docMk/>
            <pc:sldMk cId="2768373260" sldId="266"/>
            <ac:spMk id="3" creationId="{A2B0A945-464D-2903-8834-3A5AF0E8DBF5}"/>
          </ac:spMkLst>
        </pc:spChg>
      </pc:sldChg>
      <pc:sldChg chg="modSp">
        <pc:chgData name="Zhiyu Ren (student)" userId="S::2869108r@student.gla.ac.uk::d9e17056-0d6e-4c01-82e3-69b8fa664cbc" providerId="AD" clId="Web-{DF4FAC27-4B21-0FC9-2397-7A5764AC3DE1}" dt="2024-01-31T10:46:32.539" v="20" actId="20577"/>
        <pc:sldMkLst>
          <pc:docMk/>
          <pc:sldMk cId="3202787519" sldId="272"/>
        </pc:sldMkLst>
        <pc:spChg chg="mod">
          <ac:chgData name="Zhiyu Ren (student)" userId="S::2869108r@student.gla.ac.uk::d9e17056-0d6e-4c01-82e3-69b8fa664cbc" providerId="AD" clId="Web-{DF4FAC27-4B21-0FC9-2397-7A5764AC3DE1}" dt="2024-01-31T10:46:00.242" v="17" actId="20577"/>
          <ac:spMkLst>
            <pc:docMk/>
            <pc:sldMk cId="3202787519" sldId="272"/>
            <ac:spMk id="2" creationId="{33971E0A-4697-B1D0-75C9-8A33C56A424B}"/>
          </ac:spMkLst>
        </pc:spChg>
        <pc:spChg chg="mod">
          <ac:chgData name="Zhiyu Ren (student)" userId="S::2869108r@student.gla.ac.uk::d9e17056-0d6e-4c01-82e3-69b8fa664cbc" providerId="AD" clId="Web-{DF4FAC27-4B21-0FC9-2397-7A5764AC3DE1}" dt="2024-01-31T10:46:32.539" v="20" actId="20577"/>
          <ac:spMkLst>
            <pc:docMk/>
            <pc:sldMk cId="3202787519" sldId="272"/>
            <ac:spMk id="3" creationId="{46FE5AE2-7700-A7AE-E20F-764D46A07C5A}"/>
          </ac:spMkLst>
        </pc:spChg>
      </pc:sldChg>
      <pc:sldChg chg="modSp">
        <pc:chgData name="Zhiyu Ren (student)" userId="S::2869108r@student.gla.ac.uk::d9e17056-0d6e-4c01-82e3-69b8fa664cbc" providerId="AD" clId="Web-{DF4FAC27-4B21-0FC9-2397-7A5764AC3DE1}" dt="2024-01-31T10:50:31.874" v="26" actId="20577"/>
        <pc:sldMkLst>
          <pc:docMk/>
          <pc:sldMk cId="2496576322" sldId="273"/>
        </pc:sldMkLst>
        <pc:spChg chg="mod">
          <ac:chgData name="Zhiyu Ren (student)" userId="S::2869108r@student.gla.ac.uk::d9e17056-0d6e-4c01-82e3-69b8fa664cbc" providerId="AD" clId="Web-{DF4FAC27-4B21-0FC9-2397-7A5764AC3DE1}" dt="2024-01-31T10:50:31.874" v="26" actId="20577"/>
          <ac:spMkLst>
            <pc:docMk/>
            <pc:sldMk cId="2496576322" sldId="273"/>
            <ac:spMk id="2" creationId="{6E60F681-D12B-111F-48FE-4AD5C9AB67AF}"/>
          </ac:spMkLst>
        </pc:spChg>
      </pc:sldChg>
      <pc:sldChg chg="modSp">
        <pc:chgData name="Zhiyu Ren (student)" userId="S::2869108r@student.gla.ac.uk::d9e17056-0d6e-4c01-82e3-69b8fa664cbc" providerId="AD" clId="Web-{DF4FAC27-4B21-0FC9-2397-7A5764AC3DE1}" dt="2024-01-31T10:44:00.769" v="1" actId="20577"/>
        <pc:sldMkLst>
          <pc:docMk/>
          <pc:sldMk cId="4089527368" sldId="274"/>
        </pc:sldMkLst>
        <pc:spChg chg="mod">
          <ac:chgData name="Zhiyu Ren (student)" userId="S::2869108r@student.gla.ac.uk::d9e17056-0d6e-4c01-82e3-69b8fa664cbc" providerId="AD" clId="Web-{DF4FAC27-4B21-0FC9-2397-7A5764AC3DE1}" dt="2024-01-31T10:44:00.769" v="1" actId="20577"/>
          <ac:spMkLst>
            <pc:docMk/>
            <pc:sldMk cId="4089527368" sldId="274"/>
            <ac:spMk id="2" creationId="{43FDFD60-B475-FBFD-B842-357A2D936349}"/>
          </ac:spMkLst>
        </pc:spChg>
      </pc:sldChg>
      <pc:sldChg chg="addSp delSp modSp">
        <pc:chgData name="Zhiyu Ren (student)" userId="S::2869108r@student.gla.ac.uk::d9e17056-0d6e-4c01-82e3-69b8fa664cbc" providerId="AD" clId="Web-{DF4FAC27-4B21-0FC9-2397-7A5764AC3DE1}" dt="2024-01-31T11:02:17.660" v="37" actId="1076"/>
        <pc:sldMkLst>
          <pc:docMk/>
          <pc:sldMk cId="3923257121" sldId="277"/>
        </pc:sldMkLst>
        <pc:spChg chg="add del mod">
          <ac:chgData name="Zhiyu Ren (student)" userId="S::2869108r@student.gla.ac.uk::d9e17056-0d6e-4c01-82e3-69b8fa664cbc" providerId="AD" clId="Web-{DF4FAC27-4B21-0FC9-2397-7A5764AC3DE1}" dt="2024-01-31T10:58:48.092" v="28"/>
          <ac:spMkLst>
            <pc:docMk/>
            <pc:sldMk cId="3923257121" sldId="277"/>
            <ac:spMk id="4" creationId="{4A4A3ABB-5117-9C04-9FC6-C8685C597DD9}"/>
          </ac:spMkLst>
        </pc:spChg>
        <pc:spChg chg="mod">
          <ac:chgData name="Zhiyu Ren (student)" userId="S::2869108r@student.gla.ac.uk::d9e17056-0d6e-4c01-82e3-69b8fa664cbc" providerId="AD" clId="Web-{DF4FAC27-4B21-0FC9-2397-7A5764AC3DE1}" dt="2024-01-31T11:02:17.660" v="37" actId="1076"/>
          <ac:spMkLst>
            <pc:docMk/>
            <pc:sldMk cId="3923257121" sldId="277"/>
            <ac:spMk id="6" creationId="{6014404B-FF2E-BAC1-13E9-EFB616EE1024}"/>
          </ac:spMkLst>
        </pc:spChg>
        <pc:picChg chg="add mod ord">
          <ac:chgData name="Zhiyu Ren (student)" userId="S::2869108r@student.gla.ac.uk::d9e17056-0d6e-4c01-82e3-69b8fa664cbc" providerId="AD" clId="Web-{DF4FAC27-4B21-0FC9-2397-7A5764AC3DE1}" dt="2024-01-31T11:02:12.410" v="36" actId="1076"/>
          <ac:picMkLst>
            <pc:docMk/>
            <pc:sldMk cId="3923257121" sldId="277"/>
            <ac:picMk id="5" creationId="{B3F8747E-0070-1756-F3CA-33A90A2DB88A}"/>
          </ac:picMkLst>
        </pc:picChg>
        <pc:picChg chg="del">
          <ac:chgData name="Zhiyu Ren (student)" userId="S::2869108r@student.gla.ac.uk::d9e17056-0d6e-4c01-82e3-69b8fa664cbc" providerId="AD" clId="Web-{DF4FAC27-4B21-0FC9-2397-7A5764AC3DE1}" dt="2024-01-31T10:58:44.482" v="27"/>
          <ac:picMkLst>
            <pc:docMk/>
            <pc:sldMk cId="3923257121" sldId="277"/>
            <ac:picMk id="8" creationId="{F87F28B3-E36A-26FB-3EBF-12294DACC930}"/>
          </ac:picMkLst>
        </pc:picChg>
      </pc:sldChg>
      <pc:sldChg chg="addSp delSp modSp">
        <pc:chgData name="Zhiyu Ren (student)" userId="S::2869108r@student.gla.ac.uk::d9e17056-0d6e-4c01-82e3-69b8fa664cbc" providerId="AD" clId="Web-{DF4FAC27-4B21-0FC9-2397-7A5764AC3DE1}" dt="2024-01-31T11:03:26.287" v="43" actId="1076"/>
        <pc:sldMkLst>
          <pc:docMk/>
          <pc:sldMk cId="1729283547" sldId="281"/>
        </pc:sldMkLst>
        <pc:picChg chg="add mod">
          <ac:chgData name="Zhiyu Ren (student)" userId="S::2869108r@student.gla.ac.uk::d9e17056-0d6e-4c01-82e3-69b8fa664cbc" providerId="AD" clId="Web-{DF4FAC27-4B21-0FC9-2397-7A5764AC3DE1}" dt="2024-01-31T11:03:26.287" v="43" actId="1076"/>
          <ac:picMkLst>
            <pc:docMk/>
            <pc:sldMk cId="1729283547" sldId="281"/>
            <ac:picMk id="2" creationId="{2334C119-A7DB-B233-E416-F098FA949ED1}"/>
          </ac:picMkLst>
        </pc:picChg>
        <pc:picChg chg="del">
          <ac:chgData name="Zhiyu Ren (student)" userId="S::2869108r@student.gla.ac.uk::d9e17056-0d6e-4c01-82e3-69b8fa664cbc" providerId="AD" clId="Web-{DF4FAC27-4B21-0FC9-2397-7A5764AC3DE1}" dt="2024-01-31T11:03:03.162" v="38"/>
          <ac:picMkLst>
            <pc:docMk/>
            <pc:sldMk cId="1729283547" sldId="281"/>
            <ac:picMk id="7" creationId="{2080E824-4560-FB60-28FD-3800C3492F18}"/>
          </ac:picMkLst>
        </pc:picChg>
      </pc:sldChg>
    </pc:docChg>
  </pc:docChgLst>
  <pc:docChgLst>
    <pc:chgData name="Xiaoyu Zhang (student)" userId="S::2899211z@student.gla.ac.uk::b62222a6-73ec-44fe-803e-6c81c353b997" providerId="AD" clId="Web-{4DB7FE16-B9B8-CD57-EAF2-244B659773DE}"/>
    <pc:docChg chg="addSld modSld sldOrd">
      <pc:chgData name="Xiaoyu Zhang (student)" userId="S::2899211z@student.gla.ac.uk::b62222a6-73ec-44fe-803e-6c81c353b997" providerId="AD" clId="Web-{4DB7FE16-B9B8-CD57-EAF2-244B659773DE}" dt="2024-01-30T21:40:36.710" v="243" actId="20577"/>
      <pc:docMkLst>
        <pc:docMk/>
      </pc:docMkLst>
      <pc:sldChg chg="addSp delSp modSp mod setBg setClrOvrMap">
        <pc:chgData name="Xiaoyu Zhang (student)" userId="S::2899211z@student.gla.ac.uk::b62222a6-73ec-44fe-803e-6c81c353b997" providerId="AD" clId="Web-{4DB7FE16-B9B8-CD57-EAF2-244B659773DE}" dt="2024-01-30T20:22:54.637" v="148" actId="1076"/>
        <pc:sldMkLst>
          <pc:docMk/>
          <pc:sldMk cId="703088496" sldId="256"/>
        </pc:sldMkLst>
        <pc:spChg chg="mod">
          <ac:chgData name="Xiaoyu Zhang (student)" userId="S::2899211z@student.gla.ac.uk::b62222a6-73ec-44fe-803e-6c81c353b997" providerId="AD" clId="Web-{4DB7FE16-B9B8-CD57-EAF2-244B659773DE}" dt="2024-01-30T20:09:29.716" v="9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Xiaoyu Zhang (student)" userId="S::2899211z@student.gla.ac.uk::b62222a6-73ec-44fe-803e-6c81c353b997" providerId="AD" clId="Web-{4DB7FE16-B9B8-CD57-EAF2-244B659773DE}" dt="2024-01-30T20:09:29.716" v="9"/>
          <ac:spMkLst>
            <pc:docMk/>
            <pc:sldMk cId="703088496" sldId="256"/>
            <ac:spMk id="3" creationId="{00000000-0000-0000-0000-000000000000}"/>
          </ac:spMkLst>
        </pc:spChg>
        <pc:spChg chg="add del">
          <ac:chgData name="Xiaoyu Zhang (student)" userId="S::2899211z@student.gla.ac.uk::b62222a6-73ec-44fe-803e-6c81c353b997" providerId="AD" clId="Web-{4DB7FE16-B9B8-CD57-EAF2-244B659773DE}" dt="2024-01-30T20:09:29.700" v="8"/>
          <ac:spMkLst>
            <pc:docMk/>
            <pc:sldMk cId="703088496" sldId="256"/>
            <ac:spMk id="9" creationId="{C1DD1A8A-57D5-4A81-AD04-532B043C5611}"/>
          </ac:spMkLst>
        </pc:spChg>
        <pc:spChg chg="add del">
          <ac:chgData name="Xiaoyu Zhang (student)" userId="S::2899211z@student.gla.ac.uk::b62222a6-73ec-44fe-803e-6c81c353b997" providerId="AD" clId="Web-{4DB7FE16-B9B8-CD57-EAF2-244B659773DE}" dt="2024-01-30T20:09:29.700" v="8"/>
          <ac:spMkLst>
            <pc:docMk/>
            <pc:sldMk cId="703088496" sldId="256"/>
            <ac:spMk id="11" creationId="{007891EC-4501-44ED-A8C8-B11B6DB767AB}"/>
          </ac:spMkLst>
        </pc:spChg>
        <pc:spChg chg="add">
          <ac:chgData name="Xiaoyu Zhang (student)" userId="S::2899211z@student.gla.ac.uk::b62222a6-73ec-44fe-803e-6c81c353b997" providerId="AD" clId="Web-{4DB7FE16-B9B8-CD57-EAF2-244B659773DE}" dt="2024-01-30T20:09:29.716" v="9"/>
          <ac:spMkLst>
            <pc:docMk/>
            <pc:sldMk cId="703088496" sldId="256"/>
            <ac:spMk id="13" creationId="{71B2258F-86CA-4D4D-8270-BC05FCDEBFB3}"/>
          </ac:spMkLst>
        </pc:spChg>
        <pc:picChg chg="add del">
          <ac:chgData name="Xiaoyu Zhang (student)" userId="S::2899211z@student.gla.ac.uk::b62222a6-73ec-44fe-803e-6c81c353b997" providerId="AD" clId="Web-{4DB7FE16-B9B8-CD57-EAF2-244B659773DE}" dt="2024-01-30T20:09:29.700" v="8"/>
          <ac:picMkLst>
            <pc:docMk/>
            <pc:sldMk cId="703088496" sldId="256"/>
            <ac:picMk id="5" creationId="{A8523B2E-B6BE-FFBE-67BF-F6B04B5B3A8E}"/>
          </ac:picMkLst>
        </pc:picChg>
        <pc:picChg chg="add mod">
          <ac:chgData name="Xiaoyu Zhang (student)" userId="S::2899211z@student.gla.ac.uk::b62222a6-73ec-44fe-803e-6c81c353b997" providerId="AD" clId="Web-{4DB7FE16-B9B8-CD57-EAF2-244B659773DE}" dt="2024-01-30T20:22:54.637" v="148" actId="1076"/>
          <ac:picMkLst>
            <pc:docMk/>
            <pc:sldMk cId="703088496" sldId="256"/>
            <ac:picMk id="14" creationId="{69214FC9-6C96-E5A7-72F4-00B72DE33155}"/>
          </ac:picMkLst>
        </pc:picChg>
      </pc:sldChg>
      <pc:sldChg chg="modSp">
        <pc:chgData name="Xiaoyu Zhang (student)" userId="S::2899211z@student.gla.ac.uk::b62222a6-73ec-44fe-803e-6c81c353b997" providerId="AD" clId="Web-{4DB7FE16-B9B8-CD57-EAF2-244B659773DE}" dt="2024-01-30T20:37:16.359" v="185"/>
        <pc:sldMkLst>
          <pc:docMk/>
          <pc:sldMk cId="3754243387" sldId="259"/>
        </pc:sldMkLst>
        <pc:picChg chg="mod modCrop">
          <ac:chgData name="Xiaoyu Zhang (student)" userId="S::2899211z@student.gla.ac.uk::b62222a6-73ec-44fe-803e-6c81c353b997" providerId="AD" clId="Web-{4DB7FE16-B9B8-CD57-EAF2-244B659773DE}" dt="2024-01-30T20:37:16.359" v="185"/>
          <ac:picMkLst>
            <pc:docMk/>
            <pc:sldMk cId="3754243387" sldId="259"/>
            <ac:picMk id="2" creationId="{E3E1AF6D-1975-4C63-F811-7E14DBF9D983}"/>
          </ac:picMkLst>
        </pc:picChg>
      </pc:sldChg>
      <pc:sldChg chg="addSp modSp new">
        <pc:chgData name="Xiaoyu Zhang (student)" userId="S::2899211z@student.gla.ac.uk::b62222a6-73ec-44fe-803e-6c81c353b997" providerId="AD" clId="Web-{4DB7FE16-B9B8-CD57-EAF2-244B659773DE}" dt="2024-01-30T19:09:38.605" v="4" actId="20577"/>
        <pc:sldMkLst>
          <pc:docMk/>
          <pc:sldMk cId="993020127" sldId="261"/>
        </pc:sldMkLst>
        <pc:spChg chg="add mod">
          <ac:chgData name="Xiaoyu Zhang (student)" userId="S::2899211z@student.gla.ac.uk::b62222a6-73ec-44fe-803e-6c81c353b997" providerId="AD" clId="Web-{4DB7FE16-B9B8-CD57-EAF2-244B659773DE}" dt="2024-01-30T19:09:38.605" v="4" actId="20577"/>
          <ac:spMkLst>
            <pc:docMk/>
            <pc:sldMk cId="993020127" sldId="261"/>
            <ac:spMk id="2" creationId="{0FB69DA0-6AE2-7D42-B1C2-AE59D661D6AC}"/>
          </ac:spMkLst>
        </pc:spChg>
      </pc:sldChg>
      <pc:sldChg chg="modSp new mod modClrScheme chgLayout">
        <pc:chgData name="Xiaoyu Zhang (student)" userId="S::2899211z@student.gla.ac.uk::b62222a6-73ec-44fe-803e-6c81c353b997" providerId="AD" clId="Web-{4DB7FE16-B9B8-CD57-EAF2-244B659773DE}" dt="2024-01-30T21:12:16.342" v="220" actId="20577"/>
        <pc:sldMkLst>
          <pc:docMk/>
          <pc:sldMk cId="3645890244" sldId="263"/>
        </pc:sldMkLst>
        <pc:spChg chg="mod ord">
          <ac:chgData name="Xiaoyu Zhang (student)" userId="S::2899211z@student.gla.ac.uk::b62222a6-73ec-44fe-803e-6c81c353b997" providerId="AD" clId="Web-{4DB7FE16-B9B8-CD57-EAF2-244B659773DE}" dt="2024-01-30T20:10:49.376" v="16" actId="20577"/>
          <ac:spMkLst>
            <pc:docMk/>
            <pc:sldMk cId="3645890244" sldId="263"/>
            <ac:spMk id="2" creationId="{D79B8289-7E40-EFDE-B6C6-88711AD503FC}"/>
          </ac:spMkLst>
        </pc:spChg>
        <pc:spChg chg="mod ord">
          <ac:chgData name="Xiaoyu Zhang (student)" userId="S::2899211z@student.gla.ac.uk::b62222a6-73ec-44fe-803e-6c81c353b997" providerId="AD" clId="Web-{4DB7FE16-B9B8-CD57-EAF2-244B659773DE}" dt="2024-01-30T21:12:16.342" v="220" actId="20577"/>
          <ac:spMkLst>
            <pc:docMk/>
            <pc:sldMk cId="3645890244" sldId="263"/>
            <ac:spMk id="3" creationId="{CD03A092-0E54-B298-8CE2-9798464FE9DD}"/>
          </ac:spMkLst>
        </pc:spChg>
      </pc:sldChg>
      <pc:sldChg chg="addSp delSp modSp new">
        <pc:chgData name="Xiaoyu Zhang (student)" userId="S::2899211z@student.gla.ac.uk::b62222a6-73ec-44fe-803e-6c81c353b997" providerId="AD" clId="Web-{4DB7FE16-B9B8-CD57-EAF2-244B659773DE}" dt="2024-01-30T21:40:36.710" v="243" actId="20577"/>
        <pc:sldMkLst>
          <pc:docMk/>
          <pc:sldMk cId="2768373260" sldId="266"/>
        </pc:sldMkLst>
        <pc:spChg chg="mod">
          <ac:chgData name="Xiaoyu Zhang (student)" userId="S::2899211z@student.gla.ac.uk::b62222a6-73ec-44fe-803e-6c81c353b997" providerId="AD" clId="Web-{4DB7FE16-B9B8-CD57-EAF2-244B659773DE}" dt="2024-01-30T20:14:59.453" v="59" actId="20577"/>
          <ac:spMkLst>
            <pc:docMk/>
            <pc:sldMk cId="2768373260" sldId="266"/>
            <ac:spMk id="2" creationId="{1ABB9EA7-A71E-908C-A313-D494A018A039}"/>
          </ac:spMkLst>
        </pc:spChg>
        <pc:spChg chg="mod">
          <ac:chgData name="Xiaoyu Zhang (student)" userId="S::2899211z@student.gla.ac.uk::b62222a6-73ec-44fe-803e-6c81c353b997" providerId="AD" clId="Web-{4DB7FE16-B9B8-CD57-EAF2-244B659773DE}" dt="2024-01-30T21:40:36.710" v="243" actId="20577"/>
          <ac:spMkLst>
            <pc:docMk/>
            <pc:sldMk cId="2768373260" sldId="266"/>
            <ac:spMk id="3" creationId="{A2B0A945-464D-2903-8834-3A5AF0E8DBF5}"/>
          </ac:spMkLst>
        </pc:spChg>
        <pc:spChg chg="add del mod">
          <ac:chgData name="Xiaoyu Zhang (student)" userId="S::2899211z@student.gla.ac.uk::b62222a6-73ec-44fe-803e-6c81c353b997" providerId="AD" clId="Web-{4DB7FE16-B9B8-CD57-EAF2-244B659773DE}" dt="2024-01-30T20:54:40.656" v="207"/>
          <ac:spMkLst>
            <pc:docMk/>
            <pc:sldMk cId="2768373260" sldId="266"/>
            <ac:spMk id="4" creationId="{9A735C50-B23B-048F-58C6-9AC7FAC5F4CA}"/>
          </ac:spMkLst>
        </pc:spChg>
        <pc:spChg chg="add del mod">
          <ac:chgData name="Xiaoyu Zhang (student)" userId="S::2899211z@student.gla.ac.uk::b62222a6-73ec-44fe-803e-6c81c353b997" providerId="AD" clId="Web-{4DB7FE16-B9B8-CD57-EAF2-244B659773DE}" dt="2024-01-30T20:56:46.257" v="210"/>
          <ac:spMkLst>
            <pc:docMk/>
            <pc:sldMk cId="2768373260" sldId="266"/>
            <ac:spMk id="6" creationId="{4579C9FC-F73A-8340-2285-AA67FDD9E1D3}"/>
          </ac:spMkLst>
        </pc:spChg>
        <pc:picChg chg="mod">
          <ac:chgData name="Xiaoyu Zhang (student)" userId="S::2899211z@student.gla.ac.uk::b62222a6-73ec-44fe-803e-6c81c353b997" providerId="AD" clId="Web-{4DB7FE16-B9B8-CD57-EAF2-244B659773DE}" dt="2024-01-30T20:51:01.487" v="190"/>
          <ac:picMkLst>
            <pc:docMk/>
            <pc:sldMk cId="2768373260" sldId="266"/>
            <ac:picMk id="8" creationId="{C6C60781-F854-D0C3-2DA6-BF0DCD81E4F6}"/>
          </ac:picMkLst>
        </pc:picChg>
      </pc:sldChg>
      <pc:sldChg chg="addSp modSp new mod modClrScheme chgLayout">
        <pc:chgData name="Xiaoyu Zhang (student)" userId="S::2899211z@student.gla.ac.uk::b62222a6-73ec-44fe-803e-6c81c353b997" providerId="AD" clId="Web-{4DB7FE16-B9B8-CD57-EAF2-244B659773DE}" dt="2024-01-30T20:48:00.930" v="188" actId="20577"/>
        <pc:sldMkLst>
          <pc:docMk/>
          <pc:sldMk cId="2357663145" sldId="268"/>
        </pc:sldMkLst>
        <pc:spChg chg="mod ord">
          <ac:chgData name="Xiaoyu Zhang (student)" userId="S::2899211z@student.gla.ac.uk::b62222a6-73ec-44fe-803e-6c81c353b997" providerId="AD" clId="Web-{4DB7FE16-B9B8-CD57-EAF2-244B659773DE}" dt="2024-01-30T20:48:00.930" v="188" actId="20577"/>
          <ac:spMkLst>
            <pc:docMk/>
            <pc:sldMk cId="2357663145" sldId="268"/>
            <ac:spMk id="2" creationId="{9D567AB5-D6D6-A5FA-EC60-F31A189DE459}"/>
          </ac:spMkLst>
        </pc:spChg>
        <pc:spChg chg="mod ord">
          <ac:chgData name="Xiaoyu Zhang (student)" userId="S::2899211z@student.gla.ac.uk::b62222a6-73ec-44fe-803e-6c81c353b997" providerId="AD" clId="Web-{4DB7FE16-B9B8-CD57-EAF2-244B659773DE}" dt="2024-01-30T20:29:31.739" v="181"/>
          <ac:spMkLst>
            <pc:docMk/>
            <pc:sldMk cId="2357663145" sldId="268"/>
            <ac:spMk id="3" creationId="{B7A07180-DCD3-C79B-123B-F7FCB17CE80C}"/>
          </ac:spMkLst>
        </pc:spChg>
        <pc:spChg chg="add mod ord">
          <ac:chgData name="Xiaoyu Zhang (student)" userId="S::2899211z@student.gla.ac.uk::b62222a6-73ec-44fe-803e-6c81c353b997" providerId="AD" clId="Web-{4DB7FE16-B9B8-CD57-EAF2-244B659773DE}" dt="2024-01-30T20:29:31.739" v="181"/>
          <ac:spMkLst>
            <pc:docMk/>
            <pc:sldMk cId="2357663145" sldId="268"/>
            <ac:spMk id="4" creationId="{30DBA318-C03D-2D08-1614-36D22AC9853B}"/>
          </ac:spMkLst>
        </pc:spChg>
      </pc:sldChg>
      <pc:sldChg chg="modSp new">
        <pc:chgData name="Xiaoyu Zhang (student)" userId="S::2899211z@student.gla.ac.uk::b62222a6-73ec-44fe-803e-6c81c353b997" providerId="AD" clId="Web-{4DB7FE16-B9B8-CD57-EAF2-244B659773DE}" dt="2024-01-30T20:19:20.109" v="141" actId="20577"/>
        <pc:sldMkLst>
          <pc:docMk/>
          <pc:sldMk cId="2807151980" sldId="270"/>
        </pc:sldMkLst>
        <pc:spChg chg="mod">
          <ac:chgData name="Xiaoyu Zhang (student)" userId="S::2899211z@student.gla.ac.uk::b62222a6-73ec-44fe-803e-6c81c353b997" providerId="AD" clId="Web-{4DB7FE16-B9B8-CD57-EAF2-244B659773DE}" dt="2024-01-30T20:19:20.109" v="141" actId="20577"/>
          <ac:spMkLst>
            <pc:docMk/>
            <pc:sldMk cId="2807151980" sldId="270"/>
            <ac:spMk id="2" creationId="{5F871446-C444-12F3-B23C-12F773273413}"/>
          </ac:spMkLst>
        </pc:spChg>
      </pc:sldChg>
      <pc:sldChg chg="addSp delSp modSp add mod replId modClrScheme chgLayout">
        <pc:chgData name="Xiaoyu Zhang (student)" userId="S::2899211z@student.gla.ac.uk::b62222a6-73ec-44fe-803e-6c81c353b997" providerId="AD" clId="Web-{4DB7FE16-B9B8-CD57-EAF2-244B659773DE}" dt="2024-01-30T21:15:39.557" v="229" actId="14100"/>
        <pc:sldMkLst>
          <pc:docMk/>
          <pc:sldMk cId="4170484163" sldId="271"/>
        </pc:sldMkLst>
        <pc:spChg chg="mod ord">
          <ac:chgData name="Xiaoyu Zhang (student)" userId="S::2899211z@student.gla.ac.uk::b62222a6-73ec-44fe-803e-6c81c353b997" providerId="AD" clId="Web-{4DB7FE16-B9B8-CD57-EAF2-244B659773DE}" dt="2024-01-30T20:30:19.085" v="182"/>
          <ac:spMkLst>
            <pc:docMk/>
            <pc:sldMk cId="4170484163" sldId="271"/>
            <ac:spMk id="2" creationId="{9BA51177-383A-314C-372D-379659AD0A10}"/>
          </ac:spMkLst>
        </pc:spChg>
        <pc:spChg chg="mod ord">
          <ac:chgData name="Xiaoyu Zhang (student)" userId="S::2899211z@student.gla.ac.uk::b62222a6-73ec-44fe-803e-6c81c353b997" providerId="AD" clId="Web-{4DB7FE16-B9B8-CD57-EAF2-244B659773DE}" dt="2024-01-30T20:30:19.085" v="182"/>
          <ac:spMkLst>
            <pc:docMk/>
            <pc:sldMk cId="4170484163" sldId="271"/>
            <ac:spMk id="3" creationId="{7F36760E-C949-F194-0F78-0D7705102EFB}"/>
          </ac:spMkLst>
        </pc:spChg>
        <pc:spChg chg="add del mod ord">
          <ac:chgData name="Xiaoyu Zhang (student)" userId="S::2899211z@student.gla.ac.uk::b62222a6-73ec-44fe-803e-6c81c353b997" providerId="AD" clId="Web-{4DB7FE16-B9B8-CD57-EAF2-244B659773DE}" dt="2024-01-30T21:15:06.477" v="226"/>
          <ac:spMkLst>
            <pc:docMk/>
            <pc:sldMk cId="4170484163" sldId="271"/>
            <ac:spMk id="4" creationId="{69D116BD-48BC-3E53-7B3C-A1C5C110F50D}"/>
          </ac:spMkLst>
        </pc:spChg>
        <pc:picChg chg="add mod ord">
          <ac:chgData name="Xiaoyu Zhang (student)" userId="S::2899211z@student.gla.ac.uk::b62222a6-73ec-44fe-803e-6c81c353b997" providerId="AD" clId="Web-{4DB7FE16-B9B8-CD57-EAF2-244B659773DE}" dt="2024-01-30T21:15:39.557" v="229" actId="14100"/>
          <ac:picMkLst>
            <pc:docMk/>
            <pc:sldMk cId="4170484163" sldId="271"/>
            <ac:picMk id="5" creationId="{307BFA33-ADA6-548D-E2F8-F56568075EA4}"/>
          </ac:picMkLst>
        </pc:picChg>
      </pc:sldChg>
      <pc:sldChg chg="modSp new ord">
        <pc:chgData name="Xiaoyu Zhang (student)" userId="S::2899211z@student.gla.ac.uk::b62222a6-73ec-44fe-803e-6c81c353b997" providerId="AD" clId="Web-{4DB7FE16-B9B8-CD57-EAF2-244B659773DE}" dt="2024-01-30T21:06:32.432" v="212"/>
        <pc:sldMkLst>
          <pc:docMk/>
          <pc:sldMk cId="3202787519" sldId="272"/>
        </pc:sldMkLst>
        <pc:spChg chg="mod">
          <ac:chgData name="Xiaoyu Zhang (student)" userId="S::2899211z@student.gla.ac.uk::b62222a6-73ec-44fe-803e-6c81c353b997" providerId="AD" clId="Web-{4DB7FE16-B9B8-CD57-EAF2-244B659773DE}" dt="2024-01-30T20:19:12.859" v="140" actId="20577"/>
          <ac:spMkLst>
            <pc:docMk/>
            <pc:sldMk cId="3202787519" sldId="272"/>
            <ac:spMk id="2" creationId="{33971E0A-4697-B1D0-75C9-8A33C56A424B}"/>
          </ac:spMkLst>
        </pc:spChg>
        <pc:spChg chg="mod">
          <ac:chgData name="Xiaoyu Zhang (student)" userId="S::2899211z@student.gla.ac.uk::b62222a6-73ec-44fe-803e-6c81c353b997" providerId="AD" clId="Web-{4DB7FE16-B9B8-CD57-EAF2-244B659773DE}" dt="2024-01-30T20:41:25.391" v="186" actId="20577"/>
          <ac:spMkLst>
            <pc:docMk/>
            <pc:sldMk cId="3202787519" sldId="272"/>
            <ac:spMk id="3" creationId="{46FE5AE2-7700-A7AE-E20F-764D46A07C5A}"/>
          </ac:spMkLst>
        </pc:spChg>
      </pc:sldChg>
      <pc:sldChg chg="modSp add replId">
        <pc:chgData name="Xiaoyu Zhang (student)" userId="S::2899211z@student.gla.ac.uk::b62222a6-73ec-44fe-803e-6c81c353b997" providerId="AD" clId="Web-{4DB7FE16-B9B8-CD57-EAF2-244B659773DE}" dt="2024-01-30T20:28:05.218" v="180" actId="20577"/>
        <pc:sldMkLst>
          <pc:docMk/>
          <pc:sldMk cId="2496576322" sldId="273"/>
        </pc:sldMkLst>
        <pc:spChg chg="mod">
          <ac:chgData name="Xiaoyu Zhang (student)" userId="S::2899211z@student.gla.ac.uk::b62222a6-73ec-44fe-803e-6c81c353b997" providerId="AD" clId="Web-{4DB7FE16-B9B8-CD57-EAF2-244B659773DE}" dt="2024-01-30T20:23:06.982" v="158" actId="20577"/>
          <ac:spMkLst>
            <pc:docMk/>
            <pc:sldMk cId="2496576322" sldId="273"/>
            <ac:spMk id="2" creationId="{6E60F681-D12B-111F-48FE-4AD5C9AB67AF}"/>
          </ac:spMkLst>
        </pc:spChg>
        <pc:spChg chg="mod">
          <ac:chgData name="Xiaoyu Zhang (student)" userId="S::2899211z@student.gla.ac.uk::b62222a6-73ec-44fe-803e-6c81c353b997" providerId="AD" clId="Web-{4DB7FE16-B9B8-CD57-EAF2-244B659773DE}" dt="2024-01-30T20:28:05.218" v="180" actId="20577"/>
          <ac:spMkLst>
            <pc:docMk/>
            <pc:sldMk cId="2496576322" sldId="273"/>
            <ac:spMk id="3" creationId="{27DC42A8-0110-0CA5-9E7A-89A3C22595DB}"/>
          </ac:spMkLst>
        </pc:spChg>
      </pc:sldChg>
      <pc:sldChg chg="modSp new mod modClrScheme chgLayout">
        <pc:chgData name="Xiaoyu Zhang (student)" userId="S::2899211z@student.gla.ac.uk::b62222a6-73ec-44fe-803e-6c81c353b997" providerId="AD" clId="Web-{4DB7FE16-B9B8-CD57-EAF2-244B659773DE}" dt="2024-01-30T20:24:40.800" v="168" actId="20577"/>
        <pc:sldMkLst>
          <pc:docMk/>
          <pc:sldMk cId="4089527368" sldId="274"/>
        </pc:sldMkLst>
        <pc:spChg chg="mod ord">
          <ac:chgData name="Xiaoyu Zhang (student)" userId="S::2899211z@student.gla.ac.uk::b62222a6-73ec-44fe-803e-6c81c353b997" providerId="AD" clId="Web-{4DB7FE16-B9B8-CD57-EAF2-244B659773DE}" dt="2024-01-30T20:24:19.611" v="164" actId="20577"/>
          <ac:spMkLst>
            <pc:docMk/>
            <pc:sldMk cId="4089527368" sldId="274"/>
            <ac:spMk id="2" creationId="{43FDFD60-B475-FBFD-B842-357A2D936349}"/>
          </ac:spMkLst>
        </pc:spChg>
        <pc:spChg chg="mod ord">
          <ac:chgData name="Xiaoyu Zhang (student)" userId="S::2899211z@student.gla.ac.uk::b62222a6-73ec-44fe-803e-6c81c353b997" providerId="AD" clId="Web-{4DB7FE16-B9B8-CD57-EAF2-244B659773DE}" dt="2024-01-30T20:24:40.800" v="168" actId="20577"/>
          <ac:spMkLst>
            <pc:docMk/>
            <pc:sldMk cId="4089527368" sldId="274"/>
            <ac:spMk id="3" creationId="{B380C40F-3510-3E0E-4EFA-0D979890A99E}"/>
          </ac:spMkLst>
        </pc:spChg>
      </pc:sldChg>
      <pc:sldChg chg="add replId">
        <pc:chgData name="Xiaoyu Zhang (student)" userId="S::2899211z@student.gla.ac.uk::b62222a6-73ec-44fe-803e-6c81c353b997" providerId="AD" clId="Web-{4DB7FE16-B9B8-CD57-EAF2-244B659773DE}" dt="2024-01-30T20:31:20.776" v="183"/>
        <pc:sldMkLst>
          <pc:docMk/>
          <pc:sldMk cId="2721216576" sldId="275"/>
        </pc:sldMkLst>
      </pc:sldChg>
      <pc:sldChg chg="add replId">
        <pc:chgData name="Xiaoyu Zhang (student)" userId="S::2899211z@student.gla.ac.uk::b62222a6-73ec-44fe-803e-6c81c353b997" providerId="AD" clId="Web-{4DB7FE16-B9B8-CD57-EAF2-244B659773DE}" dt="2024-01-30T20:47:54.163" v="187"/>
        <pc:sldMkLst>
          <pc:docMk/>
          <pc:sldMk cId="3923257121" sldId="277"/>
        </pc:sldMkLst>
      </pc:sldChg>
      <pc:sldChg chg="modSp ord">
        <pc:chgData name="Xiaoyu Zhang (student)" userId="S::2899211z@student.gla.ac.uk::b62222a6-73ec-44fe-803e-6c81c353b997" providerId="AD" clId="Web-{4DB7FE16-B9B8-CD57-EAF2-244B659773DE}" dt="2024-01-30T21:13:37.988" v="225" actId="20577"/>
        <pc:sldMkLst>
          <pc:docMk/>
          <pc:sldMk cId="2580312711" sldId="278"/>
        </pc:sldMkLst>
        <pc:spChg chg="mod">
          <ac:chgData name="Xiaoyu Zhang (student)" userId="S::2899211z@student.gla.ac.uk::b62222a6-73ec-44fe-803e-6c81c353b997" providerId="AD" clId="Web-{4DB7FE16-B9B8-CD57-EAF2-244B659773DE}" dt="2024-01-30T21:13:37.988" v="225" actId="20577"/>
          <ac:spMkLst>
            <pc:docMk/>
            <pc:sldMk cId="2580312711" sldId="278"/>
            <ac:spMk id="2" creationId="{2B29F5EE-AAEE-E10F-0596-44D6AFA77110}"/>
          </ac:spMkLst>
        </pc:spChg>
      </pc:sldChg>
      <pc:sldChg chg="modSp">
        <pc:chgData name="Xiaoyu Zhang (student)" userId="S::2899211z@student.gla.ac.uk::b62222a6-73ec-44fe-803e-6c81c353b997" providerId="AD" clId="Web-{4DB7FE16-B9B8-CD57-EAF2-244B659773DE}" dt="2024-01-30T21:12:46.453" v="222" actId="20577"/>
        <pc:sldMkLst>
          <pc:docMk/>
          <pc:sldMk cId="3995409797" sldId="279"/>
        </pc:sldMkLst>
        <pc:spChg chg="mod">
          <ac:chgData name="Xiaoyu Zhang (student)" userId="S::2899211z@student.gla.ac.uk::b62222a6-73ec-44fe-803e-6c81c353b997" providerId="AD" clId="Web-{4DB7FE16-B9B8-CD57-EAF2-244B659773DE}" dt="2024-01-30T21:12:46.453" v="222" actId="20577"/>
          <ac:spMkLst>
            <pc:docMk/>
            <pc:sldMk cId="3995409797" sldId="279"/>
            <ac:spMk id="2" creationId="{45AE98D6-C604-3295-CF14-490E4FC45226}"/>
          </ac:spMkLst>
        </pc:spChg>
      </pc:sldChg>
    </pc:docChg>
  </pc:docChgLst>
  <pc:docChgLst>
    <pc:chgData name="Xiaoyu Zhang (student)" userId="S::2899211z@student.gla.ac.uk::b62222a6-73ec-44fe-803e-6c81c353b997" providerId="AD" clId="Web-{3B77EA9C-57E7-D970-19CE-2B7E7A6E1A0D}"/>
    <pc:docChg chg="modSld">
      <pc:chgData name="Xiaoyu Zhang (student)" userId="S::2899211z@student.gla.ac.uk::b62222a6-73ec-44fe-803e-6c81c353b997" providerId="AD" clId="Web-{3B77EA9C-57E7-D970-19CE-2B7E7A6E1A0D}" dt="2024-01-31T10:35:51.308" v="1" actId="20577"/>
      <pc:docMkLst>
        <pc:docMk/>
      </pc:docMkLst>
      <pc:sldChg chg="modSp">
        <pc:chgData name="Xiaoyu Zhang (student)" userId="S::2899211z@student.gla.ac.uk::b62222a6-73ec-44fe-803e-6c81c353b997" providerId="AD" clId="Web-{3B77EA9C-57E7-D970-19CE-2B7E7A6E1A0D}" dt="2024-01-31T10:35:51.308" v="1" actId="20577"/>
        <pc:sldMkLst>
          <pc:docMk/>
          <pc:sldMk cId="3645890244" sldId="263"/>
        </pc:sldMkLst>
        <pc:spChg chg="mod">
          <ac:chgData name="Xiaoyu Zhang (student)" userId="S::2899211z@student.gla.ac.uk::b62222a6-73ec-44fe-803e-6c81c353b997" providerId="AD" clId="Web-{3B77EA9C-57E7-D970-19CE-2B7E7A6E1A0D}" dt="2024-01-31T10:35:51.308" v="1" actId="20577"/>
          <ac:spMkLst>
            <pc:docMk/>
            <pc:sldMk cId="3645890244" sldId="263"/>
            <ac:spMk id="3" creationId="{CD03A092-0E54-B298-8CE2-9798464FE9DD}"/>
          </ac:spMkLst>
        </pc:spChg>
      </pc:sldChg>
    </pc:docChg>
  </pc:docChgLst>
  <pc:docChgLst>
    <pc:chgData name="Yutong WANG (student)" userId="S::2682750w@student.gla.ac.uk::7f522a78-5d09-4e88-b79d-60d200ddd934" providerId="AD" clId="Web-{B421324F-9D22-4697-812D-2C683083989E}"/>
    <pc:docChg chg="addSld delSld modSld">
      <pc:chgData name="Yutong WANG (student)" userId="S::2682750w@student.gla.ac.uk::7f522a78-5d09-4e88-b79d-60d200ddd934" providerId="AD" clId="Web-{B421324F-9D22-4697-812D-2C683083989E}" dt="2024-01-30T22:17:07.662" v="11"/>
      <pc:docMkLst>
        <pc:docMk/>
      </pc:docMkLst>
      <pc:sldChg chg="del">
        <pc:chgData name="Yutong WANG (student)" userId="S::2682750w@student.gla.ac.uk::7f522a78-5d09-4e88-b79d-60d200ddd934" providerId="AD" clId="Web-{B421324F-9D22-4697-812D-2C683083989E}" dt="2024-01-30T22:17:07.662" v="11"/>
        <pc:sldMkLst>
          <pc:docMk/>
          <pc:sldMk cId="703088496" sldId="256"/>
        </pc:sldMkLst>
      </pc:sldChg>
      <pc:sldChg chg="addSp delSp">
        <pc:chgData name="Yutong WANG (student)" userId="S::2682750w@student.gla.ac.uk::7f522a78-5d09-4e88-b79d-60d200ddd934" providerId="AD" clId="Web-{B421324F-9D22-4697-812D-2C683083989E}" dt="2024-01-30T22:00:21.215" v="1"/>
        <pc:sldMkLst>
          <pc:docMk/>
          <pc:sldMk cId="2357663145" sldId="268"/>
        </pc:sldMkLst>
        <pc:picChg chg="add del">
          <ac:chgData name="Yutong WANG (student)" userId="S::2682750w@student.gla.ac.uk::7f522a78-5d09-4e88-b79d-60d200ddd934" providerId="AD" clId="Web-{B421324F-9D22-4697-812D-2C683083989E}" dt="2024-01-30T22:00:21.215" v="1"/>
          <ac:picMkLst>
            <pc:docMk/>
            <pc:sldMk cId="2357663145" sldId="268"/>
            <ac:picMk id="5" creationId="{D6E31468-15E2-CF50-2D2A-B2238266CBB3}"/>
          </ac:picMkLst>
        </pc:picChg>
      </pc:sldChg>
      <pc:sldChg chg="del">
        <pc:chgData name="Yutong WANG (student)" userId="S::2682750w@student.gla.ac.uk::7f522a78-5d09-4e88-b79d-60d200ddd934" providerId="AD" clId="Web-{B421324F-9D22-4697-812D-2C683083989E}" dt="2024-01-30T22:16:35.223" v="10"/>
        <pc:sldMkLst>
          <pc:docMk/>
          <pc:sldMk cId="2807151980" sldId="270"/>
        </pc:sldMkLst>
      </pc:sldChg>
      <pc:sldChg chg="addSp delSp modSp new mod modClrScheme chgLayout">
        <pc:chgData name="Yutong WANG (student)" userId="S::2682750w@student.gla.ac.uk::7f522a78-5d09-4e88-b79d-60d200ddd934" providerId="AD" clId="Web-{B421324F-9D22-4697-812D-2C683083989E}" dt="2024-01-30T22:11:55.888" v="9" actId="20577"/>
        <pc:sldMkLst>
          <pc:docMk/>
          <pc:sldMk cId="4060934964" sldId="280"/>
        </pc:sldMkLst>
        <pc:spChg chg="mod ord">
          <ac:chgData name="Yutong WANG (student)" userId="S::2682750w@student.gla.ac.uk::7f522a78-5d09-4e88-b79d-60d200ddd934" providerId="AD" clId="Web-{B421324F-9D22-4697-812D-2C683083989E}" dt="2024-01-30T22:11:55.888" v="9" actId="20577"/>
          <ac:spMkLst>
            <pc:docMk/>
            <pc:sldMk cId="4060934964" sldId="280"/>
            <ac:spMk id="2" creationId="{B52356D3-EF26-4A30-6195-AA05B97C5A34}"/>
          </ac:spMkLst>
        </pc:spChg>
        <pc:spChg chg="del">
          <ac:chgData name="Yutong WANG (student)" userId="S::2682750w@student.gla.ac.uk::7f522a78-5d09-4e88-b79d-60d200ddd934" providerId="AD" clId="Web-{B421324F-9D22-4697-812D-2C683083989E}" dt="2024-01-30T22:08:33.071" v="3"/>
          <ac:spMkLst>
            <pc:docMk/>
            <pc:sldMk cId="4060934964" sldId="280"/>
            <ac:spMk id="3" creationId="{6990678F-B79B-3ACE-B792-B0B71263D0BE}"/>
          </ac:spMkLst>
        </pc:spChg>
        <pc:spChg chg="add mod ord">
          <ac:chgData name="Yutong WANG (student)" userId="S::2682750w@student.gla.ac.uk::7f522a78-5d09-4e88-b79d-60d200ddd934" providerId="AD" clId="Web-{B421324F-9D22-4697-812D-2C683083989E}" dt="2024-01-30T22:08:47.071" v="4"/>
          <ac:spMkLst>
            <pc:docMk/>
            <pc:sldMk cId="4060934964" sldId="280"/>
            <ac:spMk id="4" creationId="{45191FDB-6672-9D55-1A2F-47AD14D5172D}"/>
          </ac:spMkLst>
        </pc:spChg>
      </pc:sldChg>
    </pc:docChg>
  </pc:docChgLst>
  <pc:docChgLst>
    <pc:chgData name="Yutong WANG (student)" userId="S::2682750w@student.gla.ac.uk::7f522a78-5d09-4e88-b79d-60d200ddd934" providerId="AD" clId="Web-{2FD96A1E-36FB-45B5-BEA4-B77206F42F3F}"/>
    <pc:docChg chg="modSld">
      <pc:chgData name="Yutong WANG (student)" userId="S::2682750w@student.gla.ac.uk::7f522a78-5d09-4e88-b79d-60d200ddd934" providerId="AD" clId="Web-{2FD96A1E-36FB-45B5-BEA4-B77206F42F3F}" dt="2024-01-30T21:48:31.639" v="9" actId="20577"/>
      <pc:docMkLst>
        <pc:docMk/>
      </pc:docMkLst>
      <pc:sldChg chg="modSp">
        <pc:chgData name="Yutong WANG (student)" userId="S::2682750w@student.gla.ac.uk::7f522a78-5d09-4e88-b79d-60d200ddd934" providerId="AD" clId="Web-{2FD96A1E-36FB-45B5-BEA4-B77206F42F3F}" dt="2024-01-30T21:48:31.639" v="9" actId="20577"/>
        <pc:sldMkLst>
          <pc:docMk/>
          <pc:sldMk cId="2768373260" sldId="266"/>
        </pc:sldMkLst>
        <pc:spChg chg="mod">
          <ac:chgData name="Yutong WANG (student)" userId="S::2682750w@student.gla.ac.uk::7f522a78-5d09-4e88-b79d-60d200ddd934" providerId="AD" clId="Web-{2FD96A1E-36FB-45B5-BEA4-B77206F42F3F}" dt="2024-01-30T21:48:31.639" v="9" actId="20577"/>
          <ac:spMkLst>
            <pc:docMk/>
            <pc:sldMk cId="2768373260" sldId="266"/>
            <ac:spMk id="3" creationId="{A2B0A945-464D-2903-8834-3A5AF0E8DBF5}"/>
          </ac:spMkLst>
        </pc:spChg>
      </pc:sldChg>
    </pc:docChg>
  </pc:docChgLst>
  <pc:docChgLst>
    <pc:chgData name="Yutong WANG (student)" userId="S::2682750w@student.gla.ac.uk::7f522a78-5d09-4e88-b79d-60d200ddd934" providerId="AD" clId="Web-{4A4FCD5A-4E60-4C4C-90F2-FAFFE42FBF5E}"/>
    <pc:docChg chg="addSld modSld">
      <pc:chgData name="Yutong WANG (student)" userId="S::2682750w@student.gla.ac.uk::7f522a78-5d09-4e88-b79d-60d200ddd934" providerId="AD" clId="Web-{4A4FCD5A-4E60-4C4C-90F2-FAFFE42FBF5E}" dt="2024-01-30T20:17:11.974" v="36" actId="1076"/>
      <pc:docMkLst>
        <pc:docMk/>
      </pc:docMkLst>
      <pc:sldChg chg="addSp modSp new">
        <pc:chgData name="Yutong WANG (student)" userId="S::2682750w@student.gla.ac.uk::7f522a78-5d09-4e88-b79d-60d200ddd934" providerId="AD" clId="Web-{4A4FCD5A-4E60-4C4C-90F2-FAFFE42FBF5E}" dt="2024-01-30T20:17:11.974" v="36" actId="1076"/>
        <pc:sldMkLst>
          <pc:docMk/>
          <pc:sldMk cId="1860999066" sldId="262"/>
        </pc:sldMkLst>
        <pc:picChg chg="add mod">
          <ac:chgData name="Yutong WANG (student)" userId="S::2682750w@student.gla.ac.uk::7f522a78-5d09-4e88-b79d-60d200ddd934" providerId="AD" clId="Web-{4A4FCD5A-4E60-4C4C-90F2-FAFFE42FBF5E}" dt="2024-01-30T20:17:11.974" v="36" actId="1076"/>
          <ac:picMkLst>
            <pc:docMk/>
            <pc:sldMk cId="1860999066" sldId="262"/>
            <ac:picMk id="2" creationId="{D326A0D7-4953-425C-224F-F1568C329B3D}"/>
          </ac:picMkLst>
        </pc:picChg>
      </pc:sldChg>
      <pc:sldChg chg="addSp modSp new">
        <pc:chgData name="Yutong WANG (student)" userId="S::2682750w@student.gla.ac.uk::7f522a78-5d09-4e88-b79d-60d200ddd934" providerId="AD" clId="Web-{4A4FCD5A-4E60-4C4C-90F2-FAFFE42FBF5E}" dt="2024-01-30T20:11:48.368" v="9" actId="1076"/>
        <pc:sldMkLst>
          <pc:docMk/>
          <pc:sldMk cId="3881865452" sldId="264"/>
        </pc:sldMkLst>
        <pc:spChg chg="add mod">
          <ac:chgData name="Yutong WANG (student)" userId="S::2682750w@student.gla.ac.uk::7f522a78-5d09-4e88-b79d-60d200ddd934" providerId="AD" clId="Web-{4A4FCD5A-4E60-4C4C-90F2-FAFFE42FBF5E}" dt="2024-01-30T20:11:48.368" v="9" actId="1076"/>
          <ac:spMkLst>
            <pc:docMk/>
            <pc:sldMk cId="3881865452" sldId="264"/>
            <ac:spMk id="2" creationId="{D52AEC0A-6427-44E1-7812-608FA00AB0AD}"/>
          </ac:spMkLst>
        </pc:spChg>
      </pc:sldChg>
      <pc:sldChg chg="addSp delSp modSp new">
        <pc:chgData name="Yutong WANG (student)" userId="S::2682750w@student.gla.ac.uk::7f522a78-5d09-4e88-b79d-60d200ddd934" providerId="AD" clId="Web-{4A4FCD5A-4E60-4C4C-90F2-FAFFE42FBF5E}" dt="2024-01-30T20:16:39.378" v="35" actId="1076"/>
        <pc:sldMkLst>
          <pc:docMk/>
          <pc:sldMk cId="1293864514" sldId="265"/>
        </pc:sldMkLst>
        <pc:picChg chg="add mod">
          <ac:chgData name="Yutong WANG (student)" userId="S::2682750w@student.gla.ac.uk::7f522a78-5d09-4e88-b79d-60d200ddd934" providerId="AD" clId="Web-{4A4FCD5A-4E60-4C4C-90F2-FAFFE42FBF5E}" dt="2024-01-30T20:16:35.331" v="34" actId="14100"/>
          <ac:picMkLst>
            <pc:docMk/>
            <pc:sldMk cId="1293864514" sldId="265"/>
            <ac:picMk id="2" creationId="{ED5757C0-3DAA-D5C4-8586-7CA53070511E}"/>
          </ac:picMkLst>
        </pc:picChg>
        <pc:picChg chg="add del mod">
          <ac:chgData name="Yutong WANG (student)" userId="S::2682750w@student.gla.ac.uk::7f522a78-5d09-4e88-b79d-60d200ddd934" providerId="AD" clId="Web-{4A4FCD5A-4E60-4C4C-90F2-FAFFE42FBF5E}" dt="2024-01-30T20:15:58.218" v="28"/>
          <ac:picMkLst>
            <pc:docMk/>
            <pc:sldMk cId="1293864514" sldId="265"/>
            <ac:picMk id="3" creationId="{89B7F3DF-9775-9086-D0B8-BB7CA4A9C034}"/>
          </ac:picMkLst>
        </pc:picChg>
        <pc:picChg chg="add del mod">
          <ac:chgData name="Yutong WANG (student)" userId="S::2682750w@student.gla.ac.uk::7f522a78-5d09-4e88-b79d-60d200ddd934" providerId="AD" clId="Web-{4A4FCD5A-4E60-4C4C-90F2-FAFFE42FBF5E}" dt="2024-01-30T20:15:18.840" v="21"/>
          <ac:picMkLst>
            <pc:docMk/>
            <pc:sldMk cId="1293864514" sldId="265"/>
            <ac:picMk id="4" creationId="{AF877F9F-D380-1A0D-E53A-C800B556CD16}"/>
          </ac:picMkLst>
        </pc:picChg>
        <pc:picChg chg="add mod">
          <ac:chgData name="Yutong WANG (student)" userId="S::2682750w@student.gla.ac.uk::7f522a78-5d09-4e88-b79d-60d200ddd934" providerId="AD" clId="Web-{4A4FCD5A-4E60-4C4C-90F2-FAFFE42FBF5E}" dt="2024-01-30T20:16:39.378" v="35" actId="1076"/>
          <ac:picMkLst>
            <pc:docMk/>
            <pc:sldMk cId="1293864514" sldId="265"/>
            <ac:picMk id="5" creationId="{15530D0F-F85A-FD0E-ADF0-666F05F662FB}"/>
          </ac:picMkLst>
        </pc:picChg>
      </pc:sldChg>
      <pc:sldChg chg="new">
        <pc:chgData name="Yutong WANG (student)" userId="S::2682750w@student.gla.ac.uk::7f522a78-5d09-4e88-b79d-60d200ddd934" providerId="AD" clId="Web-{4A4FCD5A-4E60-4C4C-90F2-FAFFE42FBF5E}" dt="2024-01-30T20:14:52.337" v="18"/>
        <pc:sldMkLst>
          <pc:docMk/>
          <pc:sldMk cId="1041079849" sldId="267"/>
        </pc:sldMkLst>
      </pc:sldChg>
      <pc:sldChg chg="addSp modSp new">
        <pc:chgData name="Yutong WANG (student)" userId="S::2682750w@student.gla.ac.uk::7f522a78-5d09-4e88-b79d-60d200ddd934" providerId="AD" clId="Web-{4A4FCD5A-4E60-4C4C-90F2-FAFFE42FBF5E}" dt="2024-01-30T20:15:54.108" v="27" actId="14100"/>
        <pc:sldMkLst>
          <pc:docMk/>
          <pc:sldMk cId="4150729591" sldId="269"/>
        </pc:sldMkLst>
        <pc:picChg chg="add mod">
          <ac:chgData name="Yutong WANG (student)" userId="S::2682750w@student.gla.ac.uk::7f522a78-5d09-4e88-b79d-60d200ddd934" providerId="AD" clId="Web-{4A4FCD5A-4E60-4C4C-90F2-FAFFE42FBF5E}" dt="2024-01-30T20:15:24.700" v="24" actId="1076"/>
          <ac:picMkLst>
            <pc:docMk/>
            <pc:sldMk cId="4150729591" sldId="269"/>
            <ac:picMk id="3" creationId="{84A4ABE7-F930-1DA5-6BFB-EF6CBACC0EE8}"/>
          </ac:picMkLst>
        </pc:picChg>
        <pc:picChg chg="add mod">
          <ac:chgData name="Yutong WANG (student)" userId="S::2682750w@student.gla.ac.uk::7f522a78-5d09-4e88-b79d-60d200ddd934" providerId="AD" clId="Web-{4A4FCD5A-4E60-4C4C-90F2-FAFFE42FBF5E}" dt="2024-01-30T20:15:54.108" v="27" actId="14100"/>
          <ac:picMkLst>
            <pc:docMk/>
            <pc:sldMk cId="4150729591" sldId="269"/>
            <ac:picMk id="5" creationId="{CEBDA79B-EDB9-1C45-39A2-FE99C3C58DC4}"/>
          </ac:picMkLst>
        </pc:picChg>
      </pc:sldChg>
    </pc:docChg>
  </pc:docChgLst>
  <pc:docChgLst>
    <pc:chgData name="Yutong WANG (student)" userId="S::2682750w@student.gla.ac.uk::7f522a78-5d09-4e88-b79d-60d200ddd934" providerId="AD" clId="Web-{F8D1DA40-BFFA-4AFF-899E-769C77C33BB9}"/>
    <pc:docChg chg="delSld modSld">
      <pc:chgData name="Yutong WANG (student)" userId="S::2682750w@student.gla.ac.uk::7f522a78-5d09-4e88-b79d-60d200ddd934" providerId="AD" clId="Web-{F8D1DA40-BFFA-4AFF-899E-769C77C33BB9}" dt="2024-01-31T11:06:08.490" v="160" actId="1076"/>
      <pc:docMkLst>
        <pc:docMk/>
      </pc:docMkLst>
      <pc:sldChg chg="del">
        <pc:chgData name="Yutong WANG (student)" userId="S::2682750w@student.gla.ac.uk::7f522a78-5d09-4e88-b79d-60d200ddd934" providerId="AD" clId="Web-{F8D1DA40-BFFA-4AFF-899E-769C77C33BB9}" dt="2024-01-31T11:03:39.158" v="159"/>
        <pc:sldMkLst>
          <pc:docMk/>
          <pc:sldMk cId="3633836486" sldId="258"/>
        </pc:sldMkLst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0:47:04.831" v="65"/>
        <pc:sldMkLst>
          <pc:docMk/>
          <pc:sldMk cId="3754243387" sldId="259"/>
        </pc:sldMkLst>
        <pc:spChg chg="mod">
          <ac:chgData name="Yutong WANG (student)" userId="S::2682750w@student.gla.ac.uk::7f522a78-5d09-4e88-b79d-60d200ddd934" providerId="AD" clId="Web-{F8D1DA40-BFFA-4AFF-899E-769C77C33BB9}" dt="2024-01-31T10:46:37.111" v="62"/>
          <ac:spMkLst>
            <pc:docMk/>
            <pc:sldMk cId="3754243387" sldId="259"/>
            <ac:spMk id="6" creationId="{69EBD25C-65BC-DFF2-8F4A-7918CF16CB2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5:51.969" v="47"/>
          <ac:spMkLst>
            <pc:docMk/>
            <pc:sldMk cId="3754243387" sldId="259"/>
            <ac:spMk id="11" creationId="{37C89E4B-3C9F-44B9-8B86-D9E3D112D8EC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5:54.860" v="49"/>
          <ac:spMkLst>
            <pc:docMk/>
            <pc:sldMk cId="3754243387" sldId="259"/>
            <ac:spMk id="17" creationId="{D4771268-CB57-404A-9271-370EB28F6090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5:56.891" v="51"/>
          <ac:spMkLst>
            <pc:docMk/>
            <pc:sldMk cId="3754243387" sldId="259"/>
            <ac:spMk id="19" creationId="{6DB60271-CC36-038E-7174-CCC14F96838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02.110" v="53"/>
          <ac:spMkLst>
            <pc:docMk/>
            <pc:sldMk cId="3754243387" sldId="259"/>
            <ac:spMk id="21" creationId="{6753252F-4873-4F63-801D-CC719279A7D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02.110" v="53"/>
          <ac:spMkLst>
            <pc:docMk/>
            <pc:sldMk cId="3754243387" sldId="259"/>
            <ac:spMk id="22" creationId="{047C8CCB-F95D-4249-92DD-651249D3535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08.126" v="55"/>
          <ac:spMkLst>
            <pc:docMk/>
            <pc:sldMk cId="3754243387" sldId="259"/>
            <ac:spMk id="24" creationId="{AA857166-A416-4C5E-8AA9-5D5D1E13D15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08.126" v="55"/>
          <ac:spMkLst>
            <pc:docMk/>
            <pc:sldMk cId="3754243387" sldId="259"/>
            <ac:spMk id="25" creationId="{13A48C6C-3CC4-4EE5-A773-EC1EB7F59CD4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08.126" v="55"/>
          <ac:spMkLst>
            <pc:docMk/>
            <pc:sldMk cId="3754243387" sldId="259"/>
            <ac:spMk id="26" creationId="{F489C2E0-4895-4B72-85EA-7EE9FAFFDC7E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20.704" v="57"/>
          <ac:spMkLst>
            <pc:docMk/>
            <pc:sldMk cId="3754243387" sldId="259"/>
            <ac:spMk id="28" creationId="{D12DDE76-C203-4047-9998-63900085B5E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25.767" v="59"/>
          <ac:spMkLst>
            <pc:docMk/>
            <pc:sldMk cId="3754243387" sldId="259"/>
            <ac:spMk id="30" creationId="{6753252F-4873-4F63-801D-CC719279A7D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25.767" v="59"/>
          <ac:spMkLst>
            <pc:docMk/>
            <pc:sldMk cId="3754243387" sldId="259"/>
            <ac:spMk id="31" creationId="{047C8CCB-F95D-4249-92DD-651249D3535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6:37.111" v="61"/>
          <ac:spMkLst>
            <pc:docMk/>
            <pc:sldMk cId="3754243387" sldId="259"/>
            <ac:spMk id="33" creationId="{D12DDE76-C203-4047-9998-63900085B5E8}"/>
          </ac:spMkLst>
        </pc:spChg>
        <pc:spChg chg="add mod">
          <ac:chgData name="Yutong WANG (student)" userId="S::2682750w@student.gla.ac.uk::7f522a78-5d09-4e88-b79d-60d200ddd934" providerId="AD" clId="Web-{F8D1DA40-BFFA-4AFF-899E-769C77C33BB9}" dt="2024-01-31T10:47:04.831" v="65"/>
          <ac:spMkLst>
            <pc:docMk/>
            <pc:sldMk cId="3754243387" sldId="259"/>
            <ac:spMk id="35" creationId="{A4AC5506-6312-4701-8D3C-40187889A947}"/>
          </ac:spMkLst>
        </pc:spChg>
        <pc:picChg chg="mod ord">
          <ac:chgData name="Yutong WANG (student)" userId="S::2682750w@student.gla.ac.uk::7f522a78-5d09-4e88-b79d-60d200ddd934" providerId="AD" clId="Web-{F8D1DA40-BFFA-4AFF-899E-769C77C33BB9}" dt="2024-01-31T10:46:46.471" v="64" actId="1076"/>
          <ac:picMkLst>
            <pc:docMk/>
            <pc:sldMk cId="3754243387" sldId="259"/>
            <ac:picMk id="4" creationId="{0F7B8104-8F63-0B9C-AABD-7196430D820F}"/>
          </ac:picMkLst>
        </pc:picChg>
        <pc:cxnChg chg="add del">
          <ac:chgData name="Yutong WANG (student)" userId="S::2682750w@student.gla.ac.uk::7f522a78-5d09-4e88-b79d-60d200ddd934" providerId="AD" clId="Web-{F8D1DA40-BFFA-4AFF-899E-769C77C33BB9}" dt="2024-01-31T10:45:51.969" v="47"/>
          <ac:cxnSpMkLst>
            <pc:docMk/>
            <pc:sldMk cId="3754243387" sldId="259"/>
            <ac:cxnSpMk id="13" creationId="{AA2EAA10-076F-46BD-8F0F-B9A2FB77A85C}"/>
          </ac:cxnSpMkLst>
        </pc:cxnChg>
        <pc:cxnChg chg="add del">
          <ac:chgData name="Yutong WANG (student)" userId="S::2682750w@student.gla.ac.uk::7f522a78-5d09-4e88-b79d-60d200ddd934" providerId="AD" clId="Web-{F8D1DA40-BFFA-4AFF-899E-769C77C33BB9}" dt="2024-01-31T10:45:51.969" v="47"/>
          <ac:cxnSpMkLst>
            <pc:docMk/>
            <pc:sldMk cId="3754243387" sldId="259"/>
            <ac:cxnSpMk id="15" creationId="{D891E407-403B-4764-86C9-33A56D3BCAA3}"/>
          </ac:cxnSpMkLst>
        </pc:cxnChg>
      </pc:sldChg>
      <pc:sldChg chg="del">
        <pc:chgData name="Yutong WANG (student)" userId="S::2682750w@student.gla.ac.uk::7f522a78-5d09-4e88-b79d-60d200ddd934" providerId="AD" clId="Web-{F8D1DA40-BFFA-4AFF-899E-769C77C33BB9}" dt="2024-01-31T11:03:37.392" v="158"/>
        <pc:sldMkLst>
          <pc:docMk/>
          <pc:sldMk cId="993020127" sldId="261"/>
        </pc:sldMkLst>
      </pc:sldChg>
      <pc:sldChg chg="del">
        <pc:chgData name="Yutong WANG (student)" userId="S::2682750w@student.gla.ac.uk::7f522a78-5d09-4e88-b79d-60d200ddd934" providerId="AD" clId="Web-{F8D1DA40-BFFA-4AFF-899E-769C77C33BB9}" dt="2024-01-31T11:03:36.439" v="157"/>
        <pc:sldMkLst>
          <pc:docMk/>
          <pc:sldMk cId="1860999066" sldId="262"/>
        </pc:sldMkLst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0:59:33.791" v="143" actId="1076"/>
        <pc:sldMkLst>
          <pc:docMk/>
          <pc:sldMk cId="3645890244" sldId="263"/>
        </pc:sldMkLst>
        <pc:spChg chg="mod">
          <ac:chgData name="Yutong WANG (student)" userId="S::2682750w@student.gla.ac.uk::7f522a78-5d09-4e88-b79d-60d200ddd934" providerId="AD" clId="Web-{F8D1DA40-BFFA-4AFF-899E-769C77C33BB9}" dt="2024-01-31T10:59:29.885" v="142" actId="1076"/>
          <ac:spMkLst>
            <pc:docMk/>
            <pc:sldMk cId="3645890244" sldId="263"/>
            <ac:spMk id="2" creationId="{D79B8289-7E40-EFDE-B6C6-88711AD503FC}"/>
          </ac:spMkLst>
        </pc:spChg>
        <pc:spChg chg="mod">
          <ac:chgData name="Yutong WANG (student)" userId="S::2682750w@student.gla.ac.uk::7f522a78-5d09-4e88-b79d-60d200ddd934" providerId="AD" clId="Web-{F8D1DA40-BFFA-4AFF-899E-769C77C33BB9}" dt="2024-01-31T10:59:33.791" v="143" actId="1076"/>
          <ac:spMkLst>
            <pc:docMk/>
            <pc:sldMk cId="3645890244" sldId="263"/>
            <ac:spMk id="3" creationId="{CD03A092-0E54-B298-8CE2-9798464FE9DD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31.664" v="129"/>
          <ac:spMkLst>
            <pc:docMk/>
            <pc:sldMk cId="3645890244" sldId="263"/>
            <ac:spMk id="10" creationId="{D9A7F3BF-8763-4074-AD77-92790AF314D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31.664" v="129"/>
          <ac:spMkLst>
            <pc:docMk/>
            <pc:sldMk cId="3645890244" sldId="263"/>
            <ac:spMk id="14" creationId="{6CB927A4-E432-4310-9CD5-E89FF506317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31.664" v="129"/>
          <ac:spMkLst>
            <pc:docMk/>
            <pc:sldMk cId="3645890244" sldId="263"/>
            <ac:spMk id="16" creationId="{E3020543-B24B-4EC4-8FFC-8DD88EEA91A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31.664" v="129"/>
          <ac:spMkLst>
            <pc:docMk/>
            <pc:sldMk cId="3645890244" sldId="263"/>
            <ac:spMk id="18" creationId="{1453BF6C-B012-48B7-B4E8-6D7AC7C27D0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34.586" v="131"/>
          <ac:spMkLst>
            <pc:docMk/>
            <pc:sldMk cId="3645890244" sldId="263"/>
            <ac:spMk id="20" creationId="{EDDBB197-D710-4A4F-A9CA-FD2177498BE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34.586" v="131"/>
          <ac:spMkLst>
            <pc:docMk/>
            <pc:sldMk cId="3645890244" sldId="263"/>
            <ac:spMk id="21" creationId="{975D1CFA-2CDB-4B64-BD9F-85744E8DA12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8:43.211" v="133"/>
          <ac:spMkLst>
            <pc:docMk/>
            <pc:sldMk cId="3645890244" sldId="263"/>
            <ac:spMk id="27" creationId="{330C0765-5A38-4A34-880C-9CC4C2E14FB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32" creationId="{D9A7F3BF-8763-4074-AD77-92790AF314D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35" creationId="{6CB927A4-E432-4310-9CD5-E89FF506317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36" creationId="{E3020543-B24B-4EC4-8FFC-8DD88EEA91A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37" creationId="{1453BF6C-B012-48B7-B4E8-6D7AC7C27D0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9:05.415" v="137"/>
          <ac:spMkLst>
            <pc:docMk/>
            <pc:sldMk cId="3645890244" sldId="263"/>
            <ac:spMk id="42" creationId="{A2679492-7988-4050-9056-54244445241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9:05.415" v="137"/>
          <ac:spMkLst>
            <pc:docMk/>
            <pc:sldMk cId="3645890244" sldId="263"/>
            <ac:spMk id="44" creationId="{B091B163-7D61-4891-ABCF-5C13D9C418D0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48" creationId="{E3020543-B24B-4EC4-8FFC-8DD88EEA91A8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49" creationId="{D9A7F3BF-8763-4074-AD77-92790AF314D1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50" creationId="{1453BF6C-B012-48B7-B4E8-6D7AC7C27D02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9:05.431" v="138"/>
          <ac:spMkLst>
            <pc:docMk/>
            <pc:sldMk cId="3645890244" sldId="263"/>
            <ac:spMk id="52" creationId="{6CB927A4-E432-4310-9CD5-E89FF5063179}"/>
          </ac:spMkLst>
        </pc:spChg>
        <pc:grpChg chg="add del">
          <ac:chgData name="Yutong WANG (student)" userId="S::2682750w@student.gla.ac.uk::7f522a78-5d09-4e88-b79d-60d200ddd934" providerId="AD" clId="Web-{F8D1DA40-BFFA-4AFF-899E-769C77C33BB9}" dt="2024-01-31T10:58:34.586" v="131"/>
          <ac:grpSpMkLst>
            <pc:docMk/>
            <pc:sldMk cId="3645890244" sldId="263"/>
            <ac:grpSpMk id="22" creationId="{25EE5136-01F1-466C-962D-BA9B4C6757AA}"/>
          </ac:grpSpMkLst>
        </pc:grpChg>
        <pc:grpChg chg="add del">
          <ac:chgData name="Yutong WANG (student)" userId="S::2682750w@student.gla.ac.uk::7f522a78-5d09-4e88-b79d-60d200ddd934" providerId="AD" clId="Web-{F8D1DA40-BFFA-4AFF-899E-769C77C33BB9}" dt="2024-01-31T10:58:43.211" v="133"/>
          <ac:grpSpMkLst>
            <pc:docMk/>
            <pc:sldMk cId="3645890244" sldId="263"/>
            <ac:grpSpMk id="28" creationId="{346CC5EB-AAA4-4BDD-8563-4422D874221A}"/>
          </ac:grpSpMkLst>
        </pc:grpChg>
        <pc:picChg chg="add del">
          <ac:chgData name="Yutong WANG (student)" userId="S::2682750w@student.gla.ac.uk::7f522a78-5d09-4e88-b79d-60d200ddd934" providerId="AD" clId="Web-{F8D1DA40-BFFA-4AFF-899E-769C77C33BB9}" dt="2024-01-31T10:58:31.664" v="129"/>
          <ac:picMkLst>
            <pc:docMk/>
            <pc:sldMk cId="3645890244" sldId="263"/>
            <ac:picMk id="7" creationId="{92388110-6341-2809-3D8C-F63D9299EB87}"/>
          </ac:picMkLst>
        </pc:picChg>
        <pc:picChg chg="add del">
          <ac:chgData name="Yutong WANG (student)" userId="S::2682750w@student.gla.ac.uk::7f522a78-5d09-4e88-b79d-60d200ddd934" providerId="AD" clId="Web-{F8D1DA40-BFFA-4AFF-899E-769C77C33BB9}" dt="2024-01-31T10:58:34.586" v="131"/>
          <ac:picMkLst>
            <pc:docMk/>
            <pc:sldMk cId="3645890244" sldId="263"/>
            <ac:picMk id="25" creationId="{A0887309-6CB5-0299-9BDE-C792769453C0}"/>
          </ac:picMkLst>
        </pc:picChg>
        <pc:picChg chg="add del">
          <ac:chgData name="Yutong WANG (student)" userId="S::2682750w@student.gla.ac.uk::7f522a78-5d09-4e88-b79d-60d200ddd934" providerId="AD" clId="Web-{F8D1DA40-BFFA-4AFF-899E-769C77C33BB9}" dt="2024-01-31T10:58:43.211" v="133"/>
          <ac:picMkLst>
            <pc:docMk/>
            <pc:sldMk cId="3645890244" sldId="263"/>
            <ac:picMk id="30" creationId="{0662FB60-ADD6-394B-95A1-EF5EEBF7DB6C}"/>
          </ac:picMkLst>
        </pc:picChg>
        <pc:picChg chg="add mod">
          <ac:chgData name="Yutong WANG (student)" userId="S::2682750w@student.gla.ac.uk::7f522a78-5d09-4e88-b79d-60d200ddd934" providerId="AD" clId="Web-{F8D1DA40-BFFA-4AFF-899E-769C77C33BB9}" dt="2024-01-31T10:59:05.415" v="137"/>
          <ac:picMkLst>
            <pc:docMk/>
            <pc:sldMk cId="3645890244" sldId="263"/>
            <ac:picMk id="34" creationId="{92388110-6341-2809-3D8C-F63D9299EB87}"/>
          </ac:picMkLst>
        </pc:picChg>
        <pc:cxnChg chg="add del">
          <ac:chgData name="Yutong WANG (student)" userId="S::2682750w@student.gla.ac.uk::7f522a78-5d09-4e88-b79d-60d200ddd934" providerId="AD" clId="Web-{F8D1DA40-BFFA-4AFF-899E-769C77C33BB9}" dt="2024-01-31T10:58:31.664" v="129"/>
          <ac:cxnSpMkLst>
            <pc:docMk/>
            <pc:sldMk cId="3645890244" sldId="263"/>
            <ac:cxnSpMk id="12" creationId="{C49DA8F6-BCC1-4447-B54C-57856834B94B}"/>
          </ac:cxnSpMkLst>
        </pc:cxnChg>
        <pc:cxnChg chg="add del">
          <ac:chgData name="Yutong WANG (student)" userId="S::2682750w@student.gla.ac.uk::7f522a78-5d09-4e88-b79d-60d200ddd934" providerId="AD" clId="Web-{F8D1DA40-BFFA-4AFF-899E-769C77C33BB9}" dt="2024-01-31T10:58:43.211" v="133"/>
          <ac:cxnSpMkLst>
            <pc:docMk/>
            <pc:sldMk cId="3645890244" sldId="263"/>
            <ac:cxnSpMk id="17" creationId="{C49DA8F6-BCC1-4447-B54C-57856834B94B}"/>
          </ac:cxnSpMkLst>
        </pc:cxnChg>
        <pc:cxnChg chg="add del">
          <ac:chgData name="Yutong WANG (student)" userId="S::2682750w@student.gla.ac.uk::7f522a78-5d09-4e88-b79d-60d200ddd934" providerId="AD" clId="Web-{F8D1DA40-BFFA-4AFF-899E-769C77C33BB9}" dt="2024-01-31T10:59:05.431" v="138"/>
          <ac:cxnSpMkLst>
            <pc:docMk/>
            <pc:sldMk cId="3645890244" sldId="263"/>
            <ac:cxnSpMk id="33" creationId="{C49DA8F6-BCC1-4447-B54C-57856834B94B}"/>
          </ac:cxnSpMkLst>
        </pc:cxnChg>
        <pc:cxnChg chg="add del">
          <ac:chgData name="Yutong WANG (student)" userId="S::2682750w@student.gla.ac.uk::7f522a78-5d09-4e88-b79d-60d200ddd934" providerId="AD" clId="Web-{F8D1DA40-BFFA-4AFF-899E-769C77C33BB9}" dt="2024-01-31T10:59:05.415" v="137"/>
          <ac:cxnSpMkLst>
            <pc:docMk/>
            <pc:sldMk cId="3645890244" sldId="263"/>
            <ac:cxnSpMk id="46" creationId="{C49DA8F6-BCC1-4447-B54C-57856834B94B}"/>
          </ac:cxnSpMkLst>
        </pc:cxnChg>
        <pc:cxnChg chg="add">
          <ac:chgData name="Yutong WANG (student)" userId="S::2682750w@student.gla.ac.uk::7f522a78-5d09-4e88-b79d-60d200ddd934" providerId="AD" clId="Web-{F8D1DA40-BFFA-4AFF-899E-769C77C33BB9}" dt="2024-01-31T10:59:05.431" v="138"/>
          <ac:cxnSpMkLst>
            <pc:docMk/>
            <pc:sldMk cId="3645890244" sldId="263"/>
            <ac:cxnSpMk id="51" creationId="{C49DA8F6-BCC1-4447-B54C-57856834B94B}"/>
          </ac:cxnSpMkLst>
        </pc:cxnChg>
      </pc:sldChg>
      <pc:sldChg chg="del">
        <pc:chgData name="Yutong WANG (student)" userId="S::2682750w@student.gla.ac.uk::7f522a78-5d09-4e88-b79d-60d200ddd934" providerId="AD" clId="Web-{F8D1DA40-BFFA-4AFF-899E-769C77C33BB9}" dt="2024-01-31T11:03:33.033" v="156"/>
        <pc:sldMkLst>
          <pc:docMk/>
          <pc:sldMk cId="3881865452" sldId="264"/>
        </pc:sldMkLst>
      </pc:sldChg>
      <pc:sldChg chg="del">
        <pc:chgData name="Yutong WANG (student)" userId="S::2682750w@student.gla.ac.uk::7f522a78-5d09-4e88-b79d-60d200ddd934" providerId="AD" clId="Web-{F8D1DA40-BFFA-4AFF-899E-769C77C33BB9}" dt="2024-01-31T11:03:28.720" v="154"/>
        <pc:sldMkLst>
          <pc:docMk/>
          <pc:sldMk cId="1293864514" sldId="265"/>
        </pc:sldMkLst>
      </pc:sldChg>
      <pc:sldChg chg="addSp modSp mod setBg">
        <pc:chgData name="Yutong WANG (student)" userId="S::2682750w@student.gla.ac.uk::7f522a78-5d09-4e88-b79d-60d200ddd934" providerId="AD" clId="Web-{F8D1DA40-BFFA-4AFF-899E-769C77C33BB9}" dt="2024-01-31T10:57:59.116" v="127" actId="20577"/>
        <pc:sldMkLst>
          <pc:docMk/>
          <pc:sldMk cId="2768373260" sldId="266"/>
        </pc:sldMkLst>
        <pc:spChg chg="mod">
          <ac:chgData name="Yutong WANG (student)" userId="S::2682750w@student.gla.ac.uk::7f522a78-5d09-4e88-b79d-60d200ddd934" providerId="AD" clId="Web-{F8D1DA40-BFFA-4AFF-899E-769C77C33BB9}" dt="2024-01-31T10:57:42.272" v="126"/>
          <ac:spMkLst>
            <pc:docMk/>
            <pc:sldMk cId="2768373260" sldId="266"/>
            <ac:spMk id="2" creationId="{1ABB9EA7-A71E-908C-A313-D494A018A039}"/>
          </ac:spMkLst>
        </pc:spChg>
        <pc:spChg chg="mod">
          <ac:chgData name="Yutong WANG (student)" userId="S::2682750w@student.gla.ac.uk::7f522a78-5d09-4e88-b79d-60d200ddd934" providerId="AD" clId="Web-{F8D1DA40-BFFA-4AFF-899E-769C77C33BB9}" dt="2024-01-31T10:57:59.116" v="127" actId="20577"/>
          <ac:spMkLst>
            <pc:docMk/>
            <pc:sldMk cId="2768373260" sldId="266"/>
            <ac:spMk id="3" creationId="{A2B0A945-464D-2903-8834-3A5AF0E8DBF5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7:42.272" v="126"/>
          <ac:spMkLst>
            <pc:docMk/>
            <pc:sldMk cId="2768373260" sldId="266"/>
            <ac:spMk id="13" creationId="{D9A7F3BF-8763-4074-AD77-92790AF314D1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7:42.272" v="126"/>
          <ac:spMkLst>
            <pc:docMk/>
            <pc:sldMk cId="2768373260" sldId="266"/>
            <ac:spMk id="17" creationId="{6CB927A4-E432-4310-9CD5-E89FF5063179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7:42.272" v="126"/>
          <ac:spMkLst>
            <pc:docMk/>
            <pc:sldMk cId="2768373260" sldId="266"/>
            <ac:spMk id="19" creationId="{E3020543-B24B-4EC4-8FFC-8DD88EEA91A8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7:42.272" v="126"/>
          <ac:spMkLst>
            <pc:docMk/>
            <pc:sldMk cId="2768373260" sldId="266"/>
            <ac:spMk id="21" creationId="{1453BF6C-B012-48B7-B4E8-6D7AC7C27D02}"/>
          </ac:spMkLst>
        </pc:spChg>
        <pc:picChg chg="mod ord">
          <ac:chgData name="Yutong WANG (student)" userId="S::2682750w@student.gla.ac.uk::7f522a78-5d09-4e88-b79d-60d200ddd934" providerId="AD" clId="Web-{F8D1DA40-BFFA-4AFF-899E-769C77C33BB9}" dt="2024-01-31T10:57:42.272" v="126"/>
          <ac:picMkLst>
            <pc:docMk/>
            <pc:sldMk cId="2768373260" sldId="266"/>
            <ac:picMk id="8" creationId="{C6C60781-F854-D0C3-2DA6-BF0DCD81E4F6}"/>
          </ac:picMkLst>
        </pc:picChg>
        <pc:cxnChg chg="add">
          <ac:chgData name="Yutong WANG (student)" userId="S::2682750w@student.gla.ac.uk::7f522a78-5d09-4e88-b79d-60d200ddd934" providerId="AD" clId="Web-{F8D1DA40-BFFA-4AFF-899E-769C77C33BB9}" dt="2024-01-31T10:57:42.272" v="126"/>
          <ac:cxnSpMkLst>
            <pc:docMk/>
            <pc:sldMk cId="2768373260" sldId="266"/>
            <ac:cxnSpMk id="15" creationId="{C49DA8F6-BCC1-4447-B54C-57856834B94B}"/>
          </ac:cxnSpMkLst>
        </pc:cxnChg>
      </pc:sldChg>
      <pc:sldChg chg="del">
        <pc:chgData name="Yutong WANG (student)" userId="S::2682750w@student.gla.ac.uk::7f522a78-5d09-4e88-b79d-60d200ddd934" providerId="AD" clId="Web-{F8D1DA40-BFFA-4AFF-899E-769C77C33BB9}" dt="2024-01-31T11:03:26.267" v="153"/>
        <pc:sldMkLst>
          <pc:docMk/>
          <pc:sldMk cId="1041079849" sldId="267"/>
        </pc:sldMkLst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0:45:24.484" v="45"/>
        <pc:sldMkLst>
          <pc:docMk/>
          <pc:sldMk cId="2357663145" sldId="268"/>
        </pc:sldMkLst>
        <pc:spChg chg="mod">
          <ac:chgData name="Yutong WANG (student)" userId="S::2682750w@student.gla.ac.uk::7f522a78-5d09-4e88-b79d-60d200ddd934" providerId="AD" clId="Web-{F8D1DA40-BFFA-4AFF-899E-769C77C33BB9}" dt="2024-01-31T10:45:08.780" v="44"/>
          <ac:spMkLst>
            <pc:docMk/>
            <pc:sldMk cId="2357663145" sldId="268"/>
            <ac:spMk id="2" creationId="{9D567AB5-D6D6-A5FA-EC60-F31A189DE45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5:08.780" v="44"/>
          <ac:spMkLst>
            <pc:docMk/>
            <pc:sldMk cId="2357663145" sldId="268"/>
            <ac:spMk id="10" creationId="{AA857166-A416-4C5E-8AA9-5D5D1E13D15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5:08.780" v="44"/>
          <ac:spMkLst>
            <pc:docMk/>
            <pc:sldMk cId="2357663145" sldId="268"/>
            <ac:spMk id="12" creationId="{13A48C6C-3CC4-4EE5-A773-EC1EB7F59CD4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5:08.780" v="44"/>
          <ac:spMkLst>
            <pc:docMk/>
            <pc:sldMk cId="2357663145" sldId="268"/>
            <ac:spMk id="14" creationId="{F489C2E0-4895-4B72-85EA-7EE9FAFFDC7E}"/>
          </ac:spMkLst>
        </pc:spChg>
        <pc:spChg chg="add mod">
          <ac:chgData name="Yutong WANG (student)" userId="S::2682750w@student.gla.ac.uk::7f522a78-5d09-4e88-b79d-60d200ddd934" providerId="AD" clId="Web-{F8D1DA40-BFFA-4AFF-899E-769C77C33BB9}" dt="2024-01-31T10:45:24.484" v="45"/>
          <ac:spMkLst>
            <pc:docMk/>
            <pc:sldMk cId="2357663145" sldId="268"/>
            <ac:spMk id="19" creationId="{D4771268-CB57-404A-9271-370EB28F6090}"/>
          </ac:spMkLst>
        </pc:spChg>
        <pc:picChg chg="mod">
          <ac:chgData name="Yutong WANG (student)" userId="S::2682750w@student.gla.ac.uk::7f522a78-5d09-4e88-b79d-60d200ddd934" providerId="AD" clId="Web-{F8D1DA40-BFFA-4AFF-899E-769C77C33BB9}" dt="2024-01-31T10:45:08.780" v="44"/>
          <ac:picMkLst>
            <pc:docMk/>
            <pc:sldMk cId="2357663145" sldId="268"/>
            <ac:picMk id="5" creationId="{D6E31468-15E2-CF50-2D2A-B2238266CBB3}"/>
          </ac:picMkLst>
        </pc:picChg>
      </pc:sldChg>
      <pc:sldChg chg="del">
        <pc:chgData name="Yutong WANG (student)" userId="S::2682750w@student.gla.ac.uk::7f522a78-5d09-4e88-b79d-60d200ddd934" providerId="AD" clId="Web-{F8D1DA40-BFFA-4AFF-899E-769C77C33BB9}" dt="2024-01-31T11:03:30.861" v="155"/>
        <pc:sldMkLst>
          <pc:docMk/>
          <pc:sldMk cId="4150729591" sldId="269"/>
        </pc:sldMkLst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0:57:26.850" v="125"/>
        <pc:sldMkLst>
          <pc:docMk/>
          <pc:sldMk cId="3202787519" sldId="272"/>
        </pc:sldMkLst>
        <pc:spChg chg="mod">
          <ac:chgData name="Yutong WANG (student)" userId="S::2682750w@student.gla.ac.uk::7f522a78-5d09-4e88-b79d-60d200ddd934" providerId="AD" clId="Web-{F8D1DA40-BFFA-4AFF-899E-769C77C33BB9}" dt="2024-01-31T10:57:26.850" v="125"/>
          <ac:spMkLst>
            <pc:docMk/>
            <pc:sldMk cId="3202787519" sldId="272"/>
            <ac:spMk id="2" creationId="{33971E0A-4697-B1D0-75C9-8A33C56A424B}"/>
          </ac:spMkLst>
        </pc:spChg>
        <pc:spChg chg="del">
          <ac:chgData name="Yutong WANG (student)" userId="S::2682750w@student.gla.ac.uk::7f522a78-5d09-4e88-b79d-60d200ddd934" providerId="AD" clId="Web-{F8D1DA40-BFFA-4AFF-899E-769C77C33BB9}" dt="2024-01-31T10:57:26.850" v="125"/>
          <ac:spMkLst>
            <pc:docMk/>
            <pc:sldMk cId="3202787519" sldId="272"/>
            <ac:spMk id="3" creationId="{46FE5AE2-7700-A7AE-E20F-764D46A07C5A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7:26.850" v="125"/>
          <ac:spMkLst>
            <pc:docMk/>
            <pc:sldMk cId="3202787519" sldId="272"/>
            <ac:spMk id="9" creationId="{2659FDB4-FCBE-4A89-B46D-43D4FA54464D}"/>
          </ac:spMkLst>
        </pc:spChg>
        <pc:graphicFrameChg chg="add">
          <ac:chgData name="Yutong WANG (student)" userId="S::2682750w@student.gla.ac.uk::7f522a78-5d09-4e88-b79d-60d200ddd934" providerId="AD" clId="Web-{F8D1DA40-BFFA-4AFF-899E-769C77C33BB9}" dt="2024-01-31T10:57:26.850" v="125"/>
          <ac:graphicFrameMkLst>
            <pc:docMk/>
            <pc:sldMk cId="3202787519" sldId="272"/>
            <ac:graphicFrameMk id="5" creationId="{A9FDE5AA-C7E4-6DD1-2B49-6A3EE349552E}"/>
          </ac:graphicFrameMkLst>
        </pc:graphicFrameChg>
        <pc:cxnChg chg="add">
          <ac:chgData name="Yutong WANG (student)" userId="S::2682750w@student.gla.ac.uk::7f522a78-5d09-4e88-b79d-60d200ddd934" providerId="AD" clId="Web-{F8D1DA40-BFFA-4AFF-899E-769C77C33BB9}" dt="2024-01-31T10:57:26.850" v="125"/>
          <ac:cxnSpMkLst>
            <pc:docMk/>
            <pc:sldMk cId="3202787519" sldId="272"/>
            <ac:cxnSpMk id="11" creationId="{C8F51B3F-8331-4E4A-AE96-D47B1006EEAD}"/>
          </ac:cxnSpMkLst>
        </pc:cxnChg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1:06:08.490" v="160" actId="1076"/>
        <pc:sldMkLst>
          <pc:docMk/>
          <pc:sldMk cId="2496576322" sldId="273"/>
        </pc:sldMkLst>
        <pc:spChg chg="mod">
          <ac:chgData name="Yutong WANG (student)" userId="S::2682750w@student.gla.ac.uk::7f522a78-5d09-4e88-b79d-60d200ddd934" providerId="AD" clId="Web-{F8D1DA40-BFFA-4AFF-899E-769C77C33BB9}" dt="2024-01-31T10:55:32.502" v="121" actId="1076"/>
          <ac:spMkLst>
            <pc:docMk/>
            <pc:sldMk cId="2496576322" sldId="273"/>
            <ac:spMk id="2" creationId="{6E60F681-D12B-111F-48FE-4AD5C9AB67A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43.405" v="107"/>
          <ac:spMkLst>
            <pc:docMk/>
            <pc:sldMk cId="2496576322" sldId="273"/>
            <ac:spMk id="3" creationId="{27DC42A8-0110-0CA5-9E7A-89A3C22595DB}"/>
          </ac:spMkLst>
        </pc:spChg>
        <pc:spChg chg="add ord">
          <ac:chgData name="Yutong WANG (student)" userId="S::2682750w@student.gla.ac.uk::7f522a78-5d09-4e88-b79d-60d200ddd934" providerId="AD" clId="Web-{F8D1DA40-BFFA-4AFF-899E-769C77C33BB9}" dt="2024-01-31T10:55:09.720" v="119"/>
          <ac:spMkLst>
            <pc:docMk/>
            <pc:sldMk cId="2496576322" sldId="273"/>
            <ac:spMk id="6" creationId="{19CE3EE4-7278-8A91-6007-3B21805D66DC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03.060" v="98"/>
          <ac:spMkLst>
            <pc:docMk/>
            <pc:sldMk cId="2496576322" sldId="273"/>
            <ac:spMk id="9" creationId="{BCED4D40-4B67-4331-AC48-79B82B4A47D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37.483" v="102"/>
          <ac:spMkLst>
            <pc:docMk/>
            <pc:sldMk cId="2496576322" sldId="273"/>
            <ac:spMk id="10" creationId="{924D84CD-5280-4B52-B96E-8EDAA2B20C5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03.060" v="98"/>
          <ac:spMkLst>
            <pc:docMk/>
            <pc:sldMk cId="2496576322" sldId="273"/>
            <ac:spMk id="11" creationId="{670CEDEF-4F34-412E-84EE-329C1E936AF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37.483" v="102"/>
          <ac:spMkLst>
            <pc:docMk/>
            <pc:sldMk cId="2496576322" sldId="273"/>
            <ac:spMk id="12" creationId="{6BC8DD5A-2177-6753-E2F9-C07A00190B7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32.702" v="100"/>
          <ac:spMkLst>
            <pc:docMk/>
            <pc:sldMk cId="2496576322" sldId="273"/>
            <ac:spMk id="13" creationId="{3B47FC9C-2ED3-4100-A4EF-E8CDFEE106C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39.155" v="104"/>
          <ac:spMkLst>
            <pc:docMk/>
            <pc:sldMk cId="2496576322" sldId="273"/>
            <ac:spMk id="14" creationId="{BCED4D40-4B67-4331-AC48-79B82B4A47D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39.155" v="104"/>
          <ac:spMkLst>
            <pc:docMk/>
            <pc:sldMk cId="2496576322" sldId="273"/>
            <ac:spMk id="15" creationId="{670CEDEF-4F34-412E-84EE-329C1E936AF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43.405" v="106"/>
          <ac:spMkLst>
            <pc:docMk/>
            <pc:sldMk cId="2496576322" sldId="273"/>
            <ac:spMk id="18" creationId="{60D05D2D-CB6A-431B-BE4A-2A7FCC9FA23B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3:43.405" v="106"/>
          <ac:spMkLst>
            <pc:docMk/>
            <pc:sldMk cId="2496576322" sldId="273"/>
            <ac:spMk id="19" creationId="{E84CD6E5-269B-4A44-867D-78DBB4DFF778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3:43.405" v="107"/>
          <ac:spMkLst>
            <pc:docMk/>
            <pc:sldMk cId="2496576322" sldId="273"/>
            <ac:spMk id="22" creationId="{6C4028FD-8BAA-4A19-BFDE-594D991B7552}"/>
          </ac:spMkLst>
        </pc:spChg>
        <pc:graphicFrameChg chg="add del mod modGraphic">
          <ac:chgData name="Yutong WANG (student)" userId="S::2682750w@student.gla.ac.uk::7f522a78-5d09-4e88-b79d-60d200ddd934" providerId="AD" clId="Web-{F8D1DA40-BFFA-4AFF-899E-769C77C33BB9}" dt="2024-01-31T10:53:43.405" v="107"/>
          <ac:graphicFrameMkLst>
            <pc:docMk/>
            <pc:sldMk cId="2496576322" sldId="273"/>
            <ac:graphicFrameMk id="4" creationId="{77E1B28A-6B8D-28CB-9764-2A0DA1C1616C}"/>
          </ac:graphicFrameMkLst>
        </pc:graphicFrameChg>
        <pc:graphicFrameChg chg="add del">
          <ac:chgData name="Yutong WANG (student)" userId="S::2682750w@student.gla.ac.uk::7f522a78-5d09-4e88-b79d-60d200ddd934" providerId="AD" clId="Web-{F8D1DA40-BFFA-4AFF-899E-769C77C33BB9}" dt="2024-01-31T10:53:37.483" v="102"/>
          <ac:graphicFrameMkLst>
            <pc:docMk/>
            <pc:sldMk cId="2496576322" sldId="273"/>
            <ac:graphicFrameMk id="7" creationId="{77E1B28A-6B8D-28CB-9764-2A0DA1C1616C}"/>
          </ac:graphicFrameMkLst>
        </pc:graphicFrameChg>
        <pc:graphicFrameChg chg="add del">
          <ac:chgData name="Yutong WANG (student)" userId="S::2682750w@student.gla.ac.uk::7f522a78-5d09-4e88-b79d-60d200ddd934" providerId="AD" clId="Web-{F8D1DA40-BFFA-4AFF-899E-769C77C33BB9}" dt="2024-01-31T10:53:39.155" v="104"/>
          <ac:graphicFrameMkLst>
            <pc:docMk/>
            <pc:sldMk cId="2496576322" sldId="273"/>
            <ac:graphicFrameMk id="16" creationId="{77E1B28A-6B8D-28CB-9764-2A0DA1C1616C}"/>
          </ac:graphicFrameMkLst>
        </pc:graphicFrameChg>
        <pc:graphicFrameChg chg="add del">
          <ac:chgData name="Yutong WANG (student)" userId="S::2682750w@student.gla.ac.uk::7f522a78-5d09-4e88-b79d-60d200ddd934" providerId="AD" clId="Web-{F8D1DA40-BFFA-4AFF-899E-769C77C33BB9}" dt="2024-01-31T10:53:43.405" v="106"/>
          <ac:graphicFrameMkLst>
            <pc:docMk/>
            <pc:sldMk cId="2496576322" sldId="273"/>
            <ac:graphicFrameMk id="20" creationId="{77E1B28A-6B8D-28CB-9764-2A0DA1C1616C}"/>
          </ac:graphicFrameMkLst>
        </pc:graphicFrameChg>
        <pc:graphicFrameChg chg="add mod modGraphic">
          <ac:chgData name="Yutong WANG (student)" userId="S::2682750w@student.gla.ac.uk::7f522a78-5d09-4e88-b79d-60d200ddd934" providerId="AD" clId="Web-{F8D1DA40-BFFA-4AFF-899E-769C77C33BB9}" dt="2024-01-31T11:06:08.490" v="160" actId="1076"/>
          <ac:graphicFrameMkLst>
            <pc:docMk/>
            <pc:sldMk cId="2496576322" sldId="273"/>
            <ac:graphicFrameMk id="23" creationId="{77E1B28A-6B8D-28CB-9764-2A0DA1C1616C}"/>
          </ac:graphicFrameMkLst>
        </pc:graphicFrameChg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1:01:38.795" v="147" actId="20577"/>
        <pc:sldMkLst>
          <pc:docMk/>
          <pc:sldMk cId="4089527368" sldId="274"/>
        </pc:sldMkLst>
        <pc:spChg chg="mod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2" creationId="{43FDFD60-B475-FBFD-B842-357A2D936349}"/>
          </ac:spMkLst>
        </pc:spChg>
        <pc:spChg chg="mod">
          <ac:chgData name="Yutong WANG (student)" userId="S::2682750w@student.gla.ac.uk::7f522a78-5d09-4e88-b79d-60d200ddd934" providerId="AD" clId="Web-{F8D1DA40-BFFA-4AFF-899E-769C77C33BB9}" dt="2024-01-31T11:01:38.795" v="147" actId="20577"/>
          <ac:spMkLst>
            <pc:docMk/>
            <pc:sldMk cId="4089527368" sldId="274"/>
            <ac:spMk id="3" creationId="{B380C40F-3510-3E0E-4EFA-0D979890A99E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8" creationId="{8F9CBE3F-79A8-4F8F-88D9-DAD03D0D281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10" creationId="{508BEF50-7B1E-49A4-BC19-5F4F1D755E64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12" creationId="{C5CB530E-515E-412C-9DF1-5F8FFBD6F383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14" creationId="{AEA7509D-F04F-40CB-A0B3-EEF16499CC9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16" creationId="{C39ADB8F-D187-49D7-BDCF-C1B6DC72706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18" creationId="{712D4376-A578-4FF1-94FC-245E7A6A489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20" creationId="{3FBAD350-5664-4811-A208-657FB882D350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27" creationId="{32D45EE4-C4F0-4F72-B1C6-39F596D138A9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29" creationId="{8C459BAD-4279-4A9D-B0C5-662C5F5ED21F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1:01:14.841" v="145"/>
          <ac:spMkLst>
            <pc:docMk/>
            <pc:sldMk cId="4089527368" sldId="274"/>
            <ac:spMk id="31" creationId="{0953BC39-9D68-40BE-BF3C-5C4EB782AF94}"/>
          </ac:spMkLst>
        </pc:spChg>
        <pc:cxnChg chg="add del">
          <ac:chgData name="Yutong WANG (student)" userId="S::2682750w@student.gla.ac.uk::7f522a78-5d09-4e88-b79d-60d200ddd934" providerId="AD" clId="Web-{F8D1DA40-BFFA-4AFF-899E-769C77C33BB9}" dt="2024-01-31T11:01:14.841" v="145"/>
          <ac:cxnSpMkLst>
            <pc:docMk/>
            <pc:sldMk cId="4089527368" sldId="274"/>
            <ac:cxnSpMk id="22" creationId="{56020367-4FD5-4596-8E10-C5F095CD8DBF}"/>
          </ac:cxnSpMkLst>
        </pc:cxnChg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1:02:24.593" v="148" actId="1076"/>
        <pc:sldMkLst>
          <pc:docMk/>
          <pc:sldMk cId="3923257121" sldId="277"/>
        </pc:sldMkLst>
        <pc:spChg chg="mod">
          <ac:chgData name="Yutong WANG (student)" userId="S::2682750w@student.gla.ac.uk::7f522a78-5d09-4e88-b79d-60d200ddd934" providerId="AD" clId="Web-{F8D1DA40-BFFA-4AFF-899E-769C77C33BB9}" dt="2024-01-31T10:44:01.200" v="42"/>
          <ac:spMkLst>
            <pc:docMk/>
            <pc:sldMk cId="3923257121" sldId="277"/>
            <ac:spMk id="2" creationId="{EB15A574-3015-BDB6-01C9-836EF745BFEB}"/>
          </ac:spMkLst>
        </pc:spChg>
        <pc:spChg chg="mod ord">
          <ac:chgData name="Yutong WANG (student)" userId="S::2682750w@student.gla.ac.uk::7f522a78-5d09-4e88-b79d-60d200ddd934" providerId="AD" clId="Web-{F8D1DA40-BFFA-4AFF-899E-769C77C33BB9}" dt="2024-01-31T11:02:24.593" v="148" actId="1076"/>
          <ac:spMkLst>
            <pc:docMk/>
            <pc:sldMk cId="3923257121" sldId="277"/>
            <ac:spMk id="6" creationId="{6014404B-FF2E-BAC1-13E9-EFB616EE1024}"/>
          </ac:spMkLst>
        </pc:spChg>
        <pc:spChg chg="mod ord">
          <ac:chgData name="Yutong WANG (student)" userId="S::2682750w@student.gla.ac.uk::7f522a78-5d09-4e88-b79d-60d200ddd934" providerId="AD" clId="Web-{F8D1DA40-BFFA-4AFF-899E-769C77C33BB9}" dt="2024-01-31T10:44:01.200" v="42"/>
          <ac:spMkLst>
            <pc:docMk/>
            <pc:sldMk cId="3923257121" sldId="277"/>
            <ac:spMk id="7" creationId="{2BDBA4F6-03FD-D347-78F6-CAC200CDF42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4.401" v="1"/>
          <ac:spMkLst>
            <pc:docMk/>
            <pc:sldMk cId="3923257121" sldId="277"/>
            <ac:spMk id="13" creationId="{2B97F24A-32CE-4C1C-A50D-3016B394DCFB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4.401" v="1"/>
          <ac:spMkLst>
            <pc:docMk/>
            <pc:sldMk cId="3923257121" sldId="277"/>
            <ac:spMk id="15" creationId="{CD8B4F24-440B-49E9-B85D-733523DC064B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7.370" v="3"/>
          <ac:spMkLst>
            <pc:docMk/>
            <pc:sldMk cId="3923257121" sldId="277"/>
            <ac:spMk id="17" creationId="{2B97F24A-32CE-4C1C-A50D-3016B394DCFB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7.370" v="3"/>
          <ac:spMkLst>
            <pc:docMk/>
            <pc:sldMk cId="3923257121" sldId="277"/>
            <ac:spMk id="18" creationId="{6357EC4F-235E-4222-A36F-C7878ACE37F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52.807" v="7"/>
          <ac:spMkLst>
            <pc:docMk/>
            <pc:sldMk cId="3923257121" sldId="277"/>
            <ac:spMk id="19" creationId="{21BDEC81-16A7-4451-B893-C15000083B7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9.901" v="5"/>
          <ac:spMkLst>
            <pc:docMk/>
            <pc:sldMk cId="3923257121" sldId="277"/>
            <ac:spMk id="20" creationId="{2EB492CD-616E-47F8-933B-5E2D952A0593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9.901" v="5"/>
          <ac:spMkLst>
            <pc:docMk/>
            <pc:sldMk cId="3923257121" sldId="277"/>
            <ac:spMk id="21" creationId="{59383CF9-23B5-4335-9B21-1791C4CF1C7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49.901" v="5"/>
          <ac:spMkLst>
            <pc:docMk/>
            <pc:sldMk cId="3923257121" sldId="277"/>
            <ac:spMk id="22" creationId="{0007FE00-9498-4706-B255-6437B0252C0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52.807" v="7"/>
          <ac:spMkLst>
            <pc:docMk/>
            <pc:sldMk cId="3923257121" sldId="277"/>
            <ac:spMk id="24" creationId="{0D7B6173-1D58-48E2-83CF-37350F315F7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52.807" v="7"/>
          <ac:spMkLst>
            <pc:docMk/>
            <pc:sldMk cId="3923257121" sldId="277"/>
            <ac:spMk id="25" creationId="{BE149CDF-5DAC-4860-A285-9492CF2090A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2:52.807" v="7"/>
          <ac:spMkLst>
            <pc:docMk/>
            <pc:sldMk cId="3923257121" sldId="277"/>
            <ac:spMk id="27" creationId="{26A515A1-4D80-430E-BE0A-71A290516A8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2.105" v="11"/>
          <ac:spMkLst>
            <pc:docMk/>
            <pc:sldMk cId="3923257121" sldId="277"/>
            <ac:spMk id="32" creationId="{F821940F-7A1D-4ACC-85B4-A932898ABB3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2.105" v="11"/>
          <ac:spMkLst>
            <pc:docMk/>
            <pc:sldMk cId="3923257121" sldId="277"/>
            <ac:spMk id="33" creationId="{16674508-81D3-48CF-96BF-7FC60EAA572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5.667" v="13"/>
          <ac:spMkLst>
            <pc:docMk/>
            <pc:sldMk cId="3923257121" sldId="277"/>
            <ac:spMk id="35" creationId="{7ED7575E-88D2-B771-681D-46A7E55415DD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8.230" v="15"/>
          <ac:spMkLst>
            <pc:docMk/>
            <pc:sldMk cId="3923257121" sldId="277"/>
            <ac:spMk id="38" creationId="{0288C6B4-AFC3-407F-A595-EFFD38D4CCA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8.230" v="15"/>
          <ac:spMkLst>
            <pc:docMk/>
            <pc:sldMk cId="3923257121" sldId="277"/>
            <ac:spMk id="39" creationId="{CF236821-17FE-429B-8D2C-08E13A64EA40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8.230" v="15"/>
          <ac:spMkLst>
            <pc:docMk/>
            <pc:sldMk cId="3923257121" sldId="277"/>
            <ac:spMk id="40" creationId="{C0BDBCD2-E081-43AB-9119-C55465E5975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8.230" v="15"/>
          <ac:spMkLst>
            <pc:docMk/>
            <pc:sldMk cId="3923257121" sldId="277"/>
            <ac:spMk id="41" creationId="{98E79BE4-34FE-485A-98A5-92CE8F7C4743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08.230" v="15"/>
          <ac:spMkLst>
            <pc:docMk/>
            <pc:sldMk cId="3923257121" sldId="277"/>
            <ac:spMk id="42" creationId="{7A5F0580-5EE9-419F-96EE-B6529EF6E7D0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14.105" v="17"/>
          <ac:spMkLst>
            <pc:docMk/>
            <pc:sldMk cId="3923257121" sldId="277"/>
            <ac:spMk id="44" creationId="{C0763A76-9F1C-4FC5-82B7-DD475DA461B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14.105" v="17"/>
          <ac:spMkLst>
            <pc:docMk/>
            <pc:sldMk cId="3923257121" sldId="277"/>
            <ac:spMk id="45" creationId="{E81BF4F6-F2CF-4984-9D14-D6966D92F99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18.074" v="21"/>
          <ac:spMkLst>
            <pc:docMk/>
            <pc:sldMk cId="3923257121" sldId="277"/>
            <ac:spMk id="49" creationId="{0D7B6173-1D58-48E2-83CF-37350F315F7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18.074" v="21"/>
          <ac:spMkLst>
            <pc:docMk/>
            <pc:sldMk cId="3923257121" sldId="277"/>
            <ac:spMk id="50" creationId="{02EBFA83-D4DB-4CA0-B229-9E44634D7FE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18.074" v="21"/>
          <ac:spMkLst>
            <pc:docMk/>
            <pc:sldMk cId="3923257121" sldId="277"/>
            <ac:spMk id="52" creationId="{21BDEC81-16A7-4451-B893-C15000083B7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18.074" v="21"/>
          <ac:spMkLst>
            <pc:docMk/>
            <pc:sldMk cId="3923257121" sldId="277"/>
            <ac:spMk id="53" creationId="{26A515A1-4D80-430E-BE0A-71A290516A8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0.183" v="23"/>
          <ac:spMkLst>
            <pc:docMk/>
            <pc:sldMk cId="3923257121" sldId="277"/>
            <ac:spMk id="55" creationId="{0B9EE3F3-89B7-43C3-8651-C4C96830993D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0.183" v="23"/>
          <ac:spMkLst>
            <pc:docMk/>
            <pc:sldMk cId="3923257121" sldId="277"/>
            <ac:spMk id="56" creationId="{33AE4636-AEEC-45D6-84D4-7AC2DA48ECF8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0.183" v="23"/>
          <ac:spMkLst>
            <pc:docMk/>
            <pc:sldMk cId="3923257121" sldId="277"/>
            <ac:spMk id="57" creationId="{8D9CE0F4-2EB2-4F1F-8AAC-DB3571D9FE10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3.355" v="25"/>
          <ac:spMkLst>
            <pc:docMk/>
            <pc:sldMk cId="3923257121" sldId="277"/>
            <ac:spMk id="59" creationId="{1ECAB1E8-8195-4748-BE71-FF806D86892E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3.355" v="25"/>
          <ac:spMkLst>
            <pc:docMk/>
            <pc:sldMk cId="3923257121" sldId="277"/>
            <ac:spMk id="60" creationId="{57F6BDD4-E066-4008-8011-6CC31AEB4556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3.355" v="25"/>
          <ac:spMkLst>
            <pc:docMk/>
            <pc:sldMk cId="3923257121" sldId="277"/>
            <ac:spMk id="61" creationId="{2711A8FB-68FC-45FC-B01E-38F809E2D43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3.355" v="25"/>
          <ac:spMkLst>
            <pc:docMk/>
            <pc:sldMk cId="3923257121" sldId="277"/>
            <ac:spMk id="62" creationId="{2A865FE3-5FC9-4049-87CF-30019C46C0F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5.949" v="27"/>
          <ac:spMkLst>
            <pc:docMk/>
            <pc:sldMk cId="3923257121" sldId="277"/>
            <ac:spMk id="64" creationId="{DBC6133C-0615-4CE4-9132-37E609A9BDFA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5.949" v="27"/>
          <ac:spMkLst>
            <pc:docMk/>
            <pc:sldMk cId="3923257121" sldId="277"/>
            <ac:spMk id="65" creationId="{169CC832-2974-4E8D-90ED-3E2941BA7336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5.949" v="27"/>
          <ac:spMkLst>
            <pc:docMk/>
            <pc:sldMk cId="3923257121" sldId="277"/>
            <ac:spMk id="66" creationId="{55222F96-971A-4F90-B841-6BAB416C7AC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5.949" v="27"/>
          <ac:spMkLst>
            <pc:docMk/>
            <pc:sldMk cId="3923257121" sldId="277"/>
            <ac:spMk id="67" creationId="{08980754-6F4B-43C9-B9BE-127B6BED6586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5.949" v="27"/>
          <ac:spMkLst>
            <pc:docMk/>
            <pc:sldMk cId="3923257121" sldId="277"/>
            <ac:spMk id="68" creationId="{2C1BBA94-3F40-40AA-8BB9-E69E25E537C1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9.574" v="29"/>
          <ac:spMkLst>
            <pc:docMk/>
            <pc:sldMk cId="3923257121" sldId="277"/>
            <ac:spMk id="70" creationId="{2C9A9DA9-7DC8-488B-A882-123947B0F3D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9.574" v="29"/>
          <ac:spMkLst>
            <pc:docMk/>
            <pc:sldMk cId="3923257121" sldId="277"/>
            <ac:spMk id="71" creationId="{57F6BDD4-E066-4008-8011-6CC31AEB4556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9.574" v="29"/>
          <ac:spMkLst>
            <pc:docMk/>
            <pc:sldMk cId="3923257121" sldId="277"/>
            <ac:spMk id="72" creationId="{2711A8FB-68FC-45FC-B01E-38F809E2D43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29.574" v="29"/>
          <ac:spMkLst>
            <pc:docMk/>
            <pc:sldMk cId="3923257121" sldId="277"/>
            <ac:spMk id="73" creationId="{2A865FE3-5FC9-4049-87CF-30019C46C0F5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32.621" v="31"/>
          <ac:spMkLst>
            <pc:docMk/>
            <pc:sldMk cId="3923257121" sldId="277"/>
            <ac:spMk id="75" creationId="{FE1EC756-41E9-4FD6-AD48-EF46A28137B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32.621" v="31"/>
          <ac:spMkLst>
            <pc:docMk/>
            <pc:sldMk cId="3923257121" sldId="277"/>
            <ac:spMk id="76" creationId="{E66F6371-9EA5-9354-29DC-1D07B921F79C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44.200" v="33"/>
          <ac:spMkLst>
            <pc:docMk/>
            <pc:sldMk cId="3923257121" sldId="277"/>
            <ac:spMk id="78" creationId="{9E6671AF-110C-4E4D-BEB4-1323A3136D1B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47.809" v="35"/>
          <ac:spMkLst>
            <pc:docMk/>
            <pc:sldMk cId="3923257121" sldId="277"/>
            <ac:spMk id="80" creationId="{C0763A76-9F1C-4FC5-82B7-DD475DA461B2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47.809" v="35"/>
          <ac:spMkLst>
            <pc:docMk/>
            <pc:sldMk cId="3923257121" sldId="277"/>
            <ac:spMk id="81" creationId="{E81BF4F6-F2CF-4984-9D14-D6966D92F99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50.340" v="37"/>
          <ac:spMkLst>
            <pc:docMk/>
            <pc:sldMk cId="3923257121" sldId="277"/>
            <ac:spMk id="83" creationId="{0288C6B4-AFC3-407F-A595-EFFD38D4CCA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50.340" v="37"/>
          <ac:spMkLst>
            <pc:docMk/>
            <pc:sldMk cId="3923257121" sldId="277"/>
            <ac:spMk id="84" creationId="{CF236821-17FE-429B-8D2C-08E13A64EA40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50.340" v="37"/>
          <ac:spMkLst>
            <pc:docMk/>
            <pc:sldMk cId="3923257121" sldId="277"/>
            <ac:spMk id="85" creationId="{C0BDBCD2-E081-43AB-9119-C55465E5975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50.340" v="37"/>
          <ac:spMkLst>
            <pc:docMk/>
            <pc:sldMk cId="3923257121" sldId="277"/>
            <ac:spMk id="86" creationId="{98E79BE4-34FE-485A-98A5-92CE8F7C4743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50.340" v="37"/>
          <ac:spMkLst>
            <pc:docMk/>
            <pc:sldMk cId="3923257121" sldId="277"/>
            <ac:spMk id="87" creationId="{7A5F0580-5EE9-419F-96EE-B6529EF6E7D0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3:56.388" v="39"/>
          <ac:spMkLst>
            <pc:docMk/>
            <pc:sldMk cId="3923257121" sldId="277"/>
            <ac:spMk id="89" creationId="{7ED7575E-88D2-B771-681D-46A7E55415DD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4:01.200" v="41"/>
          <ac:spMkLst>
            <pc:docMk/>
            <pc:sldMk cId="3923257121" sldId="277"/>
            <ac:spMk id="92" creationId="{F821940F-7A1D-4ACC-85B4-A932898ABB37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44:01.200" v="41"/>
          <ac:spMkLst>
            <pc:docMk/>
            <pc:sldMk cId="3923257121" sldId="277"/>
            <ac:spMk id="93" creationId="{16674508-81D3-48CF-96BF-7FC60EAA572A}"/>
          </ac:spMkLst>
        </pc:spChg>
        <pc:grpChg chg="add del">
          <ac:chgData name="Yutong WANG (student)" userId="S::2682750w@student.gla.ac.uk::7f522a78-5d09-4e88-b79d-60d200ddd934" providerId="AD" clId="Web-{F8D1DA40-BFFA-4AFF-899E-769C77C33BB9}" dt="2024-01-31T10:42:57.901" v="9"/>
          <ac:grpSpMkLst>
            <pc:docMk/>
            <pc:sldMk cId="3923257121" sldId="277"/>
            <ac:grpSpMk id="29" creationId="{31C49F18-8757-4E87-5C2E-9D6D7B82BA3B}"/>
          </ac:grpSpMkLst>
        </pc:grpChg>
        <pc:grpChg chg="add">
          <ac:chgData name="Yutong WANG (student)" userId="S::2682750w@student.gla.ac.uk::7f522a78-5d09-4e88-b79d-60d200ddd934" providerId="AD" clId="Web-{F8D1DA40-BFFA-4AFF-899E-769C77C33BB9}" dt="2024-01-31T10:44:01.200" v="42"/>
          <ac:grpSpMkLst>
            <pc:docMk/>
            <pc:sldMk cId="3923257121" sldId="277"/>
            <ac:grpSpMk id="95" creationId="{31C49F18-8757-4E87-5C2E-9D6D7B82BA3B}"/>
          </ac:grpSpMkLst>
        </pc:grpChg>
        <pc:picChg chg="mod">
          <ac:chgData name="Yutong WANG (student)" userId="S::2682750w@student.gla.ac.uk::7f522a78-5d09-4e88-b79d-60d200ddd934" providerId="AD" clId="Web-{F8D1DA40-BFFA-4AFF-899E-769C77C33BB9}" dt="2024-01-31T10:44:01.200" v="42"/>
          <ac:picMkLst>
            <pc:docMk/>
            <pc:sldMk cId="3923257121" sldId="277"/>
            <ac:picMk id="8" creationId="{F87F28B3-E36A-26FB-3EBF-12294DACC930}"/>
          </ac:picMkLst>
        </pc:picChg>
        <pc:picChg chg="add del">
          <ac:chgData name="Yutong WANG (student)" userId="S::2682750w@student.gla.ac.uk::7f522a78-5d09-4e88-b79d-60d200ddd934" providerId="AD" clId="Web-{F8D1DA40-BFFA-4AFF-899E-769C77C33BB9}" dt="2024-01-31T10:42:52.807" v="7"/>
          <ac:picMkLst>
            <pc:docMk/>
            <pc:sldMk cId="3923257121" sldId="277"/>
            <ac:picMk id="26" creationId="{B0DAC8FB-A162-44E3-A606-C855A03A5B09}"/>
          </ac:picMkLst>
        </pc:picChg>
        <pc:picChg chg="add del">
          <ac:chgData name="Yutong WANG (student)" userId="S::2682750w@student.gla.ac.uk::7f522a78-5d09-4e88-b79d-60d200ddd934" providerId="AD" clId="Web-{F8D1DA40-BFFA-4AFF-899E-769C77C33BB9}" dt="2024-01-31T10:43:18.074" v="21"/>
          <ac:picMkLst>
            <pc:docMk/>
            <pc:sldMk cId="3923257121" sldId="277"/>
            <ac:picMk id="51" creationId="{B0DAC8FB-A162-44E3-A606-C855A03A5B09}"/>
          </ac:picMkLst>
        </pc:picChg>
        <pc:cxnChg chg="add del">
          <ac:chgData name="Yutong WANG (student)" userId="S::2682750w@student.gla.ac.uk::7f522a78-5d09-4e88-b79d-60d200ddd934" providerId="AD" clId="Web-{F8D1DA40-BFFA-4AFF-899E-769C77C33BB9}" dt="2024-01-31T10:43:05.667" v="13"/>
          <ac:cxnSpMkLst>
            <pc:docMk/>
            <pc:sldMk cId="3923257121" sldId="277"/>
            <ac:cxnSpMk id="36" creationId="{249EDD1B-F94D-B4E6-ACAA-566B9A26FDE3}"/>
          </ac:cxnSpMkLst>
        </pc:cxnChg>
        <pc:cxnChg chg="add del">
          <ac:chgData name="Yutong WANG (student)" userId="S::2682750w@student.gla.ac.uk::7f522a78-5d09-4e88-b79d-60d200ddd934" providerId="AD" clId="Web-{F8D1DA40-BFFA-4AFF-899E-769C77C33BB9}" dt="2024-01-31T10:43:16.152" v="19"/>
          <ac:cxnSpMkLst>
            <pc:docMk/>
            <pc:sldMk cId="3923257121" sldId="277"/>
            <ac:cxnSpMk id="47" creationId="{FC23E3B9-5ABF-58B3-E2B0-E9A5DAA90037}"/>
          </ac:cxnSpMkLst>
        </pc:cxnChg>
        <pc:cxnChg chg="add del">
          <ac:chgData name="Yutong WANG (student)" userId="S::2682750w@student.gla.ac.uk::7f522a78-5d09-4e88-b79d-60d200ddd934" providerId="AD" clId="Web-{F8D1DA40-BFFA-4AFF-899E-769C77C33BB9}" dt="2024-01-31T10:43:56.388" v="39"/>
          <ac:cxnSpMkLst>
            <pc:docMk/>
            <pc:sldMk cId="3923257121" sldId="277"/>
            <ac:cxnSpMk id="90" creationId="{249EDD1B-F94D-B4E6-ACAA-566B9A26FDE3}"/>
          </ac:cxnSpMkLst>
        </pc:cxnChg>
      </pc:sldChg>
      <pc:sldChg chg="addSp modSp mod setBg">
        <pc:chgData name="Yutong WANG (student)" userId="S::2682750w@student.gla.ac.uk::7f522a78-5d09-4e88-b79d-60d200ddd934" providerId="AD" clId="Web-{F8D1DA40-BFFA-4AFF-899E-769C77C33BB9}" dt="2024-01-31T10:52:15.684" v="96"/>
        <pc:sldMkLst>
          <pc:docMk/>
          <pc:sldMk cId="2580312711" sldId="278"/>
        </pc:sldMkLst>
        <pc:spChg chg="mod">
          <ac:chgData name="Yutong WANG (student)" userId="S::2682750w@student.gla.ac.uk::7f522a78-5d09-4e88-b79d-60d200ddd934" providerId="AD" clId="Web-{F8D1DA40-BFFA-4AFF-899E-769C77C33BB9}" dt="2024-01-31T10:51:55.058" v="93"/>
          <ac:spMkLst>
            <pc:docMk/>
            <pc:sldMk cId="2580312711" sldId="278"/>
            <ac:spMk id="2" creationId="{2B29F5EE-AAEE-E10F-0596-44D6AFA77110}"/>
          </ac:spMkLst>
        </pc:spChg>
        <pc:spChg chg="add mod">
          <ac:chgData name="Yutong WANG (student)" userId="S::2682750w@student.gla.ac.uk::7f522a78-5d09-4e88-b79d-60d200ddd934" providerId="AD" clId="Web-{F8D1DA40-BFFA-4AFF-899E-769C77C33BB9}" dt="2024-01-31T10:52:15.684" v="96"/>
          <ac:spMkLst>
            <pc:docMk/>
            <pc:sldMk cId="2580312711" sldId="278"/>
            <ac:spMk id="8" creationId="{A4AC5506-6312-4701-8D3C-40187889A947}"/>
          </ac:spMkLst>
        </pc:spChg>
        <pc:picChg chg="mod">
          <ac:chgData name="Yutong WANG (student)" userId="S::2682750w@student.gla.ac.uk::7f522a78-5d09-4e88-b79d-60d200ddd934" providerId="AD" clId="Web-{F8D1DA40-BFFA-4AFF-899E-769C77C33BB9}" dt="2024-01-31T10:52:04.809" v="95" actId="1076"/>
          <ac:picMkLst>
            <pc:docMk/>
            <pc:sldMk cId="2580312711" sldId="278"/>
            <ac:picMk id="3" creationId="{B0A759F4-F952-C0A8-592F-2251446A5D31}"/>
          </ac:picMkLst>
        </pc:picChg>
      </pc:sldChg>
      <pc:sldChg chg="addSp delSp modSp mod setBg">
        <pc:chgData name="Yutong WANG (student)" userId="S::2682750w@student.gla.ac.uk::7f522a78-5d09-4e88-b79d-60d200ddd934" providerId="AD" clId="Web-{F8D1DA40-BFFA-4AFF-899E-769C77C33BB9}" dt="2024-01-31T11:03:15.985" v="152" actId="1076"/>
        <pc:sldMkLst>
          <pc:docMk/>
          <pc:sldMk cId="3995409797" sldId="279"/>
        </pc:sldMkLst>
        <pc:spChg chg="mod ord">
          <ac:chgData name="Yutong WANG (student)" userId="S::2682750w@student.gla.ac.uk::7f522a78-5d09-4e88-b79d-60d200ddd934" providerId="AD" clId="Web-{F8D1DA40-BFFA-4AFF-899E-769C77C33BB9}" dt="2024-01-31T11:03:15.985" v="152" actId="1076"/>
          <ac:spMkLst>
            <pc:docMk/>
            <pc:sldMk cId="3995409797" sldId="279"/>
            <ac:spMk id="2" creationId="{45AE98D6-C604-3295-CF14-490E4FC45226}"/>
          </ac:spMkLst>
        </pc:spChg>
        <pc:spChg chg="mod">
          <ac:chgData name="Yutong WANG (student)" userId="S::2682750w@student.gla.ac.uk::7f522a78-5d09-4e88-b79d-60d200ddd934" providerId="AD" clId="Web-{F8D1DA40-BFFA-4AFF-899E-769C77C33BB9}" dt="2024-01-31T11:02:45.469" v="150" actId="1076"/>
          <ac:spMkLst>
            <pc:docMk/>
            <pc:sldMk cId="3995409797" sldId="279"/>
            <ac:spMk id="7" creationId="{2D2CD987-21FB-B38A-5380-615707C77EC8}"/>
          </ac:spMkLst>
        </pc:spChg>
        <pc:spChg chg="mod ord">
          <ac:chgData name="Yutong WANG (student)" userId="S::2682750w@student.gla.ac.uk::7f522a78-5d09-4e88-b79d-60d200ddd934" providerId="AD" clId="Web-{F8D1DA40-BFFA-4AFF-899E-769C77C33BB9}" dt="2024-01-31T11:02:42.234" v="149" actId="1076"/>
          <ac:spMkLst>
            <pc:docMk/>
            <pc:sldMk cId="3995409797" sldId="279"/>
            <ac:spMk id="8" creationId="{F1E3B91C-E568-333D-A87E-6A788B4C58ED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0:55.541" v="86"/>
          <ac:spMkLst>
            <pc:docMk/>
            <pc:sldMk cId="3995409797" sldId="279"/>
            <ac:spMk id="10" creationId="{3B47FC9C-2ED3-4100-A4EF-E8CDFEE106C9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1:05.041" v="88"/>
          <ac:spMkLst>
            <pc:docMk/>
            <pc:sldMk cId="3995409797" sldId="279"/>
            <ac:spMk id="12" creationId="{E8D41CF8-5232-42BC-8D05-AFEDE215398E}"/>
          </ac:spMkLst>
        </pc:spChg>
        <pc:spChg chg="add del mod">
          <ac:chgData name="Yutong WANG (student)" userId="S::2682750w@student.gla.ac.uk::7f522a78-5d09-4e88-b79d-60d200ddd934" providerId="AD" clId="Web-{F8D1DA40-BFFA-4AFF-899E-769C77C33BB9}" dt="2024-01-31T10:50:31.900" v="84"/>
          <ac:spMkLst>
            <pc:docMk/>
            <pc:sldMk cId="3995409797" sldId="279"/>
            <ac:spMk id="13" creationId="{E8D41CF8-5232-42BC-8D05-AFEDE215398E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1:05.041" v="88"/>
          <ac:spMkLst>
            <pc:docMk/>
            <pc:sldMk cId="3995409797" sldId="279"/>
            <ac:spMk id="14" creationId="{49237091-E62C-4878-AA4C-0B9995ADB28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0:31.900" v="84"/>
          <ac:spMkLst>
            <pc:docMk/>
            <pc:sldMk cId="3995409797" sldId="279"/>
            <ac:spMk id="15" creationId="{49237091-E62C-4878-AA4C-0B9995ADB28F}"/>
          </ac:spMkLst>
        </pc:spChg>
        <pc:spChg chg="add del">
          <ac:chgData name="Yutong WANG (student)" userId="S::2682750w@student.gla.ac.uk::7f522a78-5d09-4e88-b79d-60d200ddd934" providerId="AD" clId="Web-{F8D1DA40-BFFA-4AFF-899E-769C77C33BB9}" dt="2024-01-31T10:51:33.042" v="90"/>
          <ac:spMkLst>
            <pc:docMk/>
            <pc:sldMk cId="3995409797" sldId="279"/>
            <ac:spMk id="16" creationId="{3B47FC9C-2ED3-4100-A4EF-E8CDFEE106C9}"/>
          </ac:spMkLst>
        </pc:spChg>
        <pc:spChg chg="add mod">
          <ac:chgData name="Yutong WANG (student)" userId="S::2682750w@student.gla.ac.uk::7f522a78-5d09-4e88-b79d-60d200ddd934" providerId="AD" clId="Web-{F8D1DA40-BFFA-4AFF-899E-769C77C33BB9}" dt="2024-01-31T10:51:44.120" v="92"/>
          <ac:spMkLst>
            <pc:docMk/>
            <pc:sldMk cId="3995409797" sldId="279"/>
            <ac:spMk id="18" creationId="{A4AC5506-6312-4701-8D3C-40187889A947}"/>
          </ac:spMkLst>
        </pc:spChg>
        <pc:picChg chg="mod">
          <ac:chgData name="Yutong WANG (student)" userId="S::2682750w@student.gla.ac.uk::7f522a78-5d09-4e88-b79d-60d200ddd934" providerId="AD" clId="Web-{F8D1DA40-BFFA-4AFF-899E-769C77C33BB9}" dt="2024-01-31T10:51:33.042" v="91"/>
          <ac:picMkLst>
            <pc:docMk/>
            <pc:sldMk cId="3995409797" sldId="279"/>
            <ac:picMk id="4" creationId="{360C23B3-73E5-1293-EB8A-D30281ABEC02}"/>
          </ac:picMkLst>
        </pc:picChg>
        <pc:picChg chg="mod">
          <ac:chgData name="Yutong WANG (student)" userId="S::2682750w@student.gla.ac.uk::7f522a78-5d09-4e88-b79d-60d200ddd934" providerId="AD" clId="Web-{F8D1DA40-BFFA-4AFF-899E-769C77C33BB9}" dt="2024-01-31T10:51:33.042" v="91"/>
          <ac:picMkLst>
            <pc:docMk/>
            <pc:sldMk cId="3995409797" sldId="279"/>
            <ac:picMk id="6" creationId="{4E90A1D4-D3A7-7D14-A855-AE384A776B13}"/>
          </ac:picMkLst>
        </pc:picChg>
      </pc:sldChg>
      <pc:sldChg chg="addSp modSp mod setBg">
        <pc:chgData name="Yutong WANG (student)" userId="S::2682750w@student.gla.ac.uk::7f522a78-5d09-4e88-b79d-60d200ddd934" providerId="AD" clId="Web-{F8D1DA40-BFFA-4AFF-899E-769C77C33BB9}" dt="2024-01-31T10:56:53.177" v="124"/>
        <pc:sldMkLst>
          <pc:docMk/>
          <pc:sldMk cId="4060934964" sldId="280"/>
        </pc:sldMkLst>
        <pc:spChg chg="mod">
          <ac:chgData name="Yutong WANG (student)" userId="S::2682750w@student.gla.ac.uk::7f522a78-5d09-4e88-b79d-60d200ddd934" providerId="AD" clId="Web-{F8D1DA40-BFFA-4AFF-899E-769C77C33BB9}" dt="2024-01-31T10:56:53.177" v="124"/>
          <ac:spMkLst>
            <pc:docMk/>
            <pc:sldMk cId="4060934964" sldId="280"/>
            <ac:spMk id="2" creationId="{B52356D3-EF26-4A30-6195-AA05B97C5A34}"/>
          </ac:spMkLst>
        </pc:spChg>
        <pc:spChg chg="mod">
          <ac:chgData name="Yutong WANG (student)" userId="S::2682750w@student.gla.ac.uk::7f522a78-5d09-4e88-b79d-60d200ddd934" providerId="AD" clId="Web-{F8D1DA40-BFFA-4AFF-899E-769C77C33BB9}" dt="2024-01-31T10:56:53.177" v="124"/>
          <ac:spMkLst>
            <pc:docMk/>
            <pc:sldMk cId="4060934964" sldId="280"/>
            <ac:spMk id="4" creationId="{45191FDB-6672-9D55-1A2F-47AD14D5172D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6:53.177" v="124"/>
          <ac:spMkLst>
            <pc:docMk/>
            <pc:sldMk cId="4060934964" sldId="280"/>
            <ac:spMk id="9" creationId="{32D45EE4-C4F0-4F72-B1C6-39F596D138A9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6:53.177" v="124"/>
          <ac:spMkLst>
            <pc:docMk/>
            <pc:sldMk cId="4060934964" sldId="280"/>
            <ac:spMk id="11" creationId="{8C459BAD-4279-4A9D-B0C5-662C5F5ED21F}"/>
          </ac:spMkLst>
        </pc:spChg>
        <pc:spChg chg="add">
          <ac:chgData name="Yutong WANG (student)" userId="S::2682750w@student.gla.ac.uk::7f522a78-5d09-4e88-b79d-60d200ddd934" providerId="AD" clId="Web-{F8D1DA40-BFFA-4AFF-899E-769C77C33BB9}" dt="2024-01-31T10:56:53.177" v="124"/>
          <ac:spMkLst>
            <pc:docMk/>
            <pc:sldMk cId="4060934964" sldId="280"/>
            <ac:spMk id="13" creationId="{0953BC39-9D68-40BE-BF3C-5C4EB782AF94}"/>
          </ac:spMkLst>
        </pc:spChg>
      </pc:sldChg>
      <pc:sldChg chg="addSp modSp">
        <pc:chgData name="Yutong WANG (student)" userId="S::2682750w@student.gla.ac.uk::7f522a78-5d09-4e88-b79d-60d200ddd934" providerId="AD" clId="Web-{F8D1DA40-BFFA-4AFF-899E-769C77C33BB9}" dt="2024-01-31T10:49:44.367" v="80" actId="1076"/>
        <pc:sldMkLst>
          <pc:docMk/>
          <pc:sldMk cId="1729283547" sldId="281"/>
        </pc:sldMkLst>
        <pc:spChg chg="add ord">
          <ac:chgData name="Yutong WANG (student)" userId="S::2682750w@student.gla.ac.uk::7f522a78-5d09-4e88-b79d-60d200ddd934" providerId="AD" clId="Web-{F8D1DA40-BFFA-4AFF-899E-769C77C33BB9}" dt="2024-01-31T10:47:53.317" v="68"/>
          <ac:spMkLst>
            <pc:docMk/>
            <pc:sldMk cId="1729283547" sldId="281"/>
            <ac:spMk id="3" creationId="{7EF5FABE-E953-4A53-82AA-B9E439D672B0}"/>
          </ac:spMkLst>
        </pc:spChg>
        <pc:spChg chg="mod">
          <ac:chgData name="Yutong WANG (student)" userId="S::2682750w@student.gla.ac.uk::7f522a78-5d09-4e88-b79d-60d200ddd934" providerId="AD" clId="Web-{F8D1DA40-BFFA-4AFF-899E-769C77C33BB9}" dt="2024-01-31T10:49:18.147" v="78" actId="1076"/>
          <ac:spMkLst>
            <pc:docMk/>
            <pc:sldMk cId="1729283547" sldId="281"/>
            <ac:spMk id="9" creationId="{E14A6949-4CA2-87F0-3C28-41B9FCD63CA3}"/>
          </ac:spMkLst>
        </pc:spChg>
        <pc:picChg chg="mod">
          <ac:chgData name="Yutong WANG (student)" userId="S::2682750w@student.gla.ac.uk::7f522a78-5d09-4e88-b79d-60d200ddd934" providerId="AD" clId="Web-{F8D1DA40-BFFA-4AFF-899E-769C77C33BB9}" dt="2024-01-31T10:49:44.367" v="80" actId="1076"/>
          <ac:picMkLst>
            <pc:docMk/>
            <pc:sldMk cId="1729283547" sldId="281"/>
            <ac:picMk id="7" creationId="{2080E824-4560-FB60-28FD-3800C3492F18}"/>
          </ac:picMkLst>
        </pc:picChg>
      </pc:sldChg>
    </pc:docChg>
  </pc:docChgLst>
  <pc:docChgLst>
    <pc:chgData name="Yutong WANG (student)" userId="S::2682750w@student.gla.ac.uk::7f522a78-5d09-4e88-b79d-60d200ddd934" providerId="AD" clId="Web-{FB39DA93-2347-489C-B57F-6956048585DA}"/>
    <pc:docChg chg="modSld">
      <pc:chgData name="Yutong WANG (student)" userId="S::2682750w@student.gla.ac.uk::7f522a78-5d09-4e88-b79d-60d200ddd934" providerId="AD" clId="Web-{FB39DA93-2347-489C-B57F-6956048585DA}" dt="2024-01-30T20:48:40.935" v="38" actId="1076"/>
      <pc:docMkLst>
        <pc:docMk/>
      </pc:docMkLst>
      <pc:sldChg chg="addSp delSp modSp">
        <pc:chgData name="Yutong WANG (student)" userId="S::2682750w@student.gla.ac.uk::7f522a78-5d09-4e88-b79d-60d200ddd934" providerId="AD" clId="Web-{FB39DA93-2347-489C-B57F-6956048585DA}" dt="2024-01-30T20:48:40.935" v="38" actId="1076"/>
        <pc:sldMkLst>
          <pc:docMk/>
          <pc:sldMk cId="2768373260" sldId="266"/>
        </pc:sldMkLst>
        <pc:spChg chg="mod">
          <ac:chgData name="Yutong WANG (student)" userId="S::2682750w@student.gla.ac.uk::7f522a78-5d09-4e88-b79d-60d200ddd934" providerId="AD" clId="Web-{FB39DA93-2347-489C-B57F-6956048585DA}" dt="2024-01-30T20:48:40.935" v="38" actId="1076"/>
          <ac:spMkLst>
            <pc:docMk/>
            <pc:sldMk cId="2768373260" sldId="266"/>
            <ac:spMk id="2" creationId="{1ABB9EA7-A71E-908C-A313-D494A018A039}"/>
          </ac:spMkLst>
        </pc:spChg>
        <pc:spChg chg="del mod">
          <ac:chgData name="Yutong WANG (student)" userId="S::2682750w@student.gla.ac.uk::7f522a78-5d09-4e88-b79d-60d200ddd934" providerId="AD" clId="Web-{FB39DA93-2347-489C-B57F-6956048585DA}" dt="2024-01-30T20:47:46.605" v="33"/>
          <ac:spMkLst>
            <pc:docMk/>
            <pc:sldMk cId="2768373260" sldId="266"/>
            <ac:spMk id="3" creationId="{6958C651-8F75-80F7-C7AF-594F428945F3}"/>
          </ac:spMkLst>
        </pc:spChg>
        <pc:picChg chg="add del mod">
          <ac:chgData name="Yutong WANG (student)" userId="S::2682750w@student.gla.ac.uk::7f522a78-5d09-4e88-b79d-60d200ddd934" providerId="AD" clId="Web-{FB39DA93-2347-489C-B57F-6956048585DA}" dt="2024-01-30T20:40:31.219" v="21"/>
          <ac:picMkLst>
            <pc:docMk/>
            <pc:sldMk cId="2768373260" sldId="266"/>
            <ac:picMk id="5" creationId="{6DF514AA-387C-3C5A-E047-76EE0F044131}"/>
          </ac:picMkLst>
        </pc:picChg>
        <pc:picChg chg="add del mod">
          <ac:chgData name="Yutong WANG (student)" userId="S::2682750w@student.gla.ac.uk::7f522a78-5d09-4e88-b79d-60d200ddd934" providerId="AD" clId="Web-{FB39DA93-2347-489C-B57F-6956048585DA}" dt="2024-01-30T20:47:39.058" v="32"/>
          <ac:picMkLst>
            <pc:docMk/>
            <pc:sldMk cId="2768373260" sldId="266"/>
            <ac:picMk id="7" creationId="{B9FD8657-F0C8-DD48-38A0-BE89C890BA8D}"/>
          </ac:picMkLst>
        </pc:picChg>
        <pc:picChg chg="add mod ord">
          <ac:chgData name="Yutong WANG (student)" userId="S::2682750w@student.gla.ac.uk::7f522a78-5d09-4e88-b79d-60d200ddd934" providerId="AD" clId="Web-{FB39DA93-2347-489C-B57F-6956048585DA}" dt="2024-01-30T20:48:30.060" v="37" actId="1076"/>
          <ac:picMkLst>
            <pc:docMk/>
            <pc:sldMk cId="2768373260" sldId="266"/>
            <ac:picMk id="8" creationId="{C6C60781-F854-D0C3-2DA6-BF0DCD81E4F6}"/>
          </ac:picMkLst>
        </pc:picChg>
      </pc:sldChg>
      <pc:sldChg chg="addSp modSp">
        <pc:chgData name="Yutong WANG (student)" userId="S::2682750w@student.gla.ac.uk::7f522a78-5d09-4e88-b79d-60d200ddd934" providerId="AD" clId="Web-{FB39DA93-2347-489C-B57F-6956048585DA}" dt="2024-01-30T20:38:33.326" v="3" actId="1076"/>
        <pc:sldMkLst>
          <pc:docMk/>
          <pc:sldMk cId="1041079849" sldId="267"/>
        </pc:sldMkLst>
        <pc:picChg chg="add mod">
          <ac:chgData name="Yutong WANG (student)" userId="S::2682750w@student.gla.ac.uk::7f522a78-5d09-4e88-b79d-60d200ddd934" providerId="AD" clId="Web-{FB39DA93-2347-489C-B57F-6956048585DA}" dt="2024-01-30T20:38:33.326" v="3" actId="1076"/>
          <ac:picMkLst>
            <pc:docMk/>
            <pc:sldMk cId="1041079849" sldId="267"/>
            <ac:picMk id="2" creationId="{4599E7A2-27F4-F17A-6F2A-2B754D96898B}"/>
          </ac:picMkLst>
        </pc:picChg>
        <pc:picChg chg="add mod">
          <ac:chgData name="Yutong WANG (student)" userId="S::2682750w@student.gla.ac.uk::7f522a78-5d09-4e88-b79d-60d200ddd934" providerId="AD" clId="Web-{FB39DA93-2347-489C-B57F-6956048585DA}" dt="2024-01-30T20:38:31.232" v="2" actId="1076"/>
          <ac:picMkLst>
            <pc:docMk/>
            <pc:sldMk cId="1041079849" sldId="267"/>
            <ac:picMk id="3" creationId="{9FACB168-A71A-9BD0-9777-46E78613E5D6}"/>
          </ac:picMkLst>
        </pc:picChg>
      </pc:sldChg>
    </pc:docChg>
  </pc:docChgLst>
  <pc:docChgLst>
    <pc:chgData name="Yutong WANG (student)" userId="S::2682750w@student.gla.ac.uk::7f522a78-5d09-4e88-b79d-60d200ddd934" providerId="AD" clId="Web-{F9C06B60-3DF0-4DB9-8595-B7EE469A0A80}"/>
    <pc:docChg chg="modSld">
      <pc:chgData name="Yutong WANG (student)" userId="S::2682750w@student.gla.ac.uk::7f522a78-5d09-4e88-b79d-60d200ddd934" providerId="AD" clId="Web-{F9C06B60-3DF0-4DB9-8595-B7EE469A0A80}" dt="2024-01-30T21:11:25.555" v="39" actId="14100"/>
      <pc:docMkLst>
        <pc:docMk/>
      </pc:docMkLst>
      <pc:sldChg chg="addSp modSp">
        <pc:chgData name="Yutong WANG (student)" userId="S::2682750w@student.gla.ac.uk::7f522a78-5d09-4e88-b79d-60d200ddd934" providerId="AD" clId="Web-{F9C06B60-3DF0-4DB9-8595-B7EE469A0A80}" dt="2024-01-30T21:11:25.555" v="39" actId="14100"/>
        <pc:sldMkLst>
          <pc:docMk/>
          <pc:sldMk cId="2768373260" sldId="266"/>
        </pc:sldMkLst>
        <pc:spChg chg="add mod">
          <ac:chgData name="Yutong WANG (student)" userId="S::2682750w@student.gla.ac.uk::7f522a78-5d09-4e88-b79d-60d200ddd934" providerId="AD" clId="Web-{F9C06B60-3DF0-4DB9-8595-B7EE469A0A80}" dt="2024-01-30T21:11:25.555" v="39" actId="14100"/>
          <ac:spMkLst>
            <pc:docMk/>
            <pc:sldMk cId="2768373260" sldId="266"/>
            <ac:spMk id="3" creationId="{A2B0A945-464D-2903-8834-3A5AF0E8DBF5}"/>
          </ac:spMkLst>
        </pc:spChg>
      </pc:sldChg>
    </pc:docChg>
  </pc:docChgLst>
  <pc:docChgLst>
    <pc:chgData name="Bowen Ren (student)" userId="S::2818474r@student.gla.ac.uk::99f00b93-925f-43c0-95b1-5ea469d607d2" providerId="AD" clId="Web-{288C6382-194D-4C4B-B01D-FF8930E9318B}"/>
    <pc:docChg chg="addSld delSld modSld">
      <pc:chgData name="Bowen Ren (student)" userId="S::2818474r@student.gla.ac.uk::99f00b93-925f-43c0-95b1-5ea469d607d2" providerId="AD" clId="Web-{288C6382-194D-4C4B-B01D-FF8930E9318B}" dt="2024-01-30T22:25:28.204" v="69" actId="1076"/>
      <pc:docMkLst>
        <pc:docMk/>
      </pc:docMkLst>
      <pc:sldChg chg="addSp delSp modSp">
        <pc:chgData name="Bowen Ren (student)" userId="S::2818474r@student.gla.ac.uk::99f00b93-925f-43c0-95b1-5ea469d607d2" providerId="AD" clId="Web-{288C6382-194D-4C4B-B01D-FF8930E9318B}" dt="2024-01-30T22:24:37.265" v="64" actId="20577"/>
        <pc:sldMkLst>
          <pc:docMk/>
          <pc:sldMk cId="3754243387" sldId="259"/>
        </pc:sldMkLst>
        <pc:spChg chg="del">
          <ac:chgData name="Bowen Ren (student)" userId="S::2818474r@student.gla.ac.uk::99f00b93-925f-43c0-95b1-5ea469d607d2" providerId="AD" clId="Web-{288C6382-194D-4C4B-B01D-FF8930E9318B}" dt="2024-01-30T22:23:03.028" v="51"/>
          <ac:spMkLst>
            <pc:docMk/>
            <pc:sldMk cId="3754243387" sldId="259"/>
            <ac:spMk id="3" creationId="{7746D399-7EC7-A62D-6B29-F65D384A14C3}"/>
          </ac:spMkLst>
        </pc:spChg>
        <pc:spChg chg="add mod">
          <ac:chgData name="Bowen Ren (student)" userId="S::2818474r@student.gla.ac.uk::99f00b93-925f-43c0-95b1-5ea469d607d2" providerId="AD" clId="Web-{288C6382-194D-4C4B-B01D-FF8930E9318B}" dt="2024-01-30T22:24:37.265" v="64" actId="20577"/>
          <ac:spMkLst>
            <pc:docMk/>
            <pc:sldMk cId="3754243387" sldId="259"/>
            <ac:spMk id="6" creationId="{69EBD25C-65BC-DFF2-8F4A-7918CF16CB2A}"/>
          </ac:spMkLst>
        </pc:spChg>
        <pc:spChg chg="add del mod">
          <ac:chgData name="Bowen Ren (student)" userId="S::2818474r@student.gla.ac.uk::99f00b93-925f-43c0-95b1-5ea469d607d2" providerId="AD" clId="Web-{288C6382-194D-4C4B-B01D-FF8930E9318B}" dt="2024-01-30T22:23:59.342" v="60"/>
          <ac:spMkLst>
            <pc:docMk/>
            <pc:sldMk cId="3754243387" sldId="259"/>
            <ac:spMk id="8" creationId="{28DEFBD9-1FCC-AE1F-BDF3-1CD92E807013}"/>
          </ac:spMkLst>
        </pc:spChg>
        <pc:picChg chg="del">
          <ac:chgData name="Bowen Ren (student)" userId="S::2818474r@student.gla.ac.uk::99f00b93-925f-43c0-95b1-5ea469d607d2" providerId="AD" clId="Web-{288C6382-194D-4C4B-B01D-FF8930E9318B}" dt="2024-01-30T22:01:35.316" v="23"/>
          <ac:picMkLst>
            <pc:docMk/>
            <pc:sldMk cId="3754243387" sldId="259"/>
            <ac:picMk id="2" creationId="{E3E1AF6D-1975-4C63-F811-7E14DBF9D983}"/>
          </ac:picMkLst>
        </pc:picChg>
        <pc:picChg chg="add mod">
          <ac:chgData name="Bowen Ren (student)" userId="S::2818474r@student.gla.ac.uk::99f00b93-925f-43c0-95b1-5ea469d607d2" providerId="AD" clId="Web-{288C6382-194D-4C4B-B01D-FF8930E9318B}" dt="2024-01-30T22:23:52.389" v="59" actId="1076"/>
          <ac:picMkLst>
            <pc:docMk/>
            <pc:sldMk cId="3754243387" sldId="259"/>
            <ac:picMk id="4" creationId="{0F7B8104-8F63-0B9C-AABD-7196430D820F}"/>
          </ac:picMkLst>
        </pc:picChg>
      </pc:sldChg>
      <pc:sldChg chg="addSp delSp modSp">
        <pc:chgData name="Bowen Ren (student)" userId="S::2818474r@student.gla.ac.uk::99f00b93-925f-43c0-95b1-5ea469d607d2" providerId="AD" clId="Web-{288C6382-194D-4C4B-B01D-FF8930E9318B}" dt="2024-01-30T22:25:28.204" v="69" actId="1076"/>
        <pc:sldMkLst>
          <pc:docMk/>
          <pc:sldMk cId="3048313798" sldId="260"/>
        </pc:sldMkLst>
        <pc:spChg chg="del">
          <ac:chgData name="Bowen Ren (student)" userId="S::2818474r@student.gla.ac.uk::99f00b93-925f-43c0-95b1-5ea469d607d2" providerId="AD" clId="Web-{288C6382-194D-4C4B-B01D-FF8930E9318B}" dt="2024-01-30T22:22:48.184" v="47"/>
          <ac:spMkLst>
            <pc:docMk/>
            <pc:sldMk cId="3048313798" sldId="260"/>
            <ac:spMk id="3" creationId="{B92D7DF9-6EA8-C045-1B29-815BDC8868B4}"/>
          </ac:spMkLst>
        </pc:spChg>
        <pc:spChg chg="add">
          <ac:chgData name="Bowen Ren (student)" userId="S::2818474r@student.gla.ac.uk::99f00b93-925f-43c0-95b1-5ea469d607d2" providerId="AD" clId="Web-{288C6382-194D-4C4B-B01D-FF8930E9318B}" dt="2024-01-30T22:24:43.703" v="65"/>
          <ac:spMkLst>
            <pc:docMk/>
            <pc:sldMk cId="3048313798" sldId="260"/>
            <ac:spMk id="5" creationId="{286A4DF8-E390-EA0C-1B0F-50461AE8CE60}"/>
          </ac:spMkLst>
        </pc:spChg>
        <pc:spChg chg="add">
          <ac:chgData name="Bowen Ren (student)" userId="S::2818474r@student.gla.ac.uk::99f00b93-925f-43c0-95b1-5ea469d607d2" providerId="AD" clId="Web-{288C6382-194D-4C4B-B01D-FF8930E9318B}" dt="2024-01-30T22:24:52.516" v="66"/>
          <ac:spMkLst>
            <pc:docMk/>
            <pc:sldMk cId="3048313798" sldId="260"/>
            <ac:spMk id="7" creationId="{DF742815-3E0E-6A38-86F6-3EDDACBDF7E2}"/>
          </ac:spMkLst>
        </pc:spChg>
        <pc:spChg chg="add del">
          <ac:chgData name="Bowen Ren (student)" userId="S::2818474r@student.gla.ac.uk::99f00b93-925f-43c0-95b1-5ea469d607d2" providerId="AD" clId="Web-{288C6382-194D-4C4B-B01D-FF8930E9318B}" dt="2024-01-30T22:25:09.423" v="68"/>
          <ac:spMkLst>
            <pc:docMk/>
            <pc:sldMk cId="3048313798" sldId="260"/>
            <ac:spMk id="8" creationId="{3F6EDF3C-8D07-4BE7-22FA-6B0145D0BD91}"/>
          </ac:spMkLst>
        </pc:spChg>
        <pc:picChg chg="mod">
          <ac:chgData name="Bowen Ren (student)" userId="S::2818474r@student.gla.ac.uk::99f00b93-925f-43c0-95b1-5ea469d607d2" providerId="AD" clId="Web-{288C6382-194D-4C4B-B01D-FF8930E9318B}" dt="2024-01-30T22:25:28.204" v="69" actId="1076"/>
          <ac:picMkLst>
            <pc:docMk/>
            <pc:sldMk cId="3048313798" sldId="260"/>
            <ac:picMk id="2" creationId="{565926C3-0D68-B91F-310C-149D35EFC38E}"/>
          </ac:picMkLst>
        </pc:picChg>
      </pc:sldChg>
      <pc:sldChg chg="addSp delSp modSp">
        <pc:chgData name="Bowen Ren (student)" userId="S::2818474r@student.gla.ac.uk::99f00b93-925f-43c0-95b1-5ea469d607d2" providerId="AD" clId="Web-{288C6382-194D-4C4B-B01D-FF8930E9318B}" dt="2024-01-30T20:49:12.116" v="3" actId="1076"/>
        <pc:sldMkLst>
          <pc:docMk/>
          <pc:sldMk cId="2357663145" sldId="268"/>
        </pc:sldMkLst>
        <pc:spChg chg="del">
          <ac:chgData name="Bowen Ren (student)" userId="S::2818474r@student.gla.ac.uk::99f00b93-925f-43c0-95b1-5ea469d607d2" providerId="AD" clId="Web-{288C6382-194D-4C4B-B01D-FF8930E9318B}" dt="2024-01-30T20:48:20.990" v="0"/>
          <ac:spMkLst>
            <pc:docMk/>
            <pc:sldMk cId="2357663145" sldId="268"/>
            <ac:spMk id="3" creationId="{B7A07180-DCD3-C79B-123B-F7FCB17CE80C}"/>
          </ac:spMkLst>
        </pc:spChg>
        <pc:spChg chg="del">
          <ac:chgData name="Bowen Ren (student)" userId="S::2818474r@student.gla.ac.uk::99f00b93-925f-43c0-95b1-5ea469d607d2" providerId="AD" clId="Web-{288C6382-194D-4C4B-B01D-FF8930E9318B}" dt="2024-01-30T20:48:25.599" v="1"/>
          <ac:spMkLst>
            <pc:docMk/>
            <pc:sldMk cId="2357663145" sldId="268"/>
            <ac:spMk id="4" creationId="{30DBA318-C03D-2D08-1614-36D22AC9853B}"/>
          </ac:spMkLst>
        </pc:spChg>
        <pc:picChg chg="add mod">
          <ac:chgData name="Bowen Ren (student)" userId="S::2818474r@student.gla.ac.uk::99f00b93-925f-43c0-95b1-5ea469d607d2" providerId="AD" clId="Web-{288C6382-194D-4C4B-B01D-FF8930E9318B}" dt="2024-01-30T20:49:12.116" v="3" actId="1076"/>
          <ac:picMkLst>
            <pc:docMk/>
            <pc:sldMk cId="2357663145" sldId="268"/>
            <ac:picMk id="5" creationId="{D6E31468-15E2-CF50-2D2A-B2238266CBB3}"/>
          </ac:picMkLst>
        </pc:picChg>
      </pc:sldChg>
      <pc:sldChg chg="modSp">
        <pc:chgData name="Bowen Ren (student)" userId="S::2818474r@student.gla.ac.uk::99f00b93-925f-43c0-95b1-5ea469d607d2" providerId="AD" clId="Web-{288C6382-194D-4C4B-B01D-FF8930E9318B}" dt="2024-01-30T22:20:54.102" v="34" actId="20577"/>
        <pc:sldMkLst>
          <pc:docMk/>
          <pc:sldMk cId="2496576322" sldId="273"/>
        </pc:sldMkLst>
        <pc:spChg chg="mod">
          <ac:chgData name="Bowen Ren (student)" userId="S::2818474r@student.gla.ac.uk::99f00b93-925f-43c0-95b1-5ea469d607d2" providerId="AD" clId="Web-{288C6382-194D-4C4B-B01D-FF8930E9318B}" dt="2024-01-30T22:20:54.102" v="34" actId="20577"/>
          <ac:spMkLst>
            <pc:docMk/>
            <pc:sldMk cId="2496576322" sldId="273"/>
            <ac:spMk id="2" creationId="{6E60F681-D12B-111F-48FE-4AD5C9AB67AF}"/>
          </ac:spMkLst>
        </pc:spChg>
      </pc:sldChg>
      <pc:sldChg chg="addSp delSp modSp">
        <pc:chgData name="Bowen Ren (student)" userId="S::2818474r@student.gla.ac.uk::99f00b93-925f-43c0-95b1-5ea469d607d2" providerId="AD" clId="Web-{288C6382-194D-4C4B-B01D-FF8930E9318B}" dt="2024-01-30T20:52:43.233" v="16"/>
        <pc:sldMkLst>
          <pc:docMk/>
          <pc:sldMk cId="3212474454" sldId="276"/>
        </pc:sldMkLst>
        <pc:picChg chg="add del mod">
          <ac:chgData name="Bowen Ren (student)" userId="S::2818474r@student.gla.ac.uk::99f00b93-925f-43c0-95b1-5ea469d607d2" providerId="AD" clId="Web-{288C6382-194D-4C4B-B01D-FF8930E9318B}" dt="2024-01-30T20:52:43.233" v="16"/>
          <ac:picMkLst>
            <pc:docMk/>
            <pc:sldMk cId="3212474454" sldId="276"/>
            <ac:picMk id="3" creationId="{66F9E704-A226-BA18-F560-F595AB07BF25}"/>
          </ac:picMkLst>
        </pc:picChg>
      </pc:sldChg>
      <pc:sldChg chg="addSp delSp modSp">
        <pc:chgData name="Bowen Ren (student)" userId="S::2818474r@student.gla.ac.uk::99f00b93-925f-43c0-95b1-5ea469d607d2" providerId="AD" clId="Web-{288C6382-194D-4C4B-B01D-FF8930E9318B}" dt="2024-01-30T22:21:55.745" v="39" actId="20577"/>
        <pc:sldMkLst>
          <pc:docMk/>
          <pc:sldMk cId="3923257121" sldId="277"/>
        </pc:sldMkLst>
        <pc:spChg chg="mod">
          <ac:chgData name="Bowen Ren (student)" userId="S::2818474r@student.gla.ac.uk::99f00b93-925f-43c0-95b1-5ea469d607d2" providerId="AD" clId="Web-{288C6382-194D-4C4B-B01D-FF8930E9318B}" dt="2024-01-30T22:21:55.745" v="39" actId="20577"/>
          <ac:spMkLst>
            <pc:docMk/>
            <pc:sldMk cId="3923257121" sldId="277"/>
            <ac:spMk id="2" creationId="{EB15A574-3015-BDB6-01C9-836EF745BFEB}"/>
          </ac:spMkLst>
        </pc:spChg>
        <pc:spChg chg="del">
          <ac:chgData name="Bowen Ren (student)" userId="S::2818474r@student.gla.ac.uk::99f00b93-925f-43c0-95b1-5ea469d607d2" providerId="AD" clId="Web-{288C6382-194D-4C4B-B01D-FF8930E9318B}" dt="2024-01-30T21:56:16.212" v="20"/>
          <ac:spMkLst>
            <pc:docMk/>
            <pc:sldMk cId="3923257121" sldId="277"/>
            <ac:spMk id="3" creationId="{ADEA9269-30B9-4889-BC88-2235BA9996DF}"/>
          </ac:spMkLst>
        </pc:spChg>
        <pc:spChg chg="add del mod">
          <ac:chgData name="Bowen Ren (student)" userId="S::2818474r@student.gla.ac.uk::99f00b93-925f-43c0-95b1-5ea469d607d2" providerId="AD" clId="Web-{288C6382-194D-4C4B-B01D-FF8930E9318B}" dt="2024-01-30T22:03:16.663" v="26"/>
          <ac:spMkLst>
            <pc:docMk/>
            <pc:sldMk cId="3923257121" sldId="277"/>
            <ac:spMk id="4" creationId="{8BF325C2-7979-E741-A269-2F1865893BD8}"/>
          </ac:spMkLst>
        </pc:spChg>
        <pc:spChg chg="del">
          <ac:chgData name="Bowen Ren (student)" userId="S::2818474r@student.gla.ac.uk::99f00b93-925f-43c0-95b1-5ea469d607d2" providerId="AD" clId="Web-{288C6382-194D-4C4B-B01D-FF8930E9318B}" dt="2024-01-30T21:56:23.900" v="21"/>
          <ac:spMkLst>
            <pc:docMk/>
            <pc:sldMk cId="3923257121" sldId="277"/>
            <ac:spMk id="4" creationId="{EB4118F6-445E-1A21-D575-5BA14E585CE1}"/>
          </ac:spMkLst>
        </pc:spChg>
        <pc:picChg chg="add del mod ord">
          <ac:chgData name="Bowen Ren (student)" userId="S::2818474r@student.gla.ac.uk::99f00b93-925f-43c0-95b1-5ea469d607d2" providerId="AD" clId="Web-{288C6382-194D-4C4B-B01D-FF8930E9318B}" dt="2024-01-30T22:03:02.162" v="25"/>
          <ac:picMkLst>
            <pc:docMk/>
            <pc:sldMk cId="3923257121" sldId="277"/>
            <ac:picMk id="5" creationId="{9B0FB13B-3CE1-0E8D-502D-C0842244CC62}"/>
          </ac:picMkLst>
        </pc:picChg>
        <pc:picChg chg="add mod ord">
          <ac:chgData name="Bowen Ren (student)" userId="S::2818474r@student.gla.ac.uk::99f00b93-925f-43c0-95b1-5ea469d607d2" providerId="AD" clId="Web-{288C6382-194D-4C4B-B01D-FF8930E9318B}" dt="2024-01-30T22:03:20.803" v="27" actId="1076"/>
          <ac:picMkLst>
            <pc:docMk/>
            <pc:sldMk cId="3923257121" sldId="277"/>
            <ac:picMk id="8" creationId="{F87F28B3-E36A-26FB-3EBF-12294DACC930}"/>
          </ac:picMkLst>
        </pc:picChg>
      </pc:sldChg>
      <pc:sldChg chg="new del">
        <pc:chgData name="Bowen Ren (student)" userId="S::2818474r@student.gla.ac.uk::99f00b93-925f-43c0-95b1-5ea469d607d2" providerId="AD" clId="Web-{288C6382-194D-4C4B-B01D-FF8930E9318B}" dt="2024-01-30T20:52:09.138" v="6"/>
        <pc:sldMkLst>
          <pc:docMk/>
          <pc:sldMk cId="2035451402" sldId="278"/>
        </pc:sldMkLst>
      </pc:sldChg>
      <pc:sldChg chg="addSp delSp modSp add replId">
        <pc:chgData name="Bowen Ren (student)" userId="S::2818474r@student.gla.ac.uk::99f00b93-925f-43c0-95b1-5ea469d607d2" providerId="AD" clId="Web-{288C6382-194D-4C4B-B01D-FF8930E9318B}" dt="2024-01-30T22:22:25.449" v="46" actId="20577"/>
        <pc:sldMkLst>
          <pc:docMk/>
          <pc:sldMk cId="2580312711" sldId="278"/>
        </pc:sldMkLst>
        <pc:spChg chg="mod">
          <ac:chgData name="Bowen Ren (student)" userId="S::2818474r@student.gla.ac.uk::99f00b93-925f-43c0-95b1-5ea469d607d2" providerId="AD" clId="Web-{288C6382-194D-4C4B-B01D-FF8930E9318B}" dt="2024-01-30T22:22:25.449" v="46" actId="20577"/>
          <ac:spMkLst>
            <pc:docMk/>
            <pc:sldMk cId="2580312711" sldId="278"/>
            <ac:spMk id="2" creationId="{2B29F5EE-AAEE-E10F-0596-44D6AFA77110}"/>
          </ac:spMkLst>
        </pc:spChg>
        <pc:spChg chg="add del mod">
          <ac:chgData name="Bowen Ren (student)" userId="S::2818474r@student.gla.ac.uk::99f00b93-925f-43c0-95b1-5ea469d607d2" providerId="AD" clId="Web-{288C6382-194D-4C4B-B01D-FF8930E9318B}" dt="2024-01-30T20:52:27.873" v="10"/>
          <ac:spMkLst>
            <pc:docMk/>
            <pc:sldMk cId="2580312711" sldId="278"/>
            <ac:spMk id="7" creationId="{9E1ACB8C-AB3D-B2BF-EA7F-BD6B0FC96D2A}"/>
          </ac:spMkLst>
        </pc:spChg>
        <pc:picChg chg="mod">
          <ac:chgData name="Bowen Ren (student)" userId="S::2818474r@student.gla.ac.uk::99f00b93-925f-43c0-95b1-5ea469d607d2" providerId="AD" clId="Web-{288C6382-194D-4C4B-B01D-FF8930E9318B}" dt="2024-01-30T20:52:36.732" v="15" actId="1076"/>
          <ac:picMkLst>
            <pc:docMk/>
            <pc:sldMk cId="2580312711" sldId="278"/>
            <ac:picMk id="3" creationId="{B0A759F4-F952-C0A8-592F-2251446A5D31}"/>
          </ac:picMkLst>
        </pc:picChg>
        <pc:picChg chg="del">
          <ac:chgData name="Bowen Ren (student)" userId="S::2818474r@student.gla.ac.uk::99f00b93-925f-43c0-95b1-5ea469d607d2" providerId="AD" clId="Web-{288C6382-194D-4C4B-B01D-FF8930E9318B}" dt="2024-01-30T20:52:20.591" v="8"/>
          <ac:picMkLst>
            <pc:docMk/>
            <pc:sldMk cId="2580312711" sldId="278"/>
            <ac:picMk id="4" creationId="{07AB868F-8BDD-F89B-56EC-7FA944A2E8AF}"/>
          </ac:picMkLst>
        </pc:picChg>
        <pc:picChg chg="del">
          <ac:chgData name="Bowen Ren (student)" userId="S::2818474r@student.gla.ac.uk::99f00b93-925f-43c0-95b1-5ea469d607d2" providerId="AD" clId="Web-{288C6382-194D-4C4B-B01D-FF8930E9318B}" dt="2024-01-30T20:52:29.013" v="11"/>
          <ac:picMkLst>
            <pc:docMk/>
            <pc:sldMk cId="2580312711" sldId="278"/>
            <ac:picMk id="5" creationId="{14EAACFA-A4C1-06FB-C692-D3182AF67B58}"/>
          </ac:picMkLst>
        </pc:picChg>
      </pc:sldChg>
      <pc:sldChg chg="addSp delSp modSp new">
        <pc:chgData name="Bowen Ren (student)" userId="S::2818474r@student.gla.ac.uk::99f00b93-925f-43c0-95b1-5ea469d607d2" providerId="AD" clId="Web-{288C6382-194D-4C4B-B01D-FF8930E9318B}" dt="2024-01-30T22:22:09.479" v="44" actId="20577"/>
        <pc:sldMkLst>
          <pc:docMk/>
          <pc:sldMk cId="3995409797" sldId="279"/>
        </pc:sldMkLst>
        <pc:spChg chg="mod">
          <ac:chgData name="Bowen Ren (student)" userId="S::2818474r@student.gla.ac.uk::99f00b93-925f-43c0-95b1-5ea469d607d2" providerId="AD" clId="Web-{288C6382-194D-4C4B-B01D-FF8930E9318B}" dt="2024-01-30T22:22:09.479" v="44" actId="20577"/>
          <ac:spMkLst>
            <pc:docMk/>
            <pc:sldMk cId="3995409797" sldId="279"/>
            <ac:spMk id="2" creationId="{45AE98D6-C604-3295-CF14-490E4FC45226}"/>
          </ac:spMkLst>
        </pc:spChg>
        <pc:spChg chg="del">
          <ac:chgData name="Bowen Ren (student)" userId="S::2818474r@student.gla.ac.uk::99f00b93-925f-43c0-95b1-5ea469d607d2" providerId="AD" clId="Web-{288C6382-194D-4C4B-B01D-FF8930E9318B}" dt="2024-01-30T21:22:59.477" v="18"/>
          <ac:spMkLst>
            <pc:docMk/>
            <pc:sldMk cId="3995409797" sldId="279"/>
            <ac:spMk id="3" creationId="{94F16F47-E88D-037C-5524-40A2D6E795E9}"/>
          </ac:spMkLst>
        </pc:spChg>
        <pc:picChg chg="add mod ord">
          <ac:chgData name="Bowen Ren (student)" userId="S::2818474r@student.gla.ac.uk::99f00b93-925f-43c0-95b1-5ea469d607d2" providerId="AD" clId="Web-{288C6382-194D-4C4B-B01D-FF8930E9318B}" dt="2024-01-30T21:22:59.477" v="18"/>
          <ac:picMkLst>
            <pc:docMk/>
            <pc:sldMk cId="3995409797" sldId="279"/>
            <ac:picMk id="4" creationId="{360C23B3-73E5-1293-EB8A-D30281ABEC02}"/>
          </ac:picMkLst>
        </pc:picChg>
      </pc:sldChg>
    </pc:docChg>
  </pc:docChgLst>
  <pc:docChgLst>
    <pc:chgData name="Xiaoyu Zhang (student)" userId="S::2899211z@student.gla.ac.uk::b62222a6-73ec-44fe-803e-6c81c353b997" providerId="AD" clId="Web-{44F10187-E636-2E53-54AD-F5F625FBD68B}"/>
    <pc:docChg chg="addSld modSld">
      <pc:chgData name="Xiaoyu Zhang (student)" userId="S::2899211z@student.gla.ac.uk::b62222a6-73ec-44fe-803e-6c81c353b997" providerId="AD" clId="Web-{44F10187-E636-2E53-54AD-F5F625FBD68B}" dt="2024-01-25T20:23:53.579" v="16"/>
      <pc:docMkLst>
        <pc:docMk/>
      </pc:docMkLst>
      <pc:sldChg chg="addSp modSp">
        <pc:chgData name="Xiaoyu Zhang (student)" userId="S::2899211z@student.gla.ac.uk::b62222a6-73ec-44fe-803e-6c81c353b997" providerId="AD" clId="Web-{44F10187-E636-2E53-54AD-F5F625FBD68B}" dt="2024-01-25T20:20:56.959" v="5" actId="20577"/>
        <pc:sldMkLst>
          <pc:docMk/>
          <pc:sldMk cId="3754243387" sldId="259"/>
        </pc:sldMkLst>
        <pc:spChg chg="add mod">
          <ac:chgData name="Xiaoyu Zhang (student)" userId="S::2899211z@student.gla.ac.uk::b62222a6-73ec-44fe-803e-6c81c353b997" providerId="AD" clId="Web-{44F10187-E636-2E53-54AD-F5F625FBD68B}" dt="2024-01-25T20:20:56.959" v="5" actId="20577"/>
          <ac:spMkLst>
            <pc:docMk/>
            <pc:sldMk cId="3754243387" sldId="259"/>
            <ac:spMk id="3" creationId="{7746D399-7EC7-A62D-6B29-F65D384A14C3}"/>
          </ac:spMkLst>
        </pc:spChg>
      </pc:sldChg>
      <pc:sldChg chg="addSp delSp modSp new mod setBg">
        <pc:chgData name="Xiaoyu Zhang (student)" userId="S::2899211z@student.gla.ac.uk::b62222a6-73ec-44fe-803e-6c81c353b997" providerId="AD" clId="Web-{44F10187-E636-2E53-54AD-F5F625FBD68B}" dt="2024-01-25T20:23:53.579" v="16"/>
        <pc:sldMkLst>
          <pc:docMk/>
          <pc:sldMk cId="3048313798" sldId="260"/>
        </pc:sldMkLst>
        <pc:spChg chg="add mod">
          <ac:chgData name="Xiaoyu Zhang (student)" userId="S::2899211z@student.gla.ac.uk::b62222a6-73ec-44fe-803e-6c81c353b997" providerId="AD" clId="Web-{44F10187-E636-2E53-54AD-F5F625FBD68B}" dt="2024-01-25T20:23:53.579" v="16"/>
          <ac:spMkLst>
            <pc:docMk/>
            <pc:sldMk cId="3048313798" sldId="260"/>
            <ac:spMk id="3" creationId="{B92D7DF9-6EA8-C045-1B29-815BDC8868B4}"/>
          </ac:spMkLst>
        </pc:spChg>
        <pc:spChg chg="add del">
          <ac:chgData name="Xiaoyu Zhang (student)" userId="S::2899211z@student.gla.ac.uk::b62222a6-73ec-44fe-803e-6c81c353b997" providerId="AD" clId="Web-{44F10187-E636-2E53-54AD-F5F625FBD68B}" dt="2024-01-25T20:23:53.579" v="15"/>
          <ac:spMkLst>
            <pc:docMk/>
            <pc:sldMk cId="3048313798" sldId="260"/>
            <ac:spMk id="8" creationId="{A8908DB7-C3A6-4FCB-9820-CEE02B398C4A}"/>
          </ac:spMkLst>
        </pc:spChg>
        <pc:spChg chg="add del">
          <ac:chgData name="Xiaoyu Zhang (student)" userId="S::2899211z@student.gla.ac.uk::b62222a6-73ec-44fe-803e-6c81c353b997" providerId="AD" clId="Web-{44F10187-E636-2E53-54AD-F5F625FBD68B}" dt="2024-01-25T20:23:53.579" v="15"/>
          <ac:spMkLst>
            <pc:docMk/>
            <pc:sldMk cId="3048313798" sldId="260"/>
            <ac:spMk id="10" creationId="{535742DD-1B16-4E9D-B715-0D74B4574A68}"/>
          </ac:spMkLst>
        </pc:spChg>
        <pc:spChg chg="add">
          <ac:chgData name="Xiaoyu Zhang (student)" userId="S::2899211z@student.gla.ac.uk::b62222a6-73ec-44fe-803e-6c81c353b997" providerId="AD" clId="Web-{44F10187-E636-2E53-54AD-F5F625FBD68B}" dt="2024-01-25T20:23:53.579" v="16"/>
          <ac:spMkLst>
            <pc:docMk/>
            <pc:sldMk cId="3048313798" sldId="260"/>
            <ac:spMk id="12" creationId="{0007FE00-9498-4706-B255-6437B0252C02}"/>
          </ac:spMkLst>
        </pc:spChg>
        <pc:spChg chg="add">
          <ac:chgData name="Xiaoyu Zhang (student)" userId="S::2899211z@student.gla.ac.uk::b62222a6-73ec-44fe-803e-6c81c353b997" providerId="AD" clId="Web-{44F10187-E636-2E53-54AD-F5F625FBD68B}" dt="2024-01-25T20:23:53.579" v="16"/>
          <ac:spMkLst>
            <pc:docMk/>
            <pc:sldMk cId="3048313798" sldId="260"/>
            <ac:spMk id="13" creationId="{2EB492CD-616E-47F8-933B-5E2D952A0593}"/>
          </ac:spMkLst>
        </pc:spChg>
        <pc:spChg chg="add">
          <ac:chgData name="Xiaoyu Zhang (student)" userId="S::2899211z@student.gla.ac.uk::b62222a6-73ec-44fe-803e-6c81c353b997" providerId="AD" clId="Web-{44F10187-E636-2E53-54AD-F5F625FBD68B}" dt="2024-01-25T20:23:53.579" v="16"/>
          <ac:spMkLst>
            <pc:docMk/>
            <pc:sldMk cId="3048313798" sldId="260"/>
            <ac:spMk id="14" creationId="{59383CF9-23B5-4335-9B21-1791C4CF1C75}"/>
          </ac:spMkLst>
        </pc:spChg>
        <pc:picChg chg="add mod">
          <ac:chgData name="Xiaoyu Zhang (student)" userId="S::2899211z@student.gla.ac.uk::b62222a6-73ec-44fe-803e-6c81c353b997" providerId="AD" clId="Web-{44F10187-E636-2E53-54AD-F5F625FBD68B}" dt="2024-01-25T20:23:53.579" v="16"/>
          <ac:picMkLst>
            <pc:docMk/>
            <pc:sldMk cId="3048313798" sldId="260"/>
            <ac:picMk id="2" creationId="{565926C3-0D68-B91F-310C-149D35EFC38E}"/>
          </ac:picMkLst>
        </pc:picChg>
      </pc:sldChg>
    </pc:docChg>
  </pc:docChgLst>
  <pc:docChgLst>
    <pc:chgData name="Xiaoyu Zhang (student)" userId="S::2899211z@student.gla.ac.uk::b62222a6-73ec-44fe-803e-6c81c353b997" providerId="AD" clId="Web-{6E970F85-5B94-4F14-003B-2A4F43151C22}"/>
    <pc:docChg chg="addSld modSld">
      <pc:chgData name="Xiaoyu Zhang (student)" userId="S::2899211z@student.gla.ac.uk::b62222a6-73ec-44fe-803e-6c81c353b997" providerId="AD" clId="Web-{6E970F85-5B94-4F14-003B-2A4F43151C22}" dt="2024-01-25T19:33:41.477" v="59"/>
      <pc:docMkLst>
        <pc:docMk/>
      </pc:docMkLst>
      <pc:sldChg chg="modSp">
        <pc:chgData name="Xiaoyu Zhang (student)" userId="S::2899211z@student.gla.ac.uk::b62222a6-73ec-44fe-803e-6c81c353b997" providerId="AD" clId="Web-{6E970F85-5B94-4F14-003B-2A4F43151C22}" dt="2024-01-25T18:50:51.185" v="24" actId="20577"/>
        <pc:sldMkLst>
          <pc:docMk/>
          <pc:sldMk cId="703088496" sldId="256"/>
        </pc:sldMkLst>
        <pc:spChg chg="mod">
          <ac:chgData name="Xiaoyu Zhang (student)" userId="S::2899211z@student.gla.ac.uk::b62222a6-73ec-44fe-803e-6c81c353b997" providerId="AD" clId="Web-{6E970F85-5B94-4F14-003B-2A4F43151C22}" dt="2024-01-25T18:49:30.761" v="14" actId="20577"/>
          <ac:spMkLst>
            <pc:docMk/>
            <pc:sldMk cId="703088496" sldId="256"/>
            <ac:spMk id="2" creationId="{00000000-0000-0000-0000-000000000000}"/>
          </ac:spMkLst>
        </pc:spChg>
        <pc:spChg chg="mod">
          <ac:chgData name="Xiaoyu Zhang (student)" userId="S::2899211z@student.gla.ac.uk::b62222a6-73ec-44fe-803e-6c81c353b997" providerId="AD" clId="Web-{6E970F85-5B94-4F14-003B-2A4F43151C22}" dt="2024-01-25T18:50:51.185" v="24" actId="20577"/>
          <ac:spMkLst>
            <pc:docMk/>
            <pc:sldMk cId="703088496" sldId="256"/>
            <ac:spMk id="3" creationId="{00000000-0000-0000-0000-000000000000}"/>
          </ac:spMkLst>
        </pc:spChg>
      </pc:sldChg>
      <pc:sldChg chg="modSp new mod modClrScheme chgLayout">
        <pc:chgData name="Xiaoyu Zhang (student)" userId="S::2899211z@student.gla.ac.uk::b62222a6-73ec-44fe-803e-6c81c353b997" providerId="AD" clId="Web-{6E970F85-5B94-4F14-003B-2A4F43151C22}" dt="2024-01-25T19:31:36.287" v="34" actId="20577"/>
        <pc:sldMkLst>
          <pc:docMk/>
          <pc:sldMk cId="4238950526" sldId="257"/>
        </pc:sldMkLst>
        <pc:spChg chg="mod ord">
          <ac:chgData name="Xiaoyu Zhang (student)" userId="S::2899211z@student.gla.ac.uk::b62222a6-73ec-44fe-803e-6c81c353b997" providerId="AD" clId="Web-{6E970F85-5B94-4F14-003B-2A4F43151C22}" dt="2024-01-25T19:31:36.287" v="34" actId="20577"/>
          <ac:spMkLst>
            <pc:docMk/>
            <pc:sldMk cId="4238950526" sldId="257"/>
            <ac:spMk id="2" creationId="{94394352-299E-F67F-50AD-C36D073A1741}"/>
          </ac:spMkLst>
        </pc:spChg>
        <pc:spChg chg="mod ord">
          <ac:chgData name="Xiaoyu Zhang (student)" userId="S::2899211z@student.gla.ac.uk::b62222a6-73ec-44fe-803e-6c81c353b997" providerId="AD" clId="Web-{6E970F85-5B94-4F14-003B-2A4F43151C22}" dt="2024-01-25T19:31:12.270" v="26"/>
          <ac:spMkLst>
            <pc:docMk/>
            <pc:sldMk cId="4238950526" sldId="257"/>
            <ac:spMk id="3" creationId="{C332850B-D4CA-427D-EA3C-EFF45231DB93}"/>
          </ac:spMkLst>
        </pc:spChg>
      </pc:sldChg>
      <pc:sldChg chg="addSp delSp modSp new mod modClrScheme chgLayout">
        <pc:chgData name="Xiaoyu Zhang (student)" userId="S::2899211z@student.gla.ac.uk::b62222a6-73ec-44fe-803e-6c81c353b997" providerId="AD" clId="Web-{6E970F85-5B94-4F14-003B-2A4F43151C22}" dt="2024-01-25T19:33:21.820" v="58" actId="20577"/>
        <pc:sldMkLst>
          <pc:docMk/>
          <pc:sldMk cId="3633836486" sldId="258"/>
        </pc:sldMkLst>
        <pc:spChg chg="mod ord">
          <ac:chgData name="Xiaoyu Zhang (student)" userId="S::2899211z@student.gla.ac.uk::b62222a6-73ec-44fe-803e-6c81c353b997" providerId="AD" clId="Web-{6E970F85-5B94-4F14-003B-2A4F43151C22}" dt="2024-01-25T19:33:21.820" v="58" actId="20577"/>
          <ac:spMkLst>
            <pc:docMk/>
            <pc:sldMk cId="3633836486" sldId="258"/>
            <ac:spMk id="2" creationId="{E47A850E-422E-CECE-F6CB-44D04E6D4188}"/>
          </ac:spMkLst>
        </pc:spChg>
        <pc:spChg chg="del">
          <ac:chgData name="Xiaoyu Zhang (student)" userId="S::2899211z@student.gla.ac.uk::b62222a6-73ec-44fe-803e-6c81c353b997" providerId="AD" clId="Web-{6E970F85-5B94-4F14-003B-2A4F43151C22}" dt="2024-01-25T19:32:11.069" v="42"/>
          <ac:spMkLst>
            <pc:docMk/>
            <pc:sldMk cId="3633836486" sldId="258"/>
            <ac:spMk id="3" creationId="{6DEE5689-6732-29D3-61EC-088A1FAD0385}"/>
          </ac:spMkLst>
        </pc:spChg>
        <pc:picChg chg="add del mod">
          <ac:chgData name="Xiaoyu Zhang (student)" userId="S::2899211z@student.gla.ac.uk::b62222a6-73ec-44fe-803e-6c81c353b997" providerId="AD" clId="Web-{6E970F85-5B94-4F14-003B-2A4F43151C22}" dt="2024-01-25T19:33:07.835" v="46"/>
          <ac:picMkLst>
            <pc:docMk/>
            <pc:sldMk cId="3633836486" sldId="258"/>
            <ac:picMk id="4" creationId="{B52BDF71-50ED-3021-BF90-615761837E50}"/>
          </ac:picMkLst>
        </pc:picChg>
      </pc:sldChg>
      <pc:sldChg chg="addSp modSp new">
        <pc:chgData name="Xiaoyu Zhang (student)" userId="S::2899211z@student.gla.ac.uk::b62222a6-73ec-44fe-803e-6c81c353b997" providerId="AD" clId="Web-{6E970F85-5B94-4F14-003B-2A4F43151C22}" dt="2024-01-25T19:33:41.477" v="59"/>
        <pc:sldMkLst>
          <pc:docMk/>
          <pc:sldMk cId="3754243387" sldId="259"/>
        </pc:sldMkLst>
        <pc:picChg chg="add mod">
          <ac:chgData name="Xiaoyu Zhang (student)" userId="S::2899211z@student.gla.ac.uk::b62222a6-73ec-44fe-803e-6c81c353b997" providerId="AD" clId="Web-{6E970F85-5B94-4F14-003B-2A4F43151C22}" dt="2024-01-25T19:33:41.477" v="59"/>
          <ac:picMkLst>
            <pc:docMk/>
            <pc:sldMk cId="3754243387" sldId="259"/>
            <ac:picMk id="2" creationId="{E3E1AF6D-1975-4C63-F811-7E14DBF9D98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3F000-8B0F-4FBC-8724-95D1040DBA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C467B2-2C8D-4DCC-9F4D-9DFDD7AF9F10}">
      <dgm:prSet/>
      <dgm:spPr/>
      <dgm:t>
        <a:bodyPr/>
        <a:lstStyle/>
        <a:p>
          <a:r>
            <a:rPr lang="zh-CN"/>
            <a:t>Busy pet owners </a:t>
          </a:r>
          <a:endParaRPr lang="en-US"/>
        </a:p>
      </dgm:t>
    </dgm:pt>
    <dgm:pt modelId="{F8724A56-A72C-4AF1-8B05-652501278BCB}" type="parTrans" cxnId="{C5885447-6E27-4CE3-9F7B-50CE8C11AC22}">
      <dgm:prSet/>
      <dgm:spPr/>
      <dgm:t>
        <a:bodyPr/>
        <a:lstStyle/>
        <a:p>
          <a:endParaRPr lang="en-US"/>
        </a:p>
      </dgm:t>
    </dgm:pt>
    <dgm:pt modelId="{14A44420-B19F-4F74-9B8A-3C3FF8A24DEC}" type="sibTrans" cxnId="{C5885447-6E27-4CE3-9F7B-50CE8C11AC22}">
      <dgm:prSet/>
      <dgm:spPr/>
      <dgm:t>
        <a:bodyPr/>
        <a:lstStyle/>
        <a:p>
          <a:endParaRPr lang="en-US"/>
        </a:p>
      </dgm:t>
    </dgm:pt>
    <dgm:pt modelId="{93470D44-385D-4A55-BAED-7D9EADC026E5}">
      <dgm:prSet/>
      <dgm:spPr/>
      <dgm:t>
        <a:bodyPr/>
        <a:lstStyle/>
        <a:p>
          <a:r>
            <a:rPr lang="zh-CN"/>
            <a:t>Going out for a long time on holidays </a:t>
          </a:r>
          <a:endParaRPr lang="en-US"/>
        </a:p>
      </dgm:t>
    </dgm:pt>
    <dgm:pt modelId="{ACA6955D-7C76-47A2-8430-AD832C702FCC}" type="parTrans" cxnId="{B949AE14-D500-4D00-A86D-D9F2202CF118}">
      <dgm:prSet/>
      <dgm:spPr/>
      <dgm:t>
        <a:bodyPr/>
        <a:lstStyle/>
        <a:p>
          <a:endParaRPr lang="en-US"/>
        </a:p>
      </dgm:t>
    </dgm:pt>
    <dgm:pt modelId="{68B47819-687F-4845-8FDF-EC5AB4AB4A5C}" type="sibTrans" cxnId="{B949AE14-D500-4D00-A86D-D9F2202CF118}">
      <dgm:prSet/>
      <dgm:spPr/>
      <dgm:t>
        <a:bodyPr/>
        <a:lstStyle/>
        <a:p>
          <a:endParaRPr lang="en-US"/>
        </a:p>
      </dgm:t>
    </dgm:pt>
    <dgm:pt modelId="{319932D4-FA35-42E2-A9BC-C03FD5ED284C}">
      <dgm:prSet/>
      <dgm:spPr/>
      <dgm:t>
        <a:bodyPr/>
        <a:lstStyle/>
        <a:p>
          <a:r>
            <a:rPr lang="zh-CN"/>
            <a:t>Pets with special needs (such as regular feeding o</a:t>
          </a:r>
          <a:r>
            <a:rPr lang="en-US"/>
            <a:t>r</a:t>
          </a:r>
          <a:r>
            <a:rPr lang="zh-CN"/>
            <a:t> medicine) </a:t>
          </a:r>
          <a:endParaRPr lang="en-US"/>
        </a:p>
      </dgm:t>
    </dgm:pt>
    <dgm:pt modelId="{73B84FBE-D9FB-458E-A9D5-816DFDF57C2E}" type="parTrans" cxnId="{DFA20250-E331-4548-8A83-548C61A94F01}">
      <dgm:prSet/>
      <dgm:spPr/>
      <dgm:t>
        <a:bodyPr/>
        <a:lstStyle/>
        <a:p>
          <a:endParaRPr lang="en-US"/>
        </a:p>
      </dgm:t>
    </dgm:pt>
    <dgm:pt modelId="{6D7F03C1-E807-4F15-9CFE-F22E75648519}" type="sibTrans" cxnId="{DFA20250-E331-4548-8A83-548C61A94F01}">
      <dgm:prSet/>
      <dgm:spPr/>
      <dgm:t>
        <a:bodyPr/>
        <a:lstStyle/>
        <a:p>
          <a:endParaRPr lang="en-US"/>
        </a:p>
      </dgm:t>
    </dgm:pt>
    <dgm:pt modelId="{05D36DE6-57C0-4AB3-B2E1-06AACB8C66FD}" type="pres">
      <dgm:prSet presAssocID="{23E3F000-8B0F-4FBC-8724-95D1040DBAB4}" presName="root" presStyleCnt="0">
        <dgm:presLayoutVars>
          <dgm:dir/>
          <dgm:resizeHandles val="exact"/>
        </dgm:presLayoutVars>
      </dgm:prSet>
      <dgm:spPr/>
    </dgm:pt>
    <dgm:pt modelId="{3296E434-0DED-47E6-8772-C24CC27E976D}" type="pres">
      <dgm:prSet presAssocID="{14C467B2-2C8D-4DCC-9F4D-9DFDD7AF9F10}" presName="compNode" presStyleCnt="0"/>
      <dgm:spPr/>
    </dgm:pt>
    <dgm:pt modelId="{7DB3C95C-0680-4BF6-8C68-50A03F99FA38}" type="pres">
      <dgm:prSet presAssocID="{14C467B2-2C8D-4DCC-9F4D-9DFDD7AF9F10}" presName="bgRect" presStyleLbl="bgShp" presStyleIdx="0" presStyleCnt="3"/>
      <dgm:spPr/>
    </dgm:pt>
    <dgm:pt modelId="{588A9E40-E555-442B-8578-4940BD811214}" type="pres">
      <dgm:prSet presAssocID="{14C467B2-2C8D-4DCC-9F4D-9DFDD7AF9F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狗"/>
        </a:ext>
      </dgm:extLst>
    </dgm:pt>
    <dgm:pt modelId="{84421394-2210-4259-9391-BC601618EE87}" type="pres">
      <dgm:prSet presAssocID="{14C467B2-2C8D-4DCC-9F4D-9DFDD7AF9F10}" presName="spaceRect" presStyleCnt="0"/>
      <dgm:spPr/>
    </dgm:pt>
    <dgm:pt modelId="{AD3FB6FC-3BD6-4E34-90C9-B3C55FA84E38}" type="pres">
      <dgm:prSet presAssocID="{14C467B2-2C8D-4DCC-9F4D-9DFDD7AF9F10}" presName="parTx" presStyleLbl="revTx" presStyleIdx="0" presStyleCnt="3">
        <dgm:presLayoutVars>
          <dgm:chMax val="0"/>
          <dgm:chPref val="0"/>
        </dgm:presLayoutVars>
      </dgm:prSet>
      <dgm:spPr/>
    </dgm:pt>
    <dgm:pt modelId="{FBF1C425-46D6-4DA1-A124-F72E801F6680}" type="pres">
      <dgm:prSet presAssocID="{14A44420-B19F-4F74-9B8A-3C3FF8A24DEC}" presName="sibTrans" presStyleCnt="0"/>
      <dgm:spPr/>
    </dgm:pt>
    <dgm:pt modelId="{8CF4847B-3A5A-4371-934D-CE0E54879BF5}" type="pres">
      <dgm:prSet presAssocID="{93470D44-385D-4A55-BAED-7D9EADC026E5}" presName="compNode" presStyleCnt="0"/>
      <dgm:spPr/>
    </dgm:pt>
    <dgm:pt modelId="{E5718A40-0BDB-43F7-A719-C2985E6CA711}" type="pres">
      <dgm:prSet presAssocID="{93470D44-385D-4A55-BAED-7D9EADC026E5}" presName="bgRect" presStyleLbl="bgShp" presStyleIdx="1" presStyleCnt="3"/>
      <dgm:spPr/>
    </dgm:pt>
    <dgm:pt modelId="{545596C4-DBA5-4C6F-9FA9-774F542C3021}" type="pres">
      <dgm:prSet presAssocID="{93470D44-385D-4A55-BAED-7D9EADC026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E332559-AA8F-4CF9-809B-715B0796F550}" type="pres">
      <dgm:prSet presAssocID="{93470D44-385D-4A55-BAED-7D9EADC026E5}" presName="spaceRect" presStyleCnt="0"/>
      <dgm:spPr/>
    </dgm:pt>
    <dgm:pt modelId="{EA663356-8965-42C4-B80D-895D1E1FDA70}" type="pres">
      <dgm:prSet presAssocID="{93470D44-385D-4A55-BAED-7D9EADC026E5}" presName="parTx" presStyleLbl="revTx" presStyleIdx="1" presStyleCnt="3">
        <dgm:presLayoutVars>
          <dgm:chMax val="0"/>
          <dgm:chPref val="0"/>
        </dgm:presLayoutVars>
      </dgm:prSet>
      <dgm:spPr/>
    </dgm:pt>
    <dgm:pt modelId="{3CD6E8A1-C729-40DA-AB69-D8F845166887}" type="pres">
      <dgm:prSet presAssocID="{68B47819-687F-4845-8FDF-EC5AB4AB4A5C}" presName="sibTrans" presStyleCnt="0"/>
      <dgm:spPr/>
    </dgm:pt>
    <dgm:pt modelId="{EAC824A6-D58A-489D-9C23-D60E3DFC5BC4}" type="pres">
      <dgm:prSet presAssocID="{319932D4-FA35-42E2-A9BC-C03FD5ED284C}" presName="compNode" presStyleCnt="0"/>
      <dgm:spPr/>
    </dgm:pt>
    <dgm:pt modelId="{E8563292-50AC-4FF6-97FA-3950C5210BAD}" type="pres">
      <dgm:prSet presAssocID="{319932D4-FA35-42E2-A9BC-C03FD5ED284C}" presName="bgRect" presStyleLbl="bgShp" presStyleIdx="2" presStyleCnt="3"/>
      <dgm:spPr/>
    </dgm:pt>
    <dgm:pt modelId="{EF042CD1-CC3F-4199-B6D2-532D326F31CA}" type="pres">
      <dgm:prSet presAssocID="{319932D4-FA35-42E2-A9BC-C03FD5ED28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猫"/>
        </a:ext>
      </dgm:extLst>
    </dgm:pt>
    <dgm:pt modelId="{F392A160-5117-42DB-BE91-198592CA06E5}" type="pres">
      <dgm:prSet presAssocID="{319932D4-FA35-42E2-A9BC-C03FD5ED284C}" presName="spaceRect" presStyleCnt="0"/>
      <dgm:spPr/>
    </dgm:pt>
    <dgm:pt modelId="{237FAEA2-48DB-4205-AD0F-9D3AA39943E8}" type="pres">
      <dgm:prSet presAssocID="{319932D4-FA35-42E2-A9BC-C03FD5ED28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49AE14-D500-4D00-A86D-D9F2202CF118}" srcId="{23E3F000-8B0F-4FBC-8724-95D1040DBAB4}" destId="{93470D44-385D-4A55-BAED-7D9EADC026E5}" srcOrd="1" destOrd="0" parTransId="{ACA6955D-7C76-47A2-8430-AD832C702FCC}" sibTransId="{68B47819-687F-4845-8FDF-EC5AB4AB4A5C}"/>
    <dgm:cxn modelId="{C5885447-6E27-4CE3-9F7B-50CE8C11AC22}" srcId="{23E3F000-8B0F-4FBC-8724-95D1040DBAB4}" destId="{14C467B2-2C8D-4DCC-9F4D-9DFDD7AF9F10}" srcOrd="0" destOrd="0" parTransId="{F8724A56-A72C-4AF1-8B05-652501278BCB}" sibTransId="{14A44420-B19F-4F74-9B8A-3C3FF8A24DEC}"/>
    <dgm:cxn modelId="{DFA20250-E331-4548-8A83-548C61A94F01}" srcId="{23E3F000-8B0F-4FBC-8724-95D1040DBAB4}" destId="{319932D4-FA35-42E2-A9BC-C03FD5ED284C}" srcOrd="2" destOrd="0" parTransId="{73B84FBE-D9FB-458E-A9D5-816DFDF57C2E}" sibTransId="{6D7F03C1-E807-4F15-9CFE-F22E75648519}"/>
    <dgm:cxn modelId="{7E3BD192-A17C-45A7-84BF-C427E1A997C4}" type="presOf" srcId="{93470D44-385D-4A55-BAED-7D9EADC026E5}" destId="{EA663356-8965-42C4-B80D-895D1E1FDA70}" srcOrd="0" destOrd="0" presId="urn:microsoft.com/office/officeart/2018/2/layout/IconVerticalSolidList"/>
    <dgm:cxn modelId="{57D6789D-A6DC-436D-B517-C81B8966A1D9}" type="presOf" srcId="{23E3F000-8B0F-4FBC-8724-95D1040DBAB4}" destId="{05D36DE6-57C0-4AB3-B2E1-06AACB8C66FD}" srcOrd="0" destOrd="0" presId="urn:microsoft.com/office/officeart/2018/2/layout/IconVerticalSolidList"/>
    <dgm:cxn modelId="{23239ABA-4098-45C3-B61C-0E2370F58A3C}" type="presOf" srcId="{14C467B2-2C8D-4DCC-9F4D-9DFDD7AF9F10}" destId="{AD3FB6FC-3BD6-4E34-90C9-B3C55FA84E38}" srcOrd="0" destOrd="0" presId="urn:microsoft.com/office/officeart/2018/2/layout/IconVerticalSolidList"/>
    <dgm:cxn modelId="{20FE3CDB-088F-413A-8E80-9309F066DB62}" type="presOf" srcId="{319932D4-FA35-42E2-A9BC-C03FD5ED284C}" destId="{237FAEA2-48DB-4205-AD0F-9D3AA39943E8}" srcOrd="0" destOrd="0" presId="urn:microsoft.com/office/officeart/2018/2/layout/IconVerticalSolidList"/>
    <dgm:cxn modelId="{0F5FC2C4-5E6A-4011-9F6B-786BC08AA321}" type="presParOf" srcId="{05D36DE6-57C0-4AB3-B2E1-06AACB8C66FD}" destId="{3296E434-0DED-47E6-8772-C24CC27E976D}" srcOrd="0" destOrd="0" presId="urn:microsoft.com/office/officeart/2018/2/layout/IconVerticalSolidList"/>
    <dgm:cxn modelId="{BC25BFA6-7430-45CB-B6EF-7564A9D57108}" type="presParOf" srcId="{3296E434-0DED-47E6-8772-C24CC27E976D}" destId="{7DB3C95C-0680-4BF6-8C68-50A03F99FA38}" srcOrd="0" destOrd="0" presId="urn:microsoft.com/office/officeart/2018/2/layout/IconVerticalSolidList"/>
    <dgm:cxn modelId="{441FC3AD-CF2B-479A-9C7F-E46C2507E7D0}" type="presParOf" srcId="{3296E434-0DED-47E6-8772-C24CC27E976D}" destId="{588A9E40-E555-442B-8578-4940BD811214}" srcOrd="1" destOrd="0" presId="urn:microsoft.com/office/officeart/2018/2/layout/IconVerticalSolidList"/>
    <dgm:cxn modelId="{EF9435FB-4CB0-44DF-BB08-3C5211C85C67}" type="presParOf" srcId="{3296E434-0DED-47E6-8772-C24CC27E976D}" destId="{84421394-2210-4259-9391-BC601618EE87}" srcOrd="2" destOrd="0" presId="urn:microsoft.com/office/officeart/2018/2/layout/IconVerticalSolidList"/>
    <dgm:cxn modelId="{B0F26BED-614B-40F5-9030-83CD9BDFE264}" type="presParOf" srcId="{3296E434-0DED-47E6-8772-C24CC27E976D}" destId="{AD3FB6FC-3BD6-4E34-90C9-B3C55FA84E38}" srcOrd="3" destOrd="0" presId="urn:microsoft.com/office/officeart/2018/2/layout/IconVerticalSolidList"/>
    <dgm:cxn modelId="{F7293F48-DEC6-49C7-923D-6293C7E3E592}" type="presParOf" srcId="{05D36DE6-57C0-4AB3-B2E1-06AACB8C66FD}" destId="{FBF1C425-46D6-4DA1-A124-F72E801F6680}" srcOrd="1" destOrd="0" presId="urn:microsoft.com/office/officeart/2018/2/layout/IconVerticalSolidList"/>
    <dgm:cxn modelId="{CA04631B-A125-4D56-ACAA-B956CFCEE122}" type="presParOf" srcId="{05D36DE6-57C0-4AB3-B2E1-06AACB8C66FD}" destId="{8CF4847B-3A5A-4371-934D-CE0E54879BF5}" srcOrd="2" destOrd="0" presId="urn:microsoft.com/office/officeart/2018/2/layout/IconVerticalSolidList"/>
    <dgm:cxn modelId="{23685923-65B3-4C86-817E-A241F83E70DC}" type="presParOf" srcId="{8CF4847B-3A5A-4371-934D-CE0E54879BF5}" destId="{E5718A40-0BDB-43F7-A719-C2985E6CA711}" srcOrd="0" destOrd="0" presId="urn:microsoft.com/office/officeart/2018/2/layout/IconVerticalSolidList"/>
    <dgm:cxn modelId="{6E935322-C84F-4792-BFAD-C63B67546960}" type="presParOf" srcId="{8CF4847B-3A5A-4371-934D-CE0E54879BF5}" destId="{545596C4-DBA5-4C6F-9FA9-774F542C3021}" srcOrd="1" destOrd="0" presId="urn:microsoft.com/office/officeart/2018/2/layout/IconVerticalSolidList"/>
    <dgm:cxn modelId="{A00DC368-CA09-4FAF-8803-1585A8FB588E}" type="presParOf" srcId="{8CF4847B-3A5A-4371-934D-CE0E54879BF5}" destId="{BE332559-AA8F-4CF9-809B-715B0796F550}" srcOrd="2" destOrd="0" presId="urn:microsoft.com/office/officeart/2018/2/layout/IconVerticalSolidList"/>
    <dgm:cxn modelId="{3B52897C-13F7-4808-8D59-01277F0F703F}" type="presParOf" srcId="{8CF4847B-3A5A-4371-934D-CE0E54879BF5}" destId="{EA663356-8965-42C4-B80D-895D1E1FDA70}" srcOrd="3" destOrd="0" presId="urn:microsoft.com/office/officeart/2018/2/layout/IconVerticalSolidList"/>
    <dgm:cxn modelId="{AC166D4E-236A-4CA6-991F-30060992C4C8}" type="presParOf" srcId="{05D36DE6-57C0-4AB3-B2E1-06AACB8C66FD}" destId="{3CD6E8A1-C729-40DA-AB69-D8F845166887}" srcOrd="3" destOrd="0" presId="urn:microsoft.com/office/officeart/2018/2/layout/IconVerticalSolidList"/>
    <dgm:cxn modelId="{D320395A-C9A4-4B61-9BDF-7D59AACFB0CA}" type="presParOf" srcId="{05D36DE6-57C0-4AB3-B2E1-06AACB8C66FD}" destId="{EAC824A6-D58A-489D-9C23-D60E3DFC5BC4}" srcOrd="4" destOrd="0" presId="urn:microsoft.com/office/officeart/2018/2/layout/IconVerticalSolidList"/>
    <dgm:cxn modelId="{E761D442-C451-49BC-8853-D90D43272DA3}" type="presParOf" srcId="{EAC824A6-D58A-489D-9C23-D60E3DFC5BC4}" destId="{E8563292-50AC-4FF6-97FA-3950C5210BAD}" srcOrd="0" destOrd="0" presId="urn:microsoft.com/office/officeart/2018/2/layout/IconVerticalSolidList"/>
    <dgm:cxn modelId="{403CA3D4-3AB3-4635-B10A-A7FE5A154FE0}" type="presParOf" srcId="{EAC824A6-D58A-489D-9C23-D60E3DFC5BC4}" destId="{EF042CD1-CC3F-4199-B6D2-532D326F31CA}" srcOrd="1" destOrd="0" presId="urn:microsoft.com/office/officeart/2018/2/layout/IconVerticalSolidList"/>
    <dgm:cxn modelId="{AE92446E-CDC4-4146-AFED-B134152B6635}" type="presParOf" srcId="{EAC824A6-D58A-489D-9C23-D60E3DFC5BC4}" destId="{F392A160-5117-42DB-BE91-198592CA06E5}" srcOrd="2" destOrd="0" presId="urn:microsoft.com/office/officeart/2018/2/layout/IconVerticalSolidList"/>
    <dgm:cxn modelId="{3A1571CC-AF26-4A47-A84B-F03DE2522592}" type="presParOf" srcId="{EAC824A6-D58A-489D-9C23-D60E3DFC5BC4}" destId="{237FAEA2-48DB-4205-AD0F-9D3AA39943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C95C-0680-4BF6-8C68-50A03F99FA3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A9E40-E555-442B-8578-4940BD811214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FB6FC-3BD6-4E34-90C9-B3C55FA84E38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Busy pet owners </a:t>
          </a:r>
          <a:endParaRPr lang="en-US" sz="2500" kern="1200"/>
        </a:p>
      </dsp:txBody>
      <dsp:txXfrm>
        <a:off x="1844034" y="682"/>
        <a:ext cx="4401230" cy="1596566"/>
      </dsp:txXfrm>
    </dsp:sp>
    <dsp:sp modelId="{E5718A40-0BDB-43F7-A719-C2985E6CA71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96C4-DBA5-4C6F-9FA9-774F542C302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3356-8965-42C4-B80D-895D1E1FDA70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Going out for a long time on holidays </a:t>
          </a:r>
          <a:endParaRPr lang="en-US" sz="2500" kern="1200"/>
        </a:p>
      </dsp:txBody>
      <dsp:txXfrm>
        <a:off x="1844034" y="1996390"/>
        <a:ext cx="4401230" cy="1596566"/>
      </dsp:txXfrm>
    </dsp:sp>
    <dsp:sp modelId="{E8563292-50AC-4FF6-97FA-3950C5210BAD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42CD1-CC3F-4199-B6D2-532D326F31C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FAEA2-48DB-4205-AD0F-9D3AA39943E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Pets with special needs (such as regular feeding o</a:t>
          </a:r>
          <a:r>
            <a:rPr lang="en-US" sz="2500" kern="1200"/>
            <a:t>r</a:t>
          </a:r>
          <a:r>
            <a:rPr lang="zh-CN" sz="2500" kern="1200"/>
            <a:t> medicine) 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FDFD60-B475-FBFD-B842-357A2D936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zh-CN" sz="6600">
                <a:solidFill>
                  <a:srgbClr val="FFFFFF"/>
                </a:solidFill>
                <a:latin typeface="Aptos Display"/>
                <a:ea typeface="宋体"/>
                <a:cs typeface="+mj-lt"/>
              </a:rPr>
              <a:t>Smart pet ca</a:t>
            </a:r>
            <a:r>
              <a:rPr lang="en-US" altLang="zh-CN" sz="6600">
                <a:solidFill>
                  <a:srgbClr val="FFFFFF"/>
                </a:solidFill>
                <a:latin typeface="Aptos Display"/>
                <a:ea typeface="宋体"/>
                <a:cs typeface="+mj-lt"/>
              </a:rPr>
              <a:t>r</a:t>
            </a:r>
            <a:r>
              <a:rPr lang="zh-CN" sz="6600">
                <a:solidFill>
                  <a:srgbClr val="FFFFFF"/>
                </a:solidFill>
                <a:latin typeface="Aptos Display"/>
                <a:ea typeface="宋体"/>
                <a:cs typeface="+mj-lt"/>
              </a:rPr>
              <a:t>e system</a:t>
            </a:r>
            <a:endParaRPr lang="zh-CN" sz="660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0C40F-3510-3E0E-4EFA-0D979890A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CN" sz="2000">
                <a:solidFill>
                  <a:srgbClr val="FFFFFF"/>
                </a:solidFill>
                <a:latin typeface="Aptos Display"/>
                <a:ea typeface="宋体"/>
                <a:cs typeface="Segoe UI"/>
              </a:rPr>
              <a:t>Team 7</a:t>
            </a:r>
          </a:p>
          <a:p>
            <a:r>
              <a:rPr lang="zh-CN" sz="1700">
                <a:solidFill>
                  <a:srgbClr val="FFFFFF"/>
                </a:solidFill>
                <a:latin typeface="Aptos Display"/>
                <a:ea typeface="宋体"/>
                <a:cs typeface="Segoe UI"/>
              </a:rPr>
              <a:t>Bowen Ren 2818474r,  Zhiyu Ren 2869108r, Yutong Wang 2682750w, Xiaoyu Zhang 2899211z</a:t>
            </a:r>
          </a:p>
          <a:p>
            <a:endParaRPr lang="zh-CN" altLang="en-US" sz="1700">
              <a:solidFill>
                <a:srgbClr val="FFFFFF"/>
              </a:solidFill>
              <a:ea typeface="宋体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2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F40D9-FB06-6A88-2A54-85B170C77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29F5EE-AAEE-E10F-0596-44D6AFA7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features – water system</a:t>
            </a:r>
          </a:p>
        </p:txBody>
      </p:sp>
      <p:pic>
        <p:nvPicPr>
          <p:cNvPr id="3" name="图片 2" descr="图示&#10;&#10;已自动生成说明">
            <a:extLst>
              <a:ext uri="{FF2B5EF4-FFF2-40B4-BE49-F238E27FC236}">
                <a16:creationId xmlns:a16="http://schemas.microsoft.com/office/drawing/2014/main" id="{B0A759F4-F952-C0A8-592F-2251446A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9" y="1662936"/>
            <a:ext cx="11204674" cy="47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1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2DE1E-9850-8B17-328A-6D2F9118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CE3EE4-7278-8A91-6007-3B21805D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60F681-D12B-111F-48FE-4AD5C9AB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24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</a:rPr>
              <a:t>Product features – hardware list</a:t>
            </a:r>
          </a:p>
        </p:txBody>
      </p:sp>
      <p:graphicFrame>
        <p:nvGraphicFramePr>
          <p:cNvPr id="23" name="表格 3">
            <a:extLst>
              <a:ext uri="{FF2B5EF4-FFF2-40B4-BE49-F238E27FC236}">
                <a16:creationId xmlns:a16="http://schemas.microsoft.com/office/drawing/2014/main" id="{77E1B28A-6B8D-28CB-9764-2A0DA1C1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04030"/>
              </p:ext>
            </p:extLst>
          </p:nvPr>
        </p:nvGraphicFramePr>
        <p:xfrm>
          <a:off x="1836108" y="2179806"/>
          <a:ext cx="8511621" cy="376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007">
                  <a:extLst>
                    <a:ext uri="{9D8B030D-6E8A-4147-A177-3AD203B41FA5}">
                      <a16:colId xmlns:a16="http://schemas.microsoft.com/office/drawing/2014/main" val="2499681860"/>
                    </a:ext>
                  </a:extLst>
                </a:gridCol>
                <a:gridCol w="4857614">
                  <a:extLst>
                    <a:ext uri="{9D8B030D-6E8A-4147-A177-3AD203B41FA5}">
                      <a16:colId xmlns:a16="http://schemas.microsoft.com/office/drawing/2014/main" val="656168713"/>
                    </a:ext>
                  </a:extLst>
                </a:gridCol>
              </a:tblGrid>
              <a:tr h="784310">
                <a:tc>
                  <a:txBody>
                    <a:bodyPr/>
                    <a:lstStyle/>
                    <a:p>
                      <a:r>
                        <a:rPr lang="zh-CN" altLang="en-US" sz="3300">
                          <a:latin typeface="Times New Roman"/>
                        </a:rPr>
                        <a:t>hardware</a:t>
                      </a:r>
                    </a:p>
                  </a:txBody>
                  <a:tcPr marL="88751" marR="88751" marT="44375" marB="4437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300">
                          <a:latin typeface="Times New Roman"/>
                        </a:rPr>
                        <a:t>model</a:t>
                      </a:r>
                    </a:p>
                  </a:txBody>
                  <a:tcPr marL="88751" marR="88751" marT="44375" marB="44375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686884"/>
                  </a:ext>
                </a:extLst>
              </a:tr>
              <a:tr h="1415170">
                <a:tc>
                  <a:txBody>
                    <a:bodyPr/>
                    <a:lstStyle/>
                    <a:p>
                      <a:r>
                        <a:rPr lang="zh-CN" altLang="en-US" sz="3300">
                          <a:latin typeface="Times New Roman"/>
                        </a:rPr>
                        <a:t>Servos</a:t>
                      </a:r>
                    </a:p>
                  </a:txBody>
                  <a:tcPr marL="88751" marR="88751" marT="44375" marB="443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3300" b="0" i="0" u="none" strike="noStrike" noProof="0">
                          <a:latin typeface="Times New Roman"/>
                          <a:ea typeface="宋体"/>
                        </a:rPr>
                        <a:t>mini 180 Degree Resin Gear Servo SG90</a:t>
                      </a:r>
                      <a:endParaRPr lang="zh-CN" sz="3300">
                        <a:latin typeface="Times New Roman"/>
                      </a:endParaRPr>
                    </a:p>
                  </a:txBody>
                  <a:tcPr marL="88751" marR="88751" marT="44375" marB="4437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52240"/>
                  </a:ext>
                </a:extLst>
              </a:tr>
              <a:tr h="7843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3300" b="0" i="0" u="none" strike="noStrike" noProof="0">
                          <a:latin typeface="Times New Roman"/>
                          <a:ea typeface="宋体"/>
                        </a:rPr>
                        <a:t>Pressure Sensors</a:t>
                      </a:r>
                      <a:endParaRPr lang="zh-CN" sz="3300">
                        <a:latin typeface="Times New Roman"/>
                      </a:endParaRPr>
                    </a:p>
                  </a:txBody>
                  <a:tcPr marL="88751" marR="88751" marT="44375" marB="443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300">
                          <a:latin typeface="Times New Roman"/>
                        </a:rPr>
                        <a:t>HX711</a:t>
                      </a:r>
                    </a:p>
                  </a:txBody>
                  <a:tcPr marL="88751" marR="88751" marT="44375" marB="4437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560103"/>
                  </a:ext>
                </a:extLst>
              </a:tr>
              <a:tr h="784310">
                <a:tc>
                  <a:txBody>
                    <a:bodyPr/>
                    <a:lstStyle/>
                    <a:p>
                      <a:r>
                        <a:rPr lang="zh-CN" altLang="en-US" sz="3300">
                          <a:latin typeface="Times New Roman"/>
                        </a:rPr>
                        <a:t>Water pump</a:t>
                      </a:r>
                    </a:p>
                  </a:txBody>
                  <a:tcPr marL="88751" marR="88751" marT="44375" marB="4437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3300">
                        <a:latin typeface="Times New Roman"/>
                      </a:endParaRPr>
                    </a:p>
                  </a:txBody>
                  <a:tcPr marL="88751" marR="88751" marT="44375" marB="4437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92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7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2356D3-EF26-4A30-6195-AA05B97C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91FDB-6672-9D55-1A2F-47AD14D5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CN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9B8289-7E40-EFDE-B6C6-88711AD5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690" y="439440"/>
            <a:ext cx="5366040" cy="2344840"/>
          </a:xfrm>
        </p:spPr>
        <p:txBody>
          <a:bodyPr anchor="b">
            <a:normAutofit/>
          </a:bodyPr>
          <a:lstStyle/>
          <a:p>
            <a:r>
              <a:rPr lang="zh-CN" altLang="en-US" sz="6600">
                <a:ea typeface="宋体"/>
              </a:rPr>
              <a:t>content</a:t>
            </a:r>
            <a:endParaRPr lang="zh-CN" altLang="en-US" sz="6600"/>
          </a:p>
        </p:txBody>
      </p:sp>
      <p:cxnSp>
        <p:nvCxnSpPr>
          <p:cNvPr id="51" name="Straight Connector 4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6" descr="灯泡">
            <a:extLst>
              <a:ext uri="{FF2B5EF4-FFF2-40B4-BE49-F238E27FC236}">
                <a16:creationId xmlns:a16="http://schemas.microsoft.com/office/drawing/2014/main" id="{92388110-6341-2809-3D8C-F63D9299E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850" y="2848835"/>
            <a:ext cx="3217333" cy="3217333"/>
          </a:xfrm>
          <a:prstGeom prst="rect">
            <a:avLst/>
          </a:prstGeom>
        </p:spPr>
      </p:pic>
      <p:sp>
        <p:nvSpPr>
          <p:cNvPr id="5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9640" y="1554355"/>
            <a:ext cx="171514" cy="171514"/>
          </a:xfrm>
          <a:custGeom>
            <a:avLst/>
            <a:gdLst>
              <a:gd name="connsiteX0" fmla="*/ 159873 w 171514"/>
              <a:gd name="connsiteY0" fmla="*/ 74116 h 171514"/>
              <a:gd name="connsiteX1" fmla="*/ 97398 w 171514"/>
              <a:gd name="connsiteY1" fmla="*/ 74116 h 171514"/>
              <a:gd name="connsiteX2" fmla="*/ 97398 w 171514"/>
              <a:gd name="connsiteY2" fmla="*/ 11641 h 171514"/>
              <a:gd name="connsiteX3" fmla="*/ 85757 w 171514"/>
              <a:gd name="connsiteY3" fmla="*/ 0 h 171514"/>
              <a:gd name="connsiteX4" fmla="*/ 74116 w 171514"/>
              <a:gd name="connsiteY4" fmla="*/ 11641 h 171514"/>
              <a:gd name="connsiteX5" fmla="*/ 74116 w 171514"/>
              <a:gd name="connsiteY5" fmla="*/ 74116 h 171514"/>
              <a:gd name="connsiteX6" fmla="*/ 11641 w 171514"/>
              <a:gd name="connsiteY6" fmla="*/ 74116 h 171514"/>
              <a:gd name="connsiteX7" fmla="*/ 0 w 171514"/>
              <a:gd name="connsiteY7" fmla="*/ 85757 h 171514"/>
              <a:gd name="connsiteX8" fmla="*/ 11641 w 171514"/>
              <a:gd name="connsiteY8" fmla="*/ 97398 h 171514"/>
              <a:gd name="connsiteX9" fmla="*/ 74116 w 171514"/>
              <a:gd name="connsiteY9" fmla="*/ 97398 h 171514"/>
              <a:gd name="connsiteX10" fmla="*/ 74116 w 171514"/>
              <a:gd name="connsiteY10" fmla="*/ 159873 h 171514"/>
              <a:gd name="connsiteX11" fmla="*/ 85757 w 171514"/>
              <a:gd name="connsiteY11" fmla="*/ 171514 h 171514"/>
              <a:gd name="connsiteX12" fmla="*/ 97398 w 171514"/>
              <a:gd name="connsiteY12" fmla="*/ 159873 h 171514"/>
              <a:gd name="connsiteX13" fmla="*/ 97398 w 171514"/>
              <a:gd name="connsiteY13" fmla="*/ 97398 h 171514"/>
              <a:gd name="connsiteX14" fmla="*/ 159873 w 171514"/>
              <a:gd name="connsiteY14" fmla="*/ 97398 h 171514"/>
              <a:gd name="connsiteX15" fmla="*/ 171514 w 171514"/>
              <a:gd name="connsiteY15" fmla="*/ 85757 h 171514"/>
              <a:gd name="connsiteX16" fmla="*/ 159873 w 171514"/>
              <a:gd name="connsiteY16" fmla="*/ 74116 h 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4" h="171514">
                <a:moveTo>
                  <a:pt x="159873" y="74116"/>
                </a:moveTo>
                <a:lnTo>
                  <a:pt x="97398" y="74116"/>
                </a:lnTo>
                <a:lnTo>
                  <a:pt x="97398" y="11641"/>
                </a:lnTo>
                <a:cubicBezTo>
                  <a:pt x="97398" y="5212"/>
                  <a:pt x="92186" y="0"/>
                  <a:pt x="85757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7"/>
                </a:cubicBezTo>
                <a:cubicBezTo>
                  <a:pt x="0" y="92186"/>
                  <a:pt x="5212" y="97398"/>
                  <a:pt x="11641" y="97398"/>
                </a:cubicBezTo>
                <a:lnTo>
                  <a:pt x="74116" y="97398"/>
                </a:lnTo>
                <a:lnTo>
                  <a:pt x="74116" y="159873"/>
                </a:lnTo>
                <a:cubicBezTo>
                  <a:pt x="74116" y="166302"/>
                  <a:pt x="79328" y="171514"/>
                  <a:pt x="85757" y="171514"/>
                </a:cubicBezTo>
                <a:cubicBezTo>
                  <a:pt x="92186" y="171514"/>
                  <a:pt x="97398" y="166302"/>
                  <a:pt x="97398" y="159873"/>
                </a:cubicBezTo>
                <a:lnTo>
                  <a:pt x="97398" y="97398"/>
                </a:lnTo>
                <a:lnTo>
                  <a:pt x="159873" y="97398"/>
                </a:lnTo>
                <a:cubicBezTo>
                  <a:pt x="166302" y="97398"/>
                  <a:pt x="171514" y="92186"/>
                  <a:pt x="171514" y="85757"/>
                </a:cubicBezTo>
                <a:cubicBezTo>
                  <a:pt x="171514" y="79328"/>
                  <a:pt x="166302" y="74116"/>
                  <a:pt x="159873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221" y="1837208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2095" y="2208380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3A092-0E54-B298-8CE2-9798464F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90" y="3276600"/>
            <a:ext cx="5366041" cy="2784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CN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Introduction</a:t>
            </a:r>
            <a:r>
              <a:rPr lang="zh-CN" alt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</a:t>
            </a:r>
            <a:endParaRPr lang="zh-CN">
              <a:solidFill>
                <a:schemeClr val="tx1">
                  <a:alpha val="80000"/>
                </a:schemeClr>
              </a:solidFill>
              <a:ea typeface="宋体"/>
            </a:endParaRPr>
          </a:p>
          <a:p>
            <a:pPr>
              <a:buNone/>
            </a:pPr>
            <a:endParaRPr lang="en-US" altLang="zh-CN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zh-CN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Scenes</a:t>
            </a:r>
            <a:r>
              <a:rPr lang="zh-CN" alt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</a:t>
            </a:r>
            <a:r>
              <a:rPr lang="zh-CN" alt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be</a:t>
            </a:r>
            <a:r>
              <a:rPr lang="zh-CN" alt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zh-CN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used</a:t>
            </a:r>
            <a:endParaRPr lang="zh-CN">
              <a:solidFill>
                <a:schemeClr val="tx1">
                  <a:alpha val="80000"/>
                </a:schemeClr>
              </a:solidFill>
              <a:ea typeface="宋体"/>
            </a:endParaRPr>
          </a:p>
          <a:p>
            <a:pPr>
              <a:buNone/>
            </a:pPr>
            <a:endParaRPr lang="zh-CN" altLang="en-US">
              <a:solidFill>
                <a:schemeClr val="tx1">
                  <a:alpha val="80000"/>
                </a:schemeClr>
              </a:solidFill>
              <a:ea typeface="宋体" panose="02010600030101010101" pitchFamily="2" charset="-122"/>
              <a:cs typeface="+mn-lt"/>
            </a:endParaRPr>
          </a:p>
          <a:p>
            <a:pPr>
              <a:buNone/>
            </a:pPr>
            <a:r>
              <a:rPr lang="zh-CN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Product features</a:t>
            </a:r>
            <a:r>
              <a:rPr lang="zh-CN" alt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</a:t>
            </a:r>
            <a:endParaRPr lang="zh-CN">
              <a:solidFill>
                <a:schemeClr val="tx1">
                  <a:alpha val="80000"/>
                </a:schemeClr>
              </a:solidFill>
              <a:ea typeface="宋体"/>
            </a:endParaRPr>
          </a:p>
          <a:p>
            <a:pPr>
              <a:buNone/>
            </a:pPr>
            <a:endParaRPr lang="zh-CN">
              <a:solidFill>
                <a:schemeClr val="tx1">
                  <a:alpha val="80000"/>
                </a:schemeClr>
              </a:solidFill>
              <a:ea typeface="宋体"/>
            </a:endParaRPr>
          </a:p>
          <a:p>
            <a:pPr>
              <a:buNone/>
            </a:pPr>
            <a:endParaRPr lang="zh-CN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zh-CN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zh-CN" sz="2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9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BB9EA7-A71E-908C-A313-D494A018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/>
              <a:t>Introduction</a:t>
            </a:r>
          </a:p>
        </p:txBody>
      </p:sp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2B0A945-464D-2903-8834-3A5AF0E8DBF5}"/>
              </a:ext>
            </a:extLst>
          </p:cNvPr>
          <p:cNvSpPr txBox="1"/>
          <p:nvPr/>
        </p:nvSpPr>
        <p:spPr>
          <a:xfrm>
            <a:off x="1188069" y="3175552"/>
            <a:ext cx="5366041" cy="280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Automatic food feeding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Automatic water feeding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Clean and fresh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Raspberry Pi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 smartphone application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内容占位符 7" descr="图示&#10;&#10;已自动生成说明">
            <a:extLst>
              <a:ext uri="{FF2B5EF4-FFF2-40B4-BE49-F238E27FC236}">
                <a16:creationId xmlns:a16="http://schemas.microsoft.com/office/drawing/2014/main" id="{C6C60781-F854-D0C3-2DA6-BF0DCD81E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-3"/>
          <a:stretch/>
        </p:blipFill>
        <p:spPr>
          <a:xfrm>
            <a:off x="7186482" y="1242528"/>
            <a:ext cx="4167318" cy="4167318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</p:spPr>
      </p:pic>
      <p:sp>
        <p:nvSpPr>
          <p:cNvPr id="1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71E0A-4697-B1D0-75C9-8A33C56A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zh-CN" altLang="en-US" sz="6200">
                <a:ea typeface="宋体"/>
              </a:rPr>
              <a:t>Customors to be used</a:t>
            </a:r>
            <a:endParaRPr lang="zh-CN" altLang="en-US" sz="6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9FDE5AA-C7E4-6DD1-2B49-6A3EE3495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2442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7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2">
              <a:lumMod val="7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567AB5-D6D6-A5FA-EC60-F31A189D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features</a:t>
            </a:r>
          </a:p>
        </p:txBody>
      </p:sp>
      <p:pic>
        <p:nvPicPr>
          <p:cNvPr id="5" name="图片 4" descr="图示&#10;&#10;已自动生成说明">
            <a:extLst>
              <a:ext uri="{FF2B5EF4-FFF2-40B4-BE49-F238E27FC236}">
                <a16:creationId xmlns:a16="http://schemas.microsoft.com/office/drawing/2014/main" id="{D6E31468-15E2-CF50-2D2A-B2238266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04" y="643466"/>
            <a:ext cx="620472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6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5E197-D297-30B2-49CD-085F21B57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5A574-3015-BDB6-01C9-836EF74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features – feeding system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DBA4F6-03FD-D347-78F6-CAC200CDF42A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The motor with 4 board will control the amount of the food from the input hole to the output hole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The pressure sensor under the bowl will record the weight of the food that the pet get </a:t>
            </a:r>
          </a:p>
        </p:txBody>
      </p:sp>
      <p:grpSp>
        <p:nvGrpSpPr>
          <p:cNvPr id="95" name="Group 12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014404B-FF2E-BAC1-13E9-EFB616EE1024}"/>
              </a:ext>
            </a:extLst>
          </p:cNvPr>
          <p:cNvSpPr txBox="1"/>
          <p:nvPr/>
        </p:nvSpPr>
        <p:spPr>
          <a:xfrm>
            <a:off x="1069776" y="5803368"/>
            <a:ext cx="6236197" cy="51760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>
                <a:solidFill>
                  <a:srgbClr val="FFFFFF"/>
                </a:solidFill>
              </a:rPr>
              <a:t>Food system structure</a:t>
            </a:r>
            <a:endParaRPr lang="zh-CN" altLang="en-US" sz="1300">
              <a:solidFill>
                <a:srgbClr val="FFFFFF"/>
              </a:solidFill>
            </a:endParaRPr>
          </a:p>
        </p:txBody>
      </p:sp>
      <p:pic>
        <p:nvPicPr>
          <p:cNvPr id="5" name="内容占位符 4" descr="图示&#10;&#10;已自动生成说明">
            <a:extLst>
              <a:ext uri="{FF2B5EF4-FFF2-40B4-BE49-F238E27FC236}">
                <a16:creationId xmlns:a16="http://schemas.microsoft.com/office/drawing/2014/main" id="{B3F8747E-0070-1756-F3CA-33A90A2DB8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740055"/>
            <a:ext cx="6235700" cy="5061978"/>
          </a:xfrm>
        </p:spPr>
      </p:pic>
    </p:spTree>
    <p:extLst>
      <p:ext uri="{BB962C8B-B14F-4D97-AF65-F5344CB8AC3E}">
        <p14:creationId xmlns:p14="http://schemas.microsoft.com/office/powerpoint/2010/main" val="392325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EBD25C-65BC-DFF2-8F4A-7918CF16CB2A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feeding system – Auto mode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B8104-8F63-0B9C-AABD-7196430D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01" y="1576903"/>
            <a:ext cx="8257086" cy="52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7EF5FABE-E953-4A53-82AA-B9E439D67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14A6949-4CA2-87F0-3C28-41B9FCD63CA3}"/>
              </a:ext>
            </a:extLst>
          </p:cNvPr>
          <p:cNvSpPr txBox="1">
            <a:spLocks/>
          </p:cNvSpPr>
          <p:nvPr/>
        </p:nvSpPr>
        <p:spPr>
          <a:xfrm>
            <a:off x="1" y="299810"/>
            <a:ext cx="12191999" cy="132556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>
                <a:solidFill>
                  <a:schemeClr val="bg1"/>
                </a:solidFill>
                <a:ea typeface="宋体"/>
              </a:rPr>
              <a:t>feeding</a:t>
            </a:r>
            <a:r>
              <a:rPr lang="zh-CN" altLang="en-US">
                <a:ea typeface="宋体"/>
              </a:rPr>
              <a:t> </a:t>
            </a:r>
            <a:r>
              <a:rPr lang="zh-CN" altLang="en-US" sz="3200">
                <a:solidFill>
                  <a:schemeClr val="bg1"/>
                </a:solidFill>
                <a:ea typeface="宋体"/>
              </a:rPr>
              <a:t>system – Manual mode</a:t>
            </a:r>
          </a:p>
        </p:txBody>
      </p:sp>
      <p:pic>
        <p:nvPicPr>
          <p:cNvPr id="2" name="图片 1" descr="图示&#10;&#10;已自动生成说明">
            <a:extLst>
              <a:ext uri="{FF2B5EF4-FFF2-40B4-BE49-F238E27FC236}">
                <a16:creationId xmlns:a16="http://schemas.microsoft.com/office/drawing/2014/main" id="{2334C119-A7DB-B233-E416-F098FA94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0" y="1383926"/>
            <a:ext cx="11776822" cy="53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0C23B3-73E5-1293-EB8A-D30281ABE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774700"/>
            <a:ext cx="5380038" cy="357028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E3B91C-E568-333D-A87E-6A788B4C58ED}"/>
              </a:ext>
            </a:extLst>
          </p:cNvPr>
          <p:cNvSpPr txBox="1"/>
          <p:nvPr/>
        </p:nvSpPr>
        <p:spPr>
          <a:xfrm>
            <a:off x="642938" y="4339771"/>
            <a:ext cx="5380038" cy="7143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>
                <a:solidFill>
                  <a:srgbClr val="FFFFFF"/>
                </a:solidFill>
                <a:ea typeface="宋体"/>
              </a:rPr>
              <a:t>Water system structure</a:t>
            </a:r>
          </a:p>
        </p:txBody>
      </p:sp>
      <p:pic>
        <p:nvPicPr>
          <p:cNvPr id="6" name="内容占位符 3" descr="图片包含 日历&#10;&#10;已自动生成说明">
            <a:extLst>
              <a:ext uri="{FF2B5EF4-FFF2-40B4-BE49-F238E27FC236}">
                <a16:creationId xmlns:a16="http://schemas.microsoft.com/office/drawing/2014/main" id="{4E90A1D4-D3A7-7D14-A855-AE384A77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774700"/>
            <a:ext cx="5449888" cy="3570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2CD987-21FB-B38A-5380-615707C77EC8}"/>
              </a:ext>
            </a:extLst>
          </p:cNvPr>
          <p:cNvSpPr txBox="1"/>
          <p:nvPr/>
        </p:nvSpPr>
        <p:spPr>
          <a:xfrm>
            <a:off x="6099175" y="4339771"/>
            <a:ext cx="5449888" cy="7143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300">
                <a:solidFill>
                  <a:srgbClr val="FFFFFF"/>
                </a:solidFill>
              </a:rPr>
              <a:t>Water sensor</a:t>
            </a: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AE98D6-C604-3295-CF14-490E4FC4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7" y="5333033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features – water system</a:t>
            </a:r>
          </a:p>
        </p:txBody>
      </p:sp>
    </p:spTree>
    <p:extLst>
      <p:ext uri="{BB962C8B-B14F-4D97-AF65-F5344CB8AC3E}">
        <p14:creationId xmlns:p14="http://schemas.microsoft.com/office/powerpoint/2010/main" val="399540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CECB62AB82B2344B43C9240702E85C2" ma:contentTypeVersion="4" ma:contentTypeDescription="新建文档。" ma:contentTypeScope="" ma:versionID="37c5bb86ea19c638dd6f940a19da2a13">
  <xsd:schema xmlns:xsd="http://www.w3.org/2001/XMLSchema" xmlns:xs="http://www.w3.org/2001/XMLSchema" xmlns:p="http://schemas.microsoft.com/office/2006/metadata/properties" xmlns:ns2="e0690eb7-517c-46f0-b467-d5b8f293eaa5" targetNamespace="http://schemas.microsoft.com/office/2006/metadata/properties" ma:root="true" ma:fieldsID="a942ba021839ae2ae1d389d9b2a55cf4" ns2:_="">
    <xsd:import namespace="e0690eb7-517c-46f0-b467-d5b8f293e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90eb7-517c-46f0-b467-d5b8f293ea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B917E6-E7FB-4EF8-ACDE-3BFB181508EC}"/>
</file>

<file path=customXml/itemProps2.xml><?xml version="1.0" encoding="utf-8"?>
<ds:datastoreItem xmlns:ds="http://schemas.openxmlformats.org/officeDocument/2006/customXml" ds:itemID="{293E702A-4B1A-408B-8754-0BF39ED864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F7038-940B-4394-8FDD-206B19E7BA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12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Smart pet care system</vt:lpstr>
      <vt:lpstr>content</vt:lpstr>
      <vt:lpstr>Introduction</vt:lpstr>
      <vt:lpstr>Customors to be used</vt:lpstr>
      <vt:lpstr>Product features</vt:lpstr>
      <vt:lpstr>Product features – feeding system</vt:lpstr>
      <vt:lpstr>PowerPoint 演示文稿</vt:lpstr>
      <vt:lpstr>PowerPoint 演示文稿</vt:lpstr>
      <vt:lpstr>Product features – water system</vt:lpstr>
      <vt:lpstr>Product features – water system</vt:lpstr>
      <vt:lpstr>Product features – hardware list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3</cp:revision>
  <dcterms:created xsi:type="dcterms:W3CDTF">2024-01-25T18:46:17Z</dcterms:created>
  <dcterms:modified xsi:type="dcterms:W3CDTF">2024-01-31T14:16:51Z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0x0101008CECB62AB82B2344B43C9240702E85C2</vt:lpwstr>
  </property>
</Properties>
</file>