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74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6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7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1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95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3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62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35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37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9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2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82B5-0255-4144-B11C-096C5F2DC40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8C1C-8C4A-4503-88B1-9F27F3D62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9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3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431609" y="3818279"/>
            <a:ext cx="11262408" cy="395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31609" y="2483026"/>
            <a:ext cx="11262408" cy="395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425003" y="360607"/>
            <a:ext cx="11269014" cy="6143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25003" y="360607"/>
            <a:ext cx="11269014" cy="914400"/>
          </a:xfrm>
          <a:prstGeom prst="rect">
            <a:avLst/>
          </a:prstGeom>
          <a:solidFill>
            <a:srgbClr val="F14523"/>
          </a:solidFill>
          <a:ln>
            <a:solidFill>
              <a:srgbClr val="F14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/>
              <a:t>Time Tracking Tool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746975" y="1674254"/>
            <a:ext cx="7109138" cy="4250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Task name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498725" y="1674254"/>
            <a:ext cx="432000" cy="4250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641724" y="1674254"/>
            <a:ext cx="432000" cy="425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6975" y="2498503"/>
            <a:ext cx="17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2020/02/22(Sat)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8809" y="2867835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Programming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54039" y="286783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11:13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12:15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8809" y="3237167"/>
            <a:ext cx="16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Watch </a:t>
            </a:r>
            <a:r>
              <a:rPr lang="en-US" altLang="ja-JP" dirty="0" err="1" smtClean="0"/>
              <a:t>Youtube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54039" y="323280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13:00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14:55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6975" y="382710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2020/02/21(Fri)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8809" y="4190412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Programming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54039" y="418761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13:00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14:55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888809" y="3232804"/>
            <a:ext cx="10805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809" y="3600196"/>
            <a:ext cx="10805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888809" y="4556942"/>
            <a:ext cx="10805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3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22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小池龍一郎</dc:creator>
  <cp:lastModifiedBy>小池龍一郎</cp:lastModifiedBy>
  <cp:revision>4</cp:revision>
  <dcterms:created xsi:type="dcterms:W3CDTF">2020-02-22T04:47:47Z</dcterms:created>
  <dcterms:modified xsi:type="dcterms:W3CDTF">2020-02-22T10:11:16Z</dcterms:modified>
</cp:coreProperties>
</file>