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32" r:id="rId3"/>
    <p:sldId id="333" r:id="rId4"/>
    <p:sldId id="33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ADE6-C539-4E13-9FF7-08137479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7A7EA6-E2CE-4E15-B722-A418CEB7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1CF2C-B118-4166-8421-F1C22FA8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4FCB-8E37-44D9-BCAA-1D7D8BFF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567F0-6235-47EA-AE3C-039DD1B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2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16FF2-B2AB-4699-A7FF-CFD22FB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7D62FF-17B0-4610-BBC8-F7B67706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68A512-83E6-434F-A9A8-492BF88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52C14-3C95-4CDD-AF74-4B7A3A4D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AD943-43BD-46B1-8D1C-6685F478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32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B9075D-4B75-4445-B278-1F53AA95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8C46-A5A7-438A-BB43-CFC33D49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EB557-1F79-4C20-A1BA-0E1156C6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B5A0D-5986-437B-9CD8-B1CB6844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AE151-CB09-4076-9C9F-0FEC924B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2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366D8-72C5-4FD6-8750-C0832CC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9211B-B513-4B08-A0E3-3C802846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06F90-CD9C-4369-BAC2-06C6278C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C19A1-72F2-4F61-AA06-7802626A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3FC00D-EF55-47D1-B3C9-12E78352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69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2A3EF-2475-4321-BE5C-EFE527B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0ECD10-26A7-4683-936A-FE18989A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AF1D7-22A2-46D1-98DC-97526F10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8946C-C7D9-424A-B58A-B6A67060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EF7B6-4B68-46A9-A36A-12F03D6E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9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BFEA7-F0EC-462F-AC05-227FEE98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69EC-5A2D-44A8-A926-B4BE16F1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05430-AF39-4FBF-B0EA-8E732216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6C493-3D74-429C-B47F-364E15AE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14E6FA-ECEF-43EE-A80F-F7D7C284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F2A2B0-C54E-410B-B28F-C4CB0EC4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0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63D68-1170-4813-89DC-07CCBB82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EE22BD-78EA-404A-A5DE-C200AE59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E20E7C-F5A9-46A8-9604-5DEEACD70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E620B4-A65E-4153-9743-9693BD1E8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D6BDCB-6D4C-4302-89F8-D8A39BD4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860601-118E-41B3-8BE9-65DA6B13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9B921D-D2D3-4945-BD31-094AA3E5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3DC81B-C10E-43F8-845C-B116BD1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4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F86F9-88C6-4923-A849-401CFDAA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D208E5-FB9B-4437-96E4-7CF80D77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2F00B9-8E7B-4027-86A9-D978EE1B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98C465-9BBA-47E8-9B8A-C7597737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4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A46974-7D7A-477A-98DD-0201F446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71DAEC-B232-4259-ACB7-77D3F294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B9646D-FA13-406B-959A-0C0BE6C6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19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D0C86-334C-44A9-8572-0BDCA97F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061B3-458F-4E03-8860-56EF8A5D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1943B3-7EFC-42C9-9AFB-C20BD3723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C8A07C-00AA-4477-8B03-E73D472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E74C6-C76C-4C9C-B6ED-8586FEAD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B0E52-FBAF-44F2-BF0F-BB7E0256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50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192C6-AA93-493B-9964-34055B45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BD4D59-601A-4255-951C-AE13FC57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8841D-BBFC-4D20-979F-6EF920CB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2DC52-00CA-475B-B5C1-64918A14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C076F4-7434-4DA7-9D46-73F389C8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0574FC-C786-4678-9D74-E56C29D0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5D3694-442F-4CC9-8F63-3F3F1140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24216-0232-497A-A0C7-086B5E5A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AF8F5-F3C6-44A7-B42F-1B98BDEE4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EC51-4626-4399-8FD3-A43325C159B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20720-FAE3-49F6-AC1E-ECEFF1EF3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4AE143-AAF3-481D-8C4D-65D757E17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36E9-DCA0-45FE-A48C-7E0C11D60B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svg"/><Relationship Id="rId3" Type="http://schemas.openxmlformats.org/officeDocument/2006/relationships/image" Target="../media/image148.svg"/><Relationship Id="rId7" Type="http://schemas.openxmlformats.org/officeDocument/2006/relationships/image" Target="../media/image152.sv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image" Target="../media/image156.svg"/><Relationship Id="rId5" Type="http://schemas.openxmlformats.org/officeDocument/2006/relationships/image" Target="../media/image150.svg"/><Relationship Id="rId15" Type="http://schemas.openxmlformats.org/officeDocument/2006/relationships/image" Target="../media/image160.sv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svg"/><Relationship Id="rId14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svg"/><Relationship Id="rId3" Type="http://schemas.openxmlformats.org/officeDocument/2006/relationships/image" Target="../media/image162.svg"/><Relationship Id="rId7" Type="http://schemas.openxmlformats.org/officeDocument/2006/relationships/image" Target="../media/image166.sv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70.svg"/><Relationship Id="rId5" Type="http://schemas.openxmlformats.org/officeDocument/2006/relationships/image" Target="../media/image164.sv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svg"/><Relationship Id="rId18" Type="http://schemas.openxmlformats.org/officeDocument/2006/relationships/image" Target="../media/image65.png"/><Relationship Id="rId26" Type="http://schemas.openxmlformats.org/officeDocument/2006/relationships/image" Target="../media/image195.png"/><Relationship Id="rId39" Type="http://schemas.openxmlformats.org/officeDocument/2006/relationships/image" Target="../media/image208.svg"/><Relationship Id="rId21" Type="http://schemas.openxmlformats.org/officeDocument/2006/relationships/image" Target="../media/image190.svg"/><Relationship Id="rId34" Type="http://schemas.openxmlformats.org/officeDocument/2006/relationships/image" Target="../media/image203.png"/><Relationship Id="rId42" Type="http://schemas.openxmlformats.org/officeDocument/2006/relationships/image" Target="../media/image211.png"/><Relationship Id="rId47" Type="http://schemas.openxmlformats.org/officeDocument/2006/relationships/image" Target="../media/image216.svg"/><Relationship Id="rId50" Type="http://schemas.openxmlformats.org/officeDocument/2006/relationships/image" Target="../media/image219.png"/><Relationship Id="rId55" Type="http://schemas.openxmlformats.org/officeDocument/2006/relationships/image" Target="../media/image136.svg"/><Relationship Id="rId7" Type="http://schemas.openxmlformats.org/officeDocument/2006/relationships/image" Target="../media/image178.sv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29" Type="http://schemas.openxmlformats.org/officeDocument/2006/relationships/image" Target="../media/image198.svg"/><Relationship Id="rId11" Type="http://schemas.openxmlformats.org/officeDocument/2006/relationships/image" Target="../media/image182.svg"/><Relationship Id="rId24" Type="http://schemas.openxmlformats.org/officeDocument/2006/relationships/image" Target="../media/image193.png"/><Relationship Id="rId32" Type="http://schemas.openxmlformats.org/officeDocument/2006/relationships/image" Target="../media/image201.png"/><Relationship Id="rId37" Type="http://schemas.openxmlformats.org/officeDocument/2006/relationships/image" Target="../media/image206.svg"/><Relationship Id="rId40" Type="http://schemas.openxmlformats.org/officeDocument/2006/relationships/image" Target="../media/image209.png"/><Relationship Id="rId45" Type="http://schemas.openxmlformats.org/officeDocument/2006/relationships/image" Target="../media/image214.svg"/><Relationship Id="rId53" Type="http://schemas.openxmlformats.org/officeDocument/2006/relationships/image" Target="../media/image222.svg"/><Relationship Id="rId5" Type="http://schemas.openxmlformats.org/officeDocument/2006/relationships/image" Target="../media/image176.svg"/><Relationship Id="rId19" Type="http://schemas.openxmlformats.org/officeDocument/2006/relationships/image" Target="../media/image66.svg"/><Relationship Id="rId4" Type="http://schemas.openxmlformats.org/officeDocument/2006/relationships/image" Target="../media/image175.png"/><Relationship Id="rId9" Type="http://schemas.openxmlformats.org/officeDocument/2006/relationships/image" Target="../media/image180.svg"/><Relationship Id="rId14" Type="http://schemas.openxmlformats.org/officeDocument/2006/relationships/image" Target="../media/image185.png"/><Relationship Id="rId22" Type="http://schemas.openxmlformats.org/officeDocument/2006/relationships/image" Target="../media/image191.png"/><Relationship Id="rId27" Type="http://schemas.openxmlformats.org/officeDocument/2006/relationships/image" Target="../media/image196.svg"/><Relationship Id="rId30" Type="http://schemas.openxmlformats.org/officeDocument/2006/relationships/image" Target="../media/image199.png"/><Relationship Id="rId35" Type="http://schemas.openxmlformats.org/officeDocument/2006/relationships/image" Target="../media/image204.svg"/><Relationship Id="rId43" Type="http://schemas.openxmlformats.org/officeDocument/2006/relationships/image" Target="../media/image212.svg"/><Relationship Id="rId48" Type="http://schemas.openxmlformats.org/officeDocument/2006/relationships/image" Target="../media/image217.png"/><Relationship Id="rId56" Type="http://schemas.openxmlformats.org/officeDocument/2006/relationships/image" Target="../media/image223.png"/><Relationship Id="rId8" Type="http://schemas.openxmlformats.org/officeDocument/2006/relationships/image" Target="../media/image179.png"/><Relationship Id="rId51" Type="http://schemas.openxmlformats.org/officeDocument/2006/relationships/image" Target="../media/image220.svg"/><Relationship Id="rId3" Type="http://schemas.openxmlformats.org/officeDocument/2006/relationships/image" Target="../media/image174.svg"/><Relationship Id="rId12" Type="http://schemas.openxmlformats.org/officeDocument/2006/relationships/image" Target="../media/image183.png"/><Relationship Id="rId17" Type="http://schemas.openxmlformats.org/officeDocument/2006/relationships/image" Target="../media/image188.svg"/><Relationship Id="rId25" Type="http://schemas.openxmlformats.org/officeDocument/2006/relationships/image" Target="../media/image194.svg"/><Relationship Id="rId33" Type="http://schemas.openxmlformats.org/officeDocument/2006/relationships/image" Target="../media/image202.svg"/><Relationship Id="rId38" Type="http://schemas.openxmlformats.org/officeDocument/2006/relationships/image" Target="../media/image207.png"/><Relationship Id="rId46" Type="http://schemas.openxmlformats.org/officeDocument/2006/relationships/image" Target="../media/image215.png"/><Relationship Id="rId20" Type="http://schemas.openxmlformats.org/officeDocument/2006/relationships/image" Target="../media/image189.png"/><Relationship Id="rId41" Type="http://schemas.openxmlformats.org/officeDocument/2006/relationships/image" Target="../media/image210.svg"/><Relationship Id="rId54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15" Type="http://schemas.openxmlformats.org/officeDocument/2006/relationships/image" Target="../media/image186.svg"/><Relationship Id="rId23" Type="http://schemas.openxmlformats.org/officeDocument/2006/relationships/image" Target="../media/image192.svg"/><Relationship Id="rId28" Type="http://schemas.openxmlformats.org/officeDocument/2006/relationships/image" Target="../media/image197.png"/><Relationship Id="rId36" Type="http://schemas.openxmlformats.org/officeDocument/2006/relationships/image" Target="../media/image205.png"/><Relationship Id="rId49" Type="http://schemas.openxmlformats.org/officeDocument/2006/relationships/image" Target="../media/image218.svg"/><Relationship Id="rId57" Type="http://schemas.openxmlformats.org/officeDocument/2006/relationships/image" Target="../media/image224.svg"/><Relationship Id="rId10" Type="http://schemas.openxmlformats.org/officeDocument/2006/relationships/image" Target="../media/image181.png"/><Relationship Id="rId31" Type="http://schemas.openxmlformats.org/officeDocument/2006/relationships/image" Target="../media/image200.svg"/><Relationship Id="rId44" Type="http://schemas.openxmlformats.org/officeDocument/2006/relationships/image" Target="../media/image213.png"/><Relationship Id="rId52" Type="http://schemas.openxmlformats.org/officeDocument/2006/relationships/image" Target="../media/image2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00.svg"/><Relationship Id="rId18" Type="http://schemas.openxmlformats.org/officeDocument/2006/relationships/image" Target="../media/image235.png"/><Relationship Id="rId3" Type="http://schemas.openxmlformats.org/officeDocument/2006/relationships/image" Target="../media/image226.svg"/><Relationship Id="rId21" Type="http://schemas.openxmlformats.org/officeDocument/2006/relationships/image" Target="../media/image238.svg"/><Relationship Id="rId7" Type="http://schemas.openxmlformats.org/officeDocument/2006/relationships/image" Target="../media/image230.svg"/><Relationship Id="rId12" Type="http://schemas.openxmlformats.org/officeDocument/2006/relationships/image" Target="../media/image199.png"/><Relationship Id="rId17" Type="http://schemas.openxmlformats.org/officeDocument/2006/relationships/image" Target="../media/image234.svg"/><Relationship Id="rId2" Type="http://schemas.openxmlformats.org/officeDocument/2006/relationships/image" Target="../media/image225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18.svg"/><Relationship Id="rId5" Type="http://schemas.openxmlformats.org/officeDocument/2006/relationships/image" Target="../media/image228.svg"/><Relationship Id="rId15" Type="http://schemas.openxmlformats.org/officeDocument/2006/relationships/image" Target="../media/image232.svg"/><Relationship Id="rId10" Type="http://schemas.openxmlformats.org/officeDocument/2006/relationships/image" Target="../media/image217.png"/><Relationship Id="rId19" Type="http://schemas.openxmlformats.org/officeDocument/2006/relationships/image" Target="../media/image236.svg"/><Relationship Id="rId4" Type="http://schemas.openxmlformats.org/officeDocument/2006/relationships/image" Target="../media/image227.png"/><Relationship Id="rId9" Type="http://schemas.openxmlformats.org/officeDocument/2006/relationships/image" Target="../media/image208.svg"/><Relationship Id="rId14" Type="http://schemas.openxmlformats.org/officeDocument/2006/relationships/image" Target="../media/image2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232.svg"/><Relationship Id="rId3" Type="http://schemas.openxmlformats.org/officeDocument/2006/relationships/image" Target="../media/image240.svg"/><Relationship Id="rId7" Type="http://schemas.openxmlformats.org/officeDocument/2006/relationships/image" Target="../media/image216.svg"/><Relationship Id="rId12" Type="http://schemas.openxmlformats.org/officeDocument/2006/relationships/image" Target="../media/image231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1" Type="http://schemas.openxmlformats.org/officeDocument/2006/relationships/image" Target="../media/image224.svg"/><Relationship Id="rId5" Type="http://schemas.openxmlformats.org/officeDocument/2006/relationships/image" Target="../media/image200.svg"/><Relationship Id="rId15" Type="http://schemas.openxmlformats.org/officeDocument/2006/relationships/image" Target="../media/image242.svg"/><Relationship Id="rId10" Type="http://schemas.openxmlformats.org/officeDocument/2006/relationships/image" Target="../media/image223.png"/><Relationship Id="rId4" Type="http://schemas.openxmlformats.org/officeDocument/2006/relationships/image" Target="../media/image199.png"/><Relationship Id="rId9" Type="http://schemas.openxmlformats.org/officeDocument/2006/relationships/image" Target="../media/image136.svg"/><Relationship Id="rId1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2.svg"/><Relationship Id="rId18" Type="http://schemas.openxmlformats.org/officeDocument/2006/relationships/image" Target="../media/image257.png"/><Relationship Id="rId26" Type="http://schemas.openxmlformats.org/officeDocument/2006/relationships/image" Target="../media/image111.png"/><Relationship Id="rId39" Type="http://schemas.openxmlformats.org/officeDocument/2006/relationships/image" Target="../media/image276.svg"/><Relationship Id="rId21" Type="http://schemas.openxmlformats.org/officeDocument/2006/relationships/image" Target="../media/image260.svg"/><Relationship Id="rId34" Type="http://schemas.openxmlformats.org/officeDocument/2006/relationships/image" Target="../media/image271.png"/><Relationship Id="rId42" Type="http://schemas.openxmlformats.org/officeDocument/2006/relationships/image" Target="../media/image279.png"/><Relationship Id="rId47" Type="http://schemas.openxmlformats.org/officeDocument/2006/relationships/image" Target="../media/image284.svg"/><Relationship Id="rId50" Type="http://schemas.openxmlformats.org/officeDocument/2006/relationships/image" Target="../media/image117.png"/><Relationship Id="rId7" Type="http://schemas.openxmlformats.org/officeDocument/2006/relationships/image" Target="../media/image246.svg"/><Relationship Id="rId2" Type="http://schemas.openxmlformats.org/officeDocument/2006/relationships/image" Target="../media/image243.png"/><Relationship Id="rId16" Type="http://schemas.openxmlformats.org/officeDocument/2006/relationships/image" Target="../media/image255.png"/><Relationship Id="rId29" Type="http://schemas.openxmlformats.org/officeDocument/2006/relationships/image" Target="../media/image266.svg"/><Relationship Id="rId11" Type="http://schemas.openxmlformats.org/officeDocument/2006/relationships/image" Target="../media/image250.svg"/><Relationship Id="rId24" Type="http://schemas.openxmlformats.org/officeDocument/2006/relationships/image" Target="../media/image263.png"/><Relationship Id="rId32" Type="http://schemas.openxmlformats.org/officeDocument/2006/relationships/image" Target="../media/image269.png"/><Relationship Id="rId37" Type="http://schemas.openxmlformats.org/officeDocument/2006/relationships/image" Target="../media/image274.svg"/><Relationship Id="rId40" Type="http://schemas.openxmlformats.org/officeDocument/2006/relationships/image" Target="../media/image277.png"/><Relationship Id="rId45" Type="http://schemas.openxmlformats.org/officeDocument/2006/relationships/image" Target="../media/image282.svg"/><Relationship Id="rId53" Type="http://schemas.openxmlformats.org/officeDocument/2006/relationships/image" Target="../media/image288.svg"/><Relationship Id="rId5" Type="http://schemas.openxmlformats.org/officeDocument/2006/relationships/image" Target="../media/image102.svg"/><Relationship Id="rId10" Type="http://schemas.openxmlformats.org/officeDocument/2006/relationships/image" Target="../media/image249.png"/><Relationship Id="rId19" Type="http://schemas.openxmlformats.org/officeDocument/2006/relationships/image" Target="../media/image258.svg"/><Relationship Id="rId31" Type="http://schemas.openxmlformats.org/officeDocument/2006/relationships/image" Target="../media/image268.svg"/><Relationship Id="rId44" Type="http://schemas.openxmlformats.org/officeDocument/2006/relationships/image" Target="../media/image281.png"/><Relationship Id="rId52" Type="http://schemas.openxmlformats.org/officeDocument/2006/relationships/image" Target="../media/image287.png"/><Relationship Id="rId4" Type="http://schemas.openxmlformats.org/officeDocument/2006/relationships/image" Target="../media/image101.png"/><Relationship Id="rId9" Type="http://schemas.openxmlformats.org/officeDocument/2006/relationships/image" Target="../media/image248.svg"/><Relationship Id="rId14" Type="http://schemas.openxmlformats.org/officeDocument/2006/relationships/image" Target="../media/image253.png"/><Relationship Id="rId22" Type="http://schemas.openxmlformats.org/officeDocument/2006/relationships/image" Target="../media/image261.png"/><Relationship Id="rId27" Type="http://schemas.openxmlformats.org/officeDocument/2006/relationships/image" Target="../media/image112.svg"/><Relationship Id="rId30" Type="http://schemas.openxmlformats.org/officeDocument/2006/relationships/image" Target="../media/image267.png"/><Relationship Id="rId35" Type="http://schemas.openxmlformats.org/officeDocument/2006/relationships/image" Target="../media/image272.svg"/><Relationship Id="rId43" Type="http://schemas.openxmlformats.org/officeDocument/2006/relationships/image" Target="../media/image280.svg"/><Relationship Id="rId48" Type="http://schemas.openxmlformats.org/officeDocument/2006/relationships/image" Target="../media/image285.png"/><Relationship Id="rId8" Type="http://schemas.openxmlformats.org/officeDocument/2006/relationships/image" Target="../media/image247.png"/><Relationship Id="rId51" Type="http://schemas.openxmlformats.org/officeDocument/2006/relationships/image" Target="../media/image118.svg"/><Relationship Id="rId3" Type="http://schemas.openxmlformats.org/officeDocument/2006/relationships/image" Target="../media/image244.svg"/><Relationship Id="rId12" Type="http://schemas.openxmlformats.org/officeDocument/2006/relationships/image" Target="../media/image251.png"/><Relationship Id="rId17" Type="http://schemas.openxmlformats.org/officeDocument/2006/relationships/image" Target="../media/image256.svg"/><Relationship Id="rId25" Type="http://schemas.openxmlformats.org/officeDocument/2006/relationships/image" Target="../media/image264.svg"/><Relationship Id="rId33" Type="http://schemas.openxmlformats.org/officeDocument/2006/relationships/image" Target="../media/image270.svg"/><Relationship Id="rId38" Type="http://schemas.openxmlformats.org/officeDocument/2006/relationships/image" Target="../media/image275.png"/><Relationship Id="rId46" Type="http://schemas.openxmlformats.org/officeDocument/2006/relationships/image" Target="../media/image283.png"/><Relationship Id="rId20" Type="http://schemas.openxmlformats.org/officeDocument/2006/relationships/image" Target="../media/image259.png"/><Relationship Id="rId41" Type="http://schemas.openxmlformats.org/officeDocument/2006/relationships/image" Target="../media/image27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5.png"/><Relationship Id="rId15" Type="http://schemas.openxmlformats.org/officeDocument/2006/relationships/image" Target="../media/image254.svg"/><Relationship Id="rId23" Type="http://schemas.openxmlformats.org/officeDocument/2006/relationships/image" Target="../media/image262.svg"/><Relationship Id="rId28" Type="http://schemas.openxmlformats.org/officeDocument/2006/relationships/image" Target="../media/image265.png"/><Relationship Id="rId36" Type="http://schemas.openxmlformats.org/officeDocument/2006/relationships/image" Target="../media/image273.png"/><Relationship Id="rId49" Type="http://schemas.openxmlformats.org/officeDocument/2006/relationships/image" Target="../media/image28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svg"/><Relationship Id="rId18" Type="http://schemas.openxmlformats.org/officeDocument/2006/relationships/image" Target="../media/image305.png"/><Relationship Id="rId3" Type="http://schemas.openxmlformats.org/officeDocument/2006/relationships/image" Target="../media/image290.svg"/><Relationship Id="rId21" Type="http://schemas.openxmlformats.org/officeDocument/2006/relationships/image" Target="../media/image308.svg"/><Relationship Id="rId7" Type="http://schemas.openxmlformats.org/officeDocument/2006/relationships/image" Target="../media/image294.svg"/><Relationship Id="rId12" Type="http://schemas.openxmlformats.org/officeDocument/2006/relationships/image" Target="../media/image299.png"/><Relationship Id="rId17" Type="http://schemas.openxmlformats.org/officeDocument/2006/relationships/image" Target="../media/image304.svg"/><Relationship Id="rId25" Type="http://schemas.openxmlformats.org/officeDocument/2006/relationships/image" Target="../media/image312.svg"/><Relationship Id="rId2" Type="http://schemas.openxmlformats.org/officeDocument/2006/relationships/image" Target="../media/image289.png"/><Relationship Id="rId16" Type="http://schemas.openxmlformats.org/officeDocument/2006/relationships/image" Target="../media/image303.png"/><Relationship Id="rId20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svg"/><Relationship Id="rId24" Type="http://schemas.openxmlformats.org/officeDocument/2006/relationships/image" Target="../media/image311.png"/><Relationship Id="rId5" Type="http://schemas.openxmlformats.org/officeDocument/2006/relationships/image" Target="../media/image292.svg"/><Relationship Id="rId15" Type="http://schemas.openxmlformats.org/officeDocument/2006/relationships/image" Target="../media/image302.svg"/><Relationship Id="rId23" Type="http://schemas.openxmlformats.org/officeDocument/2006/relationships/image" Target="../media/image310.svg"/><Relationship Id="rId10" Type="http://schemas.openxmlformats.org/officeDocument/2006/relationships/image" Target="../media/image297.png"/><Relationship Id="rId19" Type="http://schemas.openxmlformats.org/officeDocument/2006/relationships/image" Target="../media/image306.svg"/><Relationship Id="rId4" Type="http://schemas.openxmlformats.org/officeDocument/2006/relationships/image" Target="../media/image291.png"/><Relationship Id="rId9" Type="http://schemas.openxmlformats.org/officeDocument/2006/relationships/image" Target="../media/image296.svg"/><Relationship Id="rId14" Type="http://schemas.openxmlformats.org/officeDocument/2006/relationships/image" Target="../media/image301.png"/><Relationship Id="rId22" Type="http://schemas.openxmlformats.org/officeDocument/2006/relationships/image" Target="../media/image3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18" Type="http://schemas.openxmlformats.org/officeDocument/2006/relationships/image" Target="../media/image13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4.svg"/><Relationship Id="rId7" Type="http://schemas.openxmlformats.org/officeDocument/2006/relationships/image" Target="../media/image18.svg"/><Relationship Id="rId12" Type="http://schemas.openxmlformats.org/officeDocument/2006/relationships/image" Target="../media/image19.png"/><Relationship Id="rId17" Type="http://schemas.openxmlformats.org/officeDocument/2006/relationships/image" Target="../media/image22.svg"/><Relationship Id="rId25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24" Type="http://schemas.openxmlformats.org/officeDocument/2006/relationships/image" Target="../media/image15.png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23" Type="http://schemas.openxmlformats.org/officeDocument/2006/relationships/image" Target="../media/image26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image" Target="../media/image25.png"/><Relationship Id="rId27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4.svg"/><Relationship Id="rId18" Type="http://schemas.openxmlformats.org/officeDocument/2006/relationships/image" Target="../media/image329.png"/><Relationship Id="rId26" Type="http://schemas.openxmlformats.org/officeDocument/2006/relationships/image" Target="../media/image337.png"/><Relationship Id="rId39" Type="http://schemas.openxmlformats.org/officeDocument/2006/relationships/image" Target="../media/image350.svg"/><Relationship Id="rId21" Type="http://schemas.openxmlformats.org/officeDocument/2006/relationships/image" Target="../media/image332.svg"/><Relationship Id="rId34" Type="http://schemas.openxmlformats.org/officeDocument/2006/relationships/image" Target="../media/image345.png"/><Relationship Id="rId42" Type="http://schemas.openxmlformats.org/officeDocument/2006/relationships/image" Target="../media/image353.png"/><Relationship Id="rId47" Type="http://schemas.openxmlformats.org/officeDocument/2006/relationships/image" Target="../media/image358.svg"/><Relationship Id="rId50" Type="http://schemas.openxmlformats.org/officeDocument/2006/relationships/image" Target="../media/image361.png"/><Relationship Id="rId55" Type="http://schemas.openxmlformats.org/officeDocument/2006/relationships/image" Target="../media/image366.svg"/><Relationship Id="rId7" Type="http://schemas.openxmlformats.org/officeDocument/2006/relationships/image" Target="../media/image318.svg"/><Relationship Id="rId2" Type="http://schemas.openxmlformats.org/officeDocument/2006/relationships/image" Target="../media/image313.png"/><Relationship Id="rId16" Type="http://schemas.openxmlformats.org/officeDocument/2006/relationships/image" Target="../media/image327.png"/><Relationship Id="rId29" Type="http://schemas.openxmlformats.org/officeDocument/2006/relationships/image" Target="../media/image340.svg"/><Relationship Id="rId11" Type="http://schemas.openxmlformats.org/officeDocument/2006/relationships/image" Target="../media/image322.svg"/><Relationship Id="rId24" Type="http://schemas.openxmlformats.org/officeDocument/2006/relationships/image" Target="../media/image335.png"/><Relationship Id="rId32" Type="http://schemas.openxmlformats.org/officeDocument/2006/relationships/image" Target="../media/image343.png"/><Relationship Id="rId37" Type="http://schemas.openxmlformats.org/officeDocument/2006/relationships/image" Target="../media/image348.svg"/><Relationship Id="rId40" Type="http://schemas.openxmlformats.org/officeDocument/2006/relationships/image" Target="../media/image351.png"/><Relationship Id="rId45" Type="http://schemas.openxmlformats.org/officeDocument/2006/relationships/image" Target="../media/image356.svg"/><Relationship Id="rId53" Type="http://schemas.openxmlformats.org/officeDocument/2006/relationships/image" Target="../media/image364.svg"/><Relationship Id="rId5" Type="http://schemas.openxmlformats.org/officeDocument/2006/relationships/image" Target="../media/image316.svg"/><Relationship Id="rId19" Type="http://schemas.openxmlformats.org/officeDocument/2006/relationships/image" Target="../media/image330.svg"/><Relationship Id="rId4" Type="http://schemas.openxmlformats.org/officeDocument/2006/relationships/image" Target="../media/image315.png"/><Relationship Id="rId9" Type="http://schemas.openxmlformats.org/officeDocument/2006/relationships/image" Target="../media/image320.svg"/><Relationship Id="rId14" Type="http://schemas.openxmlformats.org/officeDocument/2006/relationships/image" Target="../media/image325.png"/><Relationship Id="rId22" Type="http://schemas.openxmlformats.org/officeDocument/2006/relationships/image" Target="../media/image333.png"/><Relationship Id="rId27" Type="http://schemas.openxmlformats.org/officeDocument/2006/relationships/image" Target="../media/image338.svg"/><Relationship Id="rId30" Type="http://schemas.openxmlformats.org/officeDocument/2006/relationships/image" Target="../media/image341.png"/><Relationship Id="rId35" Type="http://schemas.openxmlformats.org/officeDocument/2006/relationships/image" Target="../media/image346.svg"/><Relationship Id="rId43" Type="http://schemas.openxmlformats.org/officeDocument/2006/relationships/image" Target="../media/image354.svg"/><Relationship Id="rId48" Type="http://schemas.openxmlformats.org/officeDocument/2006/relationships/image" Target="../media/image359.png"/><Relationship Id="rId56" Type="http://schemas.openxmlformats.org/officeDocument/2006/relationships/image" Target="../media/image367.png"/><Relationship Id="rId8" Type="http://schemas.openxmlformats.org/officeDocument/2006/relationships/image" Target="../media/image319.png"/><Relationship Id="rId51" Type="http://schemas.openxmlformats.org/officeDocument/2006/relationships/image" Target="../media/image362.svg"/><Relationship Id="rId3" Type="http://schemas.openxmlformats.org/officeDocument/2006/relationships/image" Target="../media/image314.svg"/><Relationship Id="rId12" Type="http://schemas.openxmlformats.org/officeDocument/2006/relationships/image" Target="../media/image323.png"/><Relationship Id="rId17" Type="http://schemas.openxmlformats.org/officeDocument/2006/relationships/image" Target="../media/image328.svg"/><Relationship Id="rId25" Type="http://schemas.openxmlformats.org/officeDocument/2006/relationships/image" Target="../media/image336.svg"/><Relationship Id="rId33" Type="http://schemas.openxmlformats.org/officeDocument/2006/relationships/image" Target="../media/image344.svg"/><Relationship Id="rId38" Type="http://schemas.openxmlformats.org/officeDocument/2006/relationships/image" Target="../media/image349.png"/><Relationship Id="rId46" Type="http://schemas.openxmlformats.org/officeDocument/2006/relationships/image" Target="../media/image357.png"/><Relationship Id="rId20" Type="http://schemas.openxmlformats.org/officeDocument/2006/relationships/image" Target="../media/image331.png"/><Relationship Id="rId41" Type="http://schemas.openxmlformats.org/officeDocument/2006/relationships/image" Target="../media/image352.svg"/><Relationship Id="rId54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7.png"/><Relationship Id="rId15" Type="http://schemas.openxmlformats.org/officeDocument/2006/relationships/image" Target="../media/image326.svg"/><Relationship Id="rId23" Type="http://schemas.openxmlformats.org/officeDocument/2006/relationships/image" Target="../media/image334.svg"/><Relationship Id="rId28" Type="http://schemas.openxmlformats.org/officeDocument/2006/relationships/image" Target="../media/image339.png"/><Relationship Id="rId36" Type="http://schemas.openxmlformats.org/officeDocument/2006/relationships/image" Target="../media/image347.png"/><Relationship Id="rId49" Type="http://schemas.openxmlformats.org/officeDocument/2006/relationships/image" Target="../media/image360.svg"/><Relationship Id="rId57" Type="http://schemas.openxmlformats.org/officeDocument/2006/relationships/image" Target="../media/image368.svg"/><Relationship Id="rId10" Type="http://schemas.openxmlformats.org/officeDocument/2006/relationships/image" Target="../media/image321.png"/><Relationship Id="rId31" Type="http://schemas.openxmlformats.org/officeDocument/2006/relationships/image" Target="../media/image342.svg"/><Relationship Id="rId44" Type="http://schemas.openxmlformats.org/officeDocument/2006/relationships/image" Target="../media/image355.png"/><Relationship Id="rId52" Type="http://schemas.openxmlformats.org/officeDocument/2006/relationships/image" Target="../media/image36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svg"/><Relationship Id="rId18" Type="http://schemas.openxmlformats.org/officeDocument/2006/relationships/image" Target="../media/image385.png"/><Relationship Id="rId26" Type="http://schemas.openxmlformats.org/officeDocument/2006/relationships/image" Target="../media/image393.png"/><Relationship Id="rId39" Type="http://schemas.openxmlformats.org/officeDocument/2006/relationships/image" Target="../media/image406.svg"/><Relationship Id="rId21" Type="http://schemas.openxmlformats.org/officeDocument/2006/relationships/image" Target="../media/image388.svg"/><Relationship Id="rId34" Type="http://schemas.openxmlformats.org/officeDocument/2006/relationships/image" Target="../media/image401.png"/><Relationship Id="rId42" Type="http://schemas.openxmlformats.org/officeDocument/2006/relationships/image" Target="../media/image409.png"/><Relationship Id="rId47" Type="http://schemas.openxmlformats.org/officeDocument/2006/relationships/image" Target="../media/image414.svg"/><Relationship Id="rId50" Type="http://schemas.openxmlformats.org/officeDocument/2006/relationships/image" Target="../media/image417.png"/><Relationship Id="rId55" Type="http://schemas.openxmlformats.org/officeDocument/2006/relationships/image" Target="../media/image422.svg"/><Relationship Id="rId7" Type="http://schemas.openxmlformats.org/officeDocument/2006/relationships/image" Target="../media/image374.svg"/><Relationship Id="rId2" Type="http://schemas.openxmlformats.org/officeDocument/2006/relationships/image" Target="../media/image369.png"/><Relationship Id="rId16" Type="http://schemas.openxmlformats.org/officeDocument/2006/relationships/image" Target="../media/image383.png"/><Relationship Id="rId29" Type="http://schemas.openxmlformats.org/officeDocument/2006/relationships/image" Target="../media/image396.svg"/><Relationship Id="rId11" Type="http://schemas.openxmlformats.org/officeDocument/2006/relationships/image" Target="../media/image378.svg"/><Relationship Id="rId24" Type="http://schemas.openxmlformats.org/officeDocument/2006/relationships/image" Target="../media/image391.png"/><Relationship Id="rId32" Type="http://schemas.openxmlformats.org/officeDocument/2006/relationships/image" Target="../media/image399.png"/><Relationship Id="rId37" Type="http://schemas.openxmlformats.org/officeDocument/2006/relationships/image" Target="../media/image404.svg"/><Relationship Id="rId40" Type="http://schemas.openxmlformats.org/officeDocument/2006/relationships/image" Target="../media/image407.png"/><Relationship Id="rId45" Type="http://schemas.openxmlformats.org/officeDocument/2006/relationships/image" Target="../media/image412.svg"/><Relationship Id="rId53" Type="http://schemas.openxmlformats.org/officeDocument/2006/relationships/image" Target="../media/image420.svg"/><Relationship Id="rId5" Type="http://schemas.openxmlformats.org/officeDocument/2006/relationships/image" Target="../media/image372.svg"/><Relationship Id="rId19" Type="http://schemas.openxmlformats.org/officeDocument/2006/relationships/image" Target="../media/image386.svg"/><Relationship Id="rId4" Type="http://schemas.openxmlformats.org/officeDocument/2006/relationships/image" Target="../media/image371.png"/><Relationship Id="rId9" Type="http://schemas.openxmlformats.org/officeDocument/2006/relationships/image" Target="../media/image376.svg"/><Relationship Id="rId14" Type="http://schemas.openxmlformats.org/officeDocument/2006/relationships/image" Target="../media/image381.png"/><Relationship Id="rId22" Type="http://schemas.openxmlformats.org/officeDocument/2006/relationships/image" Target="../media/image389.png"/><Relationship Id="rId27" Type="http://schemas.openxmlformats.org/officeDocument/2006/relationships/image" Target="../media/image394.svg"/><Relationship Id="rId30" Type="http://schemas.openxmlformats.org/officeDocument/2006/relationships/image" Target="../media/image397.png"/><Relationship Id="rId35" Type="http://schemas.openxmlformats.org/officeDocument/2006/relationships/image" Target="../media/image402.svg"/><Relationship Id="rId43" Type="http://schemas.openxmlformats.org/officeDocument/2006/relationships/image" Target="../media/image410.svg"/><Relationship Id="rId48" Type="http://schemas.openxmlformats.org/officeDocument/2006/relationships/image" Target="../media/image415.png"/><Relationship Id="rId56" Type="http://schemas.openxmlformats.org/officeDocument/2006/relationships/image" Target="../media/image423.png"/><Relationship Id="rId8" Type="http://schemas.openxmlformats.org/officeDocument/2006/relationships/image" Target="../media/image375.png"/><Relationship Id="rId51" Type="http://schemas.openxmlformats.org/officeDocument/2006/relationships/image" Target="../media/image418.svg"/><Relationship Id="rId3" Type="http://schemas.openxmlformats.org/officeDocument/2006/relationships/image" Target="../media/image370.svg"/><Relationship Id="rId12" Type="http://schemas.openxmlformats.org/officeDocument/2006/relationships/image" Target="../media/image379.png"/><Relationship Id="rId17" Type="http://schemas.openxmlformats.org/officeDocument/2006/relationships/image" Target="../media/image384.svg"/><Relationship Id="rId25" Type="http://schemas.openxmlformats.org/officeDocument/2006/relationships/image" Target="../media/image392.svg"/><Relationship Id="rId33" Type="http://schemas.openxmlformats.org/officeDocument/2006/relationships/image" Target="../media/image400.svg"/><Relationship Id="rId38" Type="http://schemas.openxmlformats.org/officeDocument/2006/relationships/image" Target="../media/image405.png"/><Relationship Id="rId46" Type="http://schemas.openxmlformats.org/officeDocument/2006/relationships/image" Target="../media/image413.png"/><Relationship Id="rId20" Type="http://schemas.openxmlformats.org/officeDocument/2006/relationships/image" Target="../media/image387.png"/><Relationship Id="rId41" Type="http://schemas.openxmlformats.org/officeDocument/2006/relationships/image" Target="../media/image408.svg"/><Relationship Id="rId54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3.png"/><Relationship Id="rId15" Type="http://schemas.openxmlformats.org/officeDocument/2006/relationships/image" Target="../media/image382.svg"/><Relationship Id="rId23" Type="http://schemas.openxmlformats.org/officeDocument/2006/relationships/image" Target="../media/image390.svg"/><Relationship Id="rId28" Type="http://schemas.openxmlformats.org/officeDocument/2006/relationships/image" Target="../media/image395.png"/><Relationship Id="rId36" Type="http://schemas.openxmlformats.org/officeDocument/2006/relationships/image" Target="../media/image403.png"/><Relationship Id="rId49" Type="http://schemas.openxmlformats.org/officeDocument/2006/relationships/image" Target="../media/image416.svg"/><Relationship Id="rId57" Type="http://schemas.openxmlformats.org/officeDocument/2006/relationships/image" Target="../media/image424.svg"/><Relationship Id="rId10" Type="http://schemas.openxmlformats.org/officeDocument/2006/relationships/image" Target="../media/image377.png"/><Relationship Id="rId31" Type="http://schemas.openxmlformats.org/officeDocument/2006/relationships/image" Target="../media/image398.svg"/><Relationship Id="rId44" Type="http://schemas.openxmlformats.org/officeDocument/2006/relationships/image" Target="../media/image411.png"/><Relationship Id="rId52" Type="http://schemas.openxmlformats.org/officeDocument/2006/relationships/image" Target="../media/image4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svg"/><Relationship Id="rId18" Type="http://schemas.openxmlformats.org/officeDocument/2006/relationships/image" Target="../media/image441.png"/><Relationship Id="rId26" Type="http://schemas.openxmlformats.org/officeDocument/2006/relationships/image" Target="../media/image448.png"/><Relationship Id="rId39" Type="http://schemas.openxmlformats.org/officeDocument/2006/relationships/image" Target="../media/image461.svg"/><Relationship Id="rId21" Type="http://schemas.openxmlformats.org/officeDocument/2006/relationships/image" Target="../media/image444.svg"/><Relationship Id="rId34" Type="http://schemas.openxmlformats.org/officeDocument/2006/relationships/image" Target="../media/image456.png"/><Relationship Id="rId42" Type="http://schemas.openxmlformats.org/officeDocument/2006/relationships/image" Target="../media/image464.png"/><Relationship Id="rId47" Type="http://schemas.openxmlformats.org/officeDocument/2006/relationships/image" Target="../media/image469.svg"/><Relationship Id="rId50" Type="http://schemas.openxmlformats.org/officeDocument/2006/relationships/image" Target="../media/image472.png"/><Relationship Id="rId55" Type="http://schemas.openxmlformats.org/officeDocument/2006/relationships/image" Target="../media/image477.svg"/><Relationship Id="rId7" Type="http://schemas.openxmlformats.org/officeDocument/2006/relationships/image" Target="../media/image430.svg"/><Relationship Id="rId2" Type="http://schemas.openxmlformats.org/officeDocument/2006/relationships/image" Target="../media/image425.png"/><Relationship Id="rId16" Type="http://schemas.openxmlformats.org/officeDocument/2006/relationships/image" Target="../media/image439.png"/><Relationship Id="rId29" Type="http://schemas.openxmlformats.org/officeDocument/2006/relationships/image" Target="../media/image451.svg"/><Relationship Id="rId11" Type="http://schemas.openxmlformats.org/officeDocument/2006/relationships/image" Target="../media/image434.svg"/><Relationship Id="rId24" Type="http://schemas.openxmlformats.org/officeDocument/2006/relationships/image" Target="../media/image391.png"/><Relationship Id="rId32" Type="http://schemas.openxmlformats.org/officeDocument/2006/relationships/image" Target="../media/image454.png"/><Relationship Id="rId37" Type="http://schemas.openxmlformats.org/officeDocument/2006/relationships/image" Target="../media/image459.svg"/><Relationship Id="rId40" Type="http://schemas.openxmlformats.org/officeDocument/2006/relationships/image" Target="../media/image462.png"/><Relationship Id="rId45" Type="http://schemas.openxmlformats.org/officeDocument/2006/relationships/image" Target="../media/image467.svg"/><Relationship Id="rId53" Type="http://schemas.openxmlformats.org/officeDocument/2006/relationships/image" Target="../media/image475.svg"/><Relationship Id="rId5" Type="http://schemas.openxmlformats.org/officeDocument/2006/relationships/image" Target="../media/image428.svg"/><Relationship Id="rId19" Type="http://schemas.openxmlformats.org/officeDocument/2006/relationships/image" Target="../media/image442.svg"/><Relationship Id="rId4" Type="http://schemas.openxmlformats.org/officeDocument/2006/relationships/image" Target="../media/image427.png"/><Relationship Id="rId9" Type="http://schemas.openxmlformats.org/officeDocument/2006/relationships/image" Target="../media/image432.svg"/><Relationship Id="rId14" Type="http://schemas.openxmlformats.org/officeDocument/2006/relationships/image" Target="../media/image437.png"/><Relationship Id="rId22" Type="http://schemas.openxmlformats.org/officeDocument/2006/relationships/image" Target="../media/image445.png"/><Relationship Id="rId27" Type="http://schemas.openxmlformats.org/officeDocument/2006/relationships/image" Target="../media/image449.svg"/><Relationship Id="rId30" Type="http://schemas.openxmlformats.org/officeDocument/2006/relationships/image" Target="../media/image452.png"/><Relationship Id="rId35" Type="http://schemas.openxmlformats.org/officeDocument/2006/relationships/image" Target="../media/image457.svg"/><Relationship Id="rId43" Type="http://schemas.openxmlformats.org/officeDocument/2006/relationships/image" Target="../media/image465.svg"/><Relationship Id="rId48" Type="http://schemas.openxmlformats.org/officeDocument/2006/relationships/image" Target="../media/image470.png"/><Relationship Id="rId56" Type="http://schemas.openxmlformats.org/officeDocument/2006/relationships/image" Target="../media/image478.png"/><Relationship Id="rId8" Type="http://schemas.openxmlformats.org/officeDocument/2006/relationships/image" Target="../media/image431.png"/><Relationship Id="rId51" Type="http://schemas.openxmlformats.org/officeDocument/2006/relationships/image" Target="../media/image473.svg"/><Relationship Id="rId3" Type="http://schemas.openxmlformats.org/officeDocument/2006/relationships/image" Target="../media/image426.svg"/><Relationship Id="rId12" Type="http://schemas.openxmlformats.org/officeDocument/2006/relationships/image" Target="../media/image435.png"/><Relationship Id="rId17" Type="http://schemas.openxmlformats.org/officeDocument/2006/relationships/image" Target="../media/image440.svg"/><Relationship Id="rId25" Type="http://schemas.openxmlformats.org/officeDocument/2006/relationships/image" Target="../media/image447.svg"/><Relationship Id="rId33" Type="http://schemas.openxmlformats.org/officeDocument/2006/relationships/image" Target="../media/image455.svg"/><Relationship Id="rId38" Type="http://schemas.openxmlformats.org/officeDocument/2006/relationships/image" Target="../media/image460.png"/><Relationship Id="rId46" Type="http://schemas.openxmlformats.org/officeDocument/2006/relationships/image" Target="../media/image468.png"/><Relationship Id="rId20" Type="http://schemas.openxmlformats.org/officeDocument/2006/relationships/image" Target="../media/image443.png"/><Relationship Id="rId41" Type="http://schemas.openxmlformats.org/officeDocument/2006/relationships/image" Target="../media/image463.svg"/><Relationship Id="rId54" Type="http://schemas.openxmlformats.org/officeDocument/2006/relationships/image" Target="../media/image4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9.png"/><Relationship Id="rId15" Type="http://schemas.openxmlformats.org/officeDocument/2006/relationships/image" Target="../media/image438.svg"/><Relationship Id="rId23" Type="http://schemas.openxmlformats.org/officeDocument/2006/relationships/image" Target="../media/image446.svg"/><Relationship Id="rId28" Type="http://schemas.openxmlformats.org/officeDocument/2006/relationships/image" Target="../media/image450.png"/><Relationship Id="rId36" Type="http://schemas.openxmlformats.org/officeDocument/2006/relationships/image" Target="../media/image458.png"/><Relationship Id="rId49" Type="http://schemas.openxmlformats.org/officeDocument/2006/relationships/image" Target="../media/image471.svg"/><Relationship Id="rId57" Type="http://schemas.openxmlformats.org/officeDocument/2006/relationships/image" Target="../media/image479.svg"/><Relationship Id="rId10" Type="http://schemas.openxmlformats.org/officeDocument/2006/relationships/image" Target="../media/image433.png"/><Relationship Id="rId31" Type="http://schemas.openxmlformats.org/officeDocument/2006/relationships/image" Target="../media/image453.svg"/><Relationship Id="rId44" Type="http://schemas.openxmlformats.org/officeDocument/2006/relationships/image" Target="../media/image466.png"/><Relationship Id="rId52" Type="http://schemas.openxmlformats.org/officeDocument/2006/relationships/image" Target="../media/image4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png"/><Relationship Id="rId13" Type="http://schemas.openxmlformats.org/officeDocument/2006/relationships/image" Target="../media/image491.svg"/><Relationship Id="rId18" Type="http://schemas.openxmlformats.org/officeDocument/2006/relationships/image" Target="../media/image496.png"/><Relationship Id="rId3" Type="http://schemas.openxmlformats.org/officeDocument/2006/relationships/image" Target="../media/image481.svg"/><Relationship Id="rId21" Type="http://schemas.openxmlformats.org/officeDocument/2006/relationships/image" Target="../media/image499.svg"/><Relationship Id="rId7" Type="http://schemas.openxmlformats.org/officeDocument/2006/relationships/image" Target="../media/image485.svg"/><Relationship Id="rId12" Type="http://schemas.openxmlformats.org/officeDocument/2006/relationships/image" Target="../media/image490.png"/><Relationship Id="rId17" Type="http://schemas.openxmlformats.org/officeDocument/2006/relationships/image" Target="../media/image495.svg"/><Relationship Id="rId25" Type="http://schemas.openxmlformats.org/officeDocument/2006/relationships/image" Target="../media/image457.svg"/><Relationship Id="rId2" Type="http://schemas.openxmlformats.org/officeDocument/2006/relationships/image" Target="../media/image480.png"/><Relationship Id="rId16" Type="http://schemas.openxmlformats.org/officeDocument/2006/relationships/image" Target="../media/image494.png"/><Relationship Id="rId20" Type="http://schemas.openxmlformats.org/officeDocument/2006/relationships/image" Target="../media/image4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4.png"/><Relationship Id="rId11" Type="http://schemas.openxmlformats.org/officeDocument/2006/relationships/image" Target="../media/image489.svg"/><Relationship Id="rId24" Type="http://schemas.openxmlformats.org/officeDocument/2006/relationships/image" Target="../media/image456.png"/><Relationship Id="rId5" Type="http://schemas.openxmlformats.org/officeDocument/2006/relationships/image" Target="../media/image483.svg"/><Relationship Id="rId15" Type="http://schemas.openxmlformats.org/officeDocument/2006/relationships/image" Target="../media/image493.svg"/><Relationship Id="rId23" Type="http://schemas.openxmlformats.org/officeDocument/2006/relationships/image" Target="../media/image501.svg"/><Relationship Id="rId10" Type="http://schemas.openxmlformats.org/officeDocument/2006/relationships/image" Target="../media/image488.png"/><Relationship Id="rId19" Type="http://schemas.openxmlformats.org/officeDocument/2006/relationships/image" Target="../media/image497.svg"/><Relationship Id="rId4" Type="http://schemas.openxmlformats.org/officeDocument/2006/relationships/image" Target="../media/image482.png"/><Relationship Id="rId9" Type="http://schemas.openxmlformats.org/officeDocument/2006/relationships/image" Target="../media/image487.svg"/><Relationship Id="rId14" Type="http://schemas.openxmlformats.org/officeDocument/2006/relationships/image" Target="../media/image492.png"/><Relationship Id="rId22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3" Type="http://schemas.openxmlformats.org/officeDocument/2006/relationships/image" Target="../media/image503.svg"/><Relationship Id="rId7" Type="http://schemas.openxmlformats.org/officeDocument/2006/relationships/image" Target="../media/image507.svg"/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6.png"/><Relationship Id="rId11" Type="http://schemas.openxmlformats.org/officeDocument/2006/relationships/image" Target="../media/image511.svg"/><Relationship Id="rId5" Type="http://schemas.openxmlformats.org/officeDocument/2006/relationships/image" Target="../media/image505.svg"/><Relationship Id="rId10" Type="http://schemas.openxmlformats.org/officeDocument/2006/relationships/image" Target="../media/image510.png"/><Relationship Id="rId4" Type="http://schemas.openxmlformats.org/officeDocument/2006/relationships/image" Target="../media/image504.png"/><Relationship Id="rId9" Type="http://schemas.openxmlformats.org/officeDocument/2006/relationships/image" Target="../media/image509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3.svg"/><Relationship Id="rId18" Type="http://schemas.openxmlformats.org/officeDocument/2006/relationships/image" Target="../media/image528.png"/><Relationship Id="rId26" Type="http://schemas.openxmlformats.org/officeDocument/2006/relationships/image" Target="../media/image534.png"/><Relationship Id="rId39" Type="http://schemas.openxmlformats.org/officeDocument/2006/relationships/image" Target="../media/image547.svg"/><Relationship Id="rId21" Type="http://schemas.openxmlformats.org/officeDocument/2006/relationships/image" Target="../media/image531.svg"/><Relationship Id="rId34" Type="http://schemas.openxmlformats.org/officeDocument/2006/relationships/image" Target="../media/image542.png"/><Relationship Id="rId42" Type="http://schemas.openxmlformats.org/officeDocument/2006/relationships/image" Target="../media/image550.png"/><Relationship Id="rId47" Type="http://schemas.openxmlformats.org/officeDocument/2006/relationships/image" Target="../media/image555.svg"/><Relationship Id="rId50" Type="http://schemas.openxmlformats.org/officeDocument/2006/relationships/image" Target="../media/image558.png"/><Relationship Id="rId55" Type="http://schemas.openxmlformats.org/officeDocument/2006/relationships/image" Target="../media/image563.svg"/><Relationship Id="rId7" Type="http://schemas.openxmlformats.org/officeDocument/2006/relationships/image" Target="../media/image517.svg"/><Relationship Id="rId2" Type="http://schemas.openxmlformats.org/officeDocument/2006/relationships/image" Target="../media/image512.png"/><Relationship Id="rId16" Type="http://schemas.openxmlformats.org/officeDocument/2006/relationships/image" Target="../media/image526.png"/><Relationship Id="rId29" Type="http://schemas.openxmlformats.org/officeDocument/2006/relationships/image" Target="../media/image537.svg"/><Relationship Id="rId11" Type="http://schemas.openxmlformats.org/officeDocument/2006/relationships/image" Target="../media/image521.svg"/><Relationship Id="rId24" Type="http://schemas.openxmlformats.org/officeDocument/2006/relationships/image" Target="../media/image532.png"/><Relationship Id="rId32" Type="http://schemas.openxmlformats.org/officeDocument/2006/relationships/image" Target="../media/image540.png"/><Relationship Id="rId37" Type="http://schemas.openxmlformats.org/officeDocument/2006/relationships/image" Target="../media/image545.svg"/><Relationship Id="rId40" Type="http://schemas.openxmlformats.org/officeDocument/2006/relationships/image" Target="../media/image548.png"/><Relationship Id="rId45" Type="http://schemas.openxmlformats.org/officeDocument/2006/relationships/image" Target="../media/image553.svg"/><Relationship Id="rId53" Type="http://schemas.openxmlformats.org/officeDocument/2006/relationships/image" Target="../media/image561.svg"/><Relationship Id="rId5" Type="http://schemas.openxmlformats.org/officeDocument/2006/relationships/image" Target="../media/image515.svg"/><Relationship Id="rId19" Type="http://schemas.openxmlformats.org/officeDocument/2006/relationships/image" Target="../media/image529.svg"/><Relationship Id="rId4" Type="http://schemas.openxmlformats.org/officeDocument/2006/relationships/image" Target="../media/image514.png"/><Relationship Id="rId9" Type="http://schemas.openxmlformats.org/officeDocument/2006/relationships/image" Target="../media/image519.svg"/><Relationship Id="rId14" Type="http://schemas.openxmlformats.org/officeDocument/2006/relationships/image" Target="../media/image524.png"/><Relationship Id="rId22" Type="http://schemas.openxmlformats.org/officeDocument/2006/relationships/image" Target="../media/image27.png"/><Relationship Id="rId27" Type="http://schemas.openxmlformats.org/officeDocument/2006/relationships/image" Target="../media/image535.svg"/><Relationship Id="rId30" Type="http://schemas.openxmlformats.org/officeDocument/2006/relationships/image" Target="../media/image538.png"/><Relationship Id="rId35" Type="http://schemas.openxmlformats.org/officeDocument/2006/relationships/image" Target="../media/image543.svg"/><Relationship Id="rId43" Type="http://schemas.openxmlformats.org/officeDocument/2006/relationships/image" Target="../media/image551.svg"/><Relationship Id="rId48" Type="http://schemas.openxmlformats.org/officeDocument/2006/relationships/image" Target="../media/image556.png"/><Relationship Id="rId56" Type="http://schemas.openxmlformats.org/officeDocument/2006/relationships/image" Target="../media/image564.png"/><Relationship Id="rId8" Type="http://schemas.openxmlformats.org/officeDocument/2006/relationships/image" Target="../media/image518.png"/><Relationship Id="rId51" Type="http://schemas.openxmlformats.org/officeDocument/2006/relationships/image" Target="../media/image559.svg"/><Relationship Id="rId3" Type="http://schemas.openxmlformats.org/officeDocument/2006/relationships/image" Target="../media/image513.svg"/><Relationship Id="rId12" Type="http://schemas.openxmlformats.org/officeDocument/2006/relationships/image" Target="../media/image522.png"/><Relationship Id="rId17" Type="http://schemas.openxmlformats.org/officeDocument/2006/relationships/image" Target="../media/image527.svg"/><Relationship Id="rId25" Type="http://schemas.openxmlformats.org/officeDocument/2006/relationships/image" Target="../media/image533.svg"/><Relationship Id="rId33" Type="http://schemas.openxmlformats.org/officeDocument/2006/relationships/image" Target="../media/image541.svg"/><Relationship Id="rId38" Type="http://schemas.openxmlformats.org/officeDocument/2006/relationships/image" Target="../media/image546.png"/><Relationship Id="rId46" Type="http://schemas.openxmlformats.org/officeDocument/2006/relationships/image" Target="../media/image554.png"/><Relationship Id="rId20" Type="http://schemas.openxmlformats.org/officeDocument/2006/relationships/image" Target="../media/image530.png"/><Relationship Id="rId41" Type="http://schemas.openxmlformats.org/officeDocument/2006/relationships/image" Target="../media/image549.svg"/><Relationship Id="rId54" Type="http://schemas.openxmlformats.org/officeDocument/2006/relationships/image" Target="../media/image5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6.png"/><Relationship Id="rId15" Type="http://schemas.openxmlformats.org/officeDocument/2006/relationships/image" Target="../media/image525.svg"/><Relationship Id="rId23" Type="http://schemas.openxmlformats.org/officeDocument/2006/relationships/image" Target="../media/image28.svg"/><Relationship Id="rId28" Type="http://schemas.openxmlformats.org/officeDocument/2006/relationships/image" Target="../media/image536.png"/><Relationship Id="rId36" Type="http://schemas.openxmlformats.org/officeDocument/2006/relationships/image" Target="../media/image544.png"/><Relationship Id="rId49" Type="http://schemas.openxmlformats.org/officeDocument/2006/relationships/image" Target="../media/image557.svg"/><Relationship Id="rId57" Type="http://schemas.openxmlformats.org/officeDocument/2006/relationships/image" Target="../media/image565.svg"/><Relationship Id="rId10" Type="http://schemas.openxmlformats.org/officeDocument/2006/relationships/image" Target="../media/image520.png"/><Relationship Id="rId31" Type="http://schemas.openxmlformats.org/officeDocument/2006/relationships/image" Target="../media/image539.svg"/><Relationship Id="rId44" Type="http://schemas.openxmlformats.org/officeDocument/2006/relationships/image" Target="../media/image552.png"/><Relationship Id="rId52" Type="http://schemas.openxmlformats.org/officeDocument/2006/relationships/image" Target="../media/image5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571.svg"/><Relationship Id="rId5" Type="http://schemas.openxmlformats.org/officeDocument/2006/relationships/image" Target="../media/image567.svg"/><Relationship Id="rId10" Type="http://schemas.openxmlformats.org/officeDocument/2006/relationships/image" Target="../media/image570.png"/><Relationship Id="rId4" Type="http://schemas.openxmlformats.org/officeDocument/2006/relationships/image" Target="../media/image566.png"/><Relationship Id="rId9" Type="http://schemas.openxmlformats.org/officeDocument/2006/relationships/image" Target="../media/image569.sv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1.svg"/><Relationship Id="rId18" Type="http://schemas.openxmlformats.org/officeDocument/2006/relationships/image" Target="../media/image109.png"/><Relationship Id="rId26" Type="http://schemas.openxmlformats.org/officeDocument/2006/relationships/image" Target="../media/image588.png"/><Relationship Id="rId39" Type="http://schemas.openxmlformats.org/officeDocument/2006/relationships/image" Target="../media/image599.svg"/><Relationship Id="rId21" Type="http://schemas.openxmlformats.org/officeDocument/2006/relationships/image" Target="../media/image587.svg"/><Relationship Id="rId34" Type="http://schemas.openxmlformats.org/officeDocument/2006/relationships/image" Target="../media/image594.png"/><Relationship Id="rId42" Type="http://schemas.openxmlformats.org/officeDocument/2006/relationships/image" Target="../media/image602.png"/><Relationship Id="rId47" Type="http://schemas.openxmlformats.org/officeDocument/2006/relationships/image" Target="../media/image607.svg"/><Relationship Id="rId50" Type="http://schemas.openxmlformats.org/officeDocument/2006/relationships/image" Target="../media/image610.png"/><Relationship Id="rId7" Type="http://schemas.openxmlformats.org/officeDocument/2006/relationships/image" Target="../media/image575.svg"/><Relationship Id="rId2" Type="http://schemas.openxmlformats.org/officeDocument/2006/relationships/image" Target="../media/image243.png"/><Relationship Id="rId16" Type="http://schemas.openxmlformats.org/officeDocument/2006/relationships/image" Target="../media/image584.png"/><Relationship Id="rId29" Type="http://schemas.openxmlformats.org/officeDocument/2006/relationships/image" Target="../media/image591.svg"/><Relationship Id="rId11" Type="http://schemas.openxmlformats.org/officeDocument/2006/relationships/image" Target="../media/image579.svg"/><Relationship Id="rId24" Type="http://schemas.openxmlformats.org/officeDocument/2006/relationships/image" Target="../media/image305.png"/><Relationship Id="rId32" Type="http://schemas.openxmlformats.org/officeDocument/2006/relationships/image" Target="../media/image592.png"/><Relationship Id="rId37" Type="http://schemas.openxmlformats.org/officeDocument/2006/relationships/image" Target="../media/image597.svg"/><Relationship Id="rId40" Type="http://schemas.openxmlformats.org/officeDocument/2006/relationships/image" Target="../media/image600.png"/><Relationship Id="rId45" Type="http://schemas.openxmlformats.org/officeDocument/2006/relationships/image" Target="../media/image605.svg"/><Relationship Id="rId53" Type="http://schemas.openxmlformats.org/officeDocument/2006/relationships/image" Target="../media/image613.svg"/><Relationship Id="rId5" Type="http://schemas.openxmlformats.org/officeDocument/2006/relationships/image" Target="../media/image573.svg"/><Relationship Id="rId10" Type="http://schemas.openxmlformats.org/officeDocument/2006/relationships/image" Target="../media/image578.png"/><Relationship Id="rId19" Type="http://schemas.openxmlformats.org/officeDocument/2006/relationships/image" Target="../media/image110.svg"/><Relationship Id="rId31" Type="http://schemas.openxmlformats.org/officeDocument/2006/relationships/image" Target="../media/image112.svg"/><Relationship Id="rId44" Type="http://schemas.openxmlformats.org/officeDocument/2006/relationships/image" Target="../media/image604.png"/><Relationship Id="rId52" Type="http://schemas.openxmlformats.org/officeDocument/2006/relationships/image" Target="../media/image612.png"/><Relationship Id="rId4" Type="http://schemas.openxmlformats.org/officeDocument/2006/relationships/image" Target="../media/image572.png"/><Relationship Id="rId9" Type="http://schemas.openxmlformats.org/officeDocument/2006/relationships/image" Target="../media/image577.svg"/><Relationship Id="rId14" Type="http://schemas.openxmlformats.org/officeDocument/2006/relationships/image" Target="../media/image582.png"/><Relationship Id="rId22" Type="http://schemas.openxmlformats.org/officeDocument/2006/relationships/image" Target="../media/image303.png"/><Relationship Id="rId27" Type="http://schemas.openxmlformats.org/officeDocument/2006/relationships/image" Target="../media/image589.svg"/><Relationship Id="rId30" Type="http://schemas.openxmlformats.org/officeDocument/2006/relationships/image" Target="../media/image111.png"/><Relationship Id="rId35" Type="http://schemas.openxmlformats.org/officeDocument/2006/relationships/image" Target="../media/image595.svg"/><Relationship Id="rId43" Type="http://schemas.openxmlformats.org/officeDocument/2006/relationships/image" Target="../media/image603.svg"/><Relationship Id="rId48" Type="http://schemas.openxmlformats.org/officeDocument/2006/relationships/image" Target="../media/image608.png"/><Relationship Id="rId8" Type="http://schemas.openxmlformats.org/officeDocument/2006/relationships/image" Target="../media/image576.png"/><Relationship Id="rId51" Type="http://schemas.openxmlformats.org/officeDocument/2006/relationships/image" Target="../media/image611.svg"/><Relationship Id="rId3" Type="http://schemas.openxmlformats.org/officeDocument/2006/relationships/image" Target="../media/image244.svg"/><Relationship Id="rId12" Type="http://schemas.openxmlformats.org/officeDocument/2006/relationships/image" Target="../media/image580.png"/><Relationship Id="rId17" Type="http://schemas.openxmlformats.org/officeDocument/2006/relationships/image" Target="../media/image585.svg"/><Relationship Id="rId25" Type="http://schemas.openxmlformats.org/officeDocument/2006/relationships/image" Target="../media/image306.svg"/><Relationship Id="rId33" Type="http://schemas.openxmlformats.org/officeDocument/2006/relationships/image" Target="../media/image593.svg"/><Relationship Id="rId38" Type="http://schemas.openxmlformats.org/officeDocument/2006/relationships/image" Target="../media/image598.png"/><Relationship Id="rId46" Type="http://schemas.openxmlformats.org/officeDocument/2006/relationships/image" Target="../media/image606.png"/><Relationship Id="rId20" Type="http://schemas.openxmlformats.org/officeDocument/2006/relationships/image" Target="../media/image586.png"/><Relationship Id="rId41" Type="http://schemas.openxmlformats.org/officeDocument/2006/relationships/image" Target="../media/image60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4.png"/><Relationship Id="rId15" Type="http://schemas.openxmlformats.org/officeDocument/2006/relationships/image" Target="../media/image583.svg"/><Relationship Id="rId23" Type="http://schemas.openxmlformats.org/officeDocument/2006/relationships/image" Target="../media/image304.svg"/><Relationship Id="rId28" Type="http://schemas.openxmlformats.org/officeDocument/2006/relationships/image" Target="../media/image590.png"/><Relationship Id="rId36" Type="http://schemas.openxmlformats.org/officeDocument/2006/relationships/image" Target="../media/image596.png"/><Relationship Id="rId49" Type="http://schemas.openxmlformats.org/officeDocument/2006/relationships/image" Target="../media/image609.sv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5.svg"/><Relationship Id="rId18" Type="http://schemas.openxmlformats.org/officeDocument/2006/relationships/image" Target="../media/image630.png"/><Relationship Id="rId26" Type="http://schemas.openxmlformats.org/officeDocument/2006/relationships/image" Target="../media/image638.png"/><Relationship Id="rId3" Type="http://schemas.openxmlformats.org/officeDocument/2006/relationships/image" Target="../media/image615.svg"/><Relationship Id="rId21" Type="http://schemas.openxmlformats.org/officeDocument/2006/relationships/image" Target="../media/image633.svg"/><Relationship Id="rId7" Type="http://schemas.openxmlformats.org/officeDocument/2006/relationships/image" Target="../media/image619.svg"/><Relationship Id="rId12" Type="http://schemas.openxmlformats.org/officeDocument/2006/relationships/image" Target="../media/image624.png"/><Relationship Id="rId17" Type="http://schemas.openxmlformats.org/officeDocument/2006/relationships/image" Target="../media/image629.svg"/><Relationship Id="rId25" Type="http://schemas.openxmlformats.org/officeDocument/2006/relationships/image" Target="../media/image637.svg"/><Relationship Id="rId33" Type="http://schemas.openxmlformats.org/officeDocument/2006/relationships/image" Target="../media/image643.svg"/><Relationship Id="rId2" Type="http://schemas.openxmlformats.org/officeDocument/2006/relationships/image" Target="../media/image614.png"/><Relationship Id="rId16" Type="http://schemas.openxmlformats.org/officeDocument/2006/relationships/image" Target="../media/image628.png"/><Relationship Id="rId20" Type="http://schemas.openxmlformats.org/officeDocument/2006/relationships/image" Target="../media/image632.png"/><Relationship Id="rId29" Type="http://schemas.openxmlformats.org/officeDocument/2006/relationships/image" Target="../media/image56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8.png"/><Relationship Id="rId11" Type="http://schemas.openxmlformats.org/officeDocument/2006/relationships/image" Target="../media/image623.svg"/><Relationship Id="rId24" Type="http://schemas.openxmlformats.org/officeDocument/2006/relationships/image" Target="../media/image636.png"/><Relationship Id="rId32" Type="http://schemas.openxmlformats.org/officeDocument/2006/relationships/image" Target="../media/image642.png"/><Relationship Id="rId5" Type="http://schemas.openxmlformats.org/officeDocument/2006/relationships/image" Target="../media/image617.svg"/><Relationship Id="rId15" Type="http://schemas.openxmlformats.org/officeDocument/2006/relationships/image" Target="../media/image627.svg"/><Relationship Id="rId23" Type="http://schemas.openxmlformats.org/officeDocument/2006/relationships/image" Target="../media/image635.svg"/><Relationship Id="rId28" Type="http://schemas.openxmlformats.org/officeDocument/2006/relationships/image" Target="../media/image568.png"/><Relationship Id="rId10" Type="http://schemas.openxmlformats.org/officeDocument/2006/relationships/image" Target="../media/image622.png"/><Relationship Id="rId19" Type="http://schemas.openxmlformats.org/officeDocument/2006/relationships/image" Target="../media/image631.svg"/><Relationship Id="rId31" Type="http://schemas.openxmlformats.org/officeDocument/2006/relationships/image" Target="../media/image641.svg"/><Relationship Id="rId4" Type="http://schemas.openxmlformats.org/officeDocument/2006/relationships/image" Target="../media/image616.png"/><Relationship Id="rId9" Type="http://schemas.openxmlformats.org/officeDocument/2006/relationships/image" Target="../media/image621.svg"/><Relationship Id="rId14" Type="http://schemas.openxmlformats.org/officeDocument/2006/relationships/image" Target="../media/image626.png"/><Relationship Id="rId22" Type="http://schemas.openxmlformats.org/officeDocument/2006/relationships/image" Target="../media/image634.png"/><Relationship Id="rId27" Type="http://schemas.openxmlformats.org/officeDocument/2006/relationships/image" Target="../media/image639.svg"/><Relationship Id="rId30" Type="http://schemas.openxmlformats.org/officeDocument/2006/relationships/image" Target="../media/image640.png"/><Relationship Id="rId8" Type="http://schemas.openxmlformats.org/officeDocument/2006/relationships/image" Target="../media/image62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7.svg"/><Relationship Id="rId18" Type="http://schemas.openxmlformats.org/officeDocument/2006/relationships/image" Target="../media/image650.png"/><Relationship Id="rId26" Type="http://schemas.openxmlformats.org/officeDocument/2006/relationships/image" Target="../media/image654.svg"/><Relationship Id="rId39" Type="http://schemas.openxmlformats.org/officeDocument/2006/relationships/image" Target="../media/image659.png"/><Relationship Id="rId21" Type="http://schemas.openxmlformats.org/officeDocument/2006/relationships/image" Target="../media/image212.svg"/><Relationship Id="rId34" Type="http://schemas.openxmlformats.org/officeDocument/2006/relationships/image" Target="../media/image92.svg"/><Relationship Id="rId42" Type="http://schemas.openxmlformats.org/officeDocument/2006/relationships/image" Target="../media/image662.svg"/><Relationship Id="rId47" Type="http://schemas.openxmlformats.org/officeDocument/2006/relationships/image" Target="../media/image667.png"/><Relationship Id="rId50" Type="http://schemas.openxmlformats.org/officeDocument/2006/relationships/image" Target="../media/image670.svg"/><Relationship Id="rId55" Type="http://schemas.openxmlformats.org/officeDocument/2006/relationships/image" Target="../media/image673.png"/><Relationship Id="rId7" Type="http://schemas.openxmlformats.org/officeDocument/2006/relationships/image" Target="../media/image98.svg"/><Relationship Id="rId2" Type="http://schemas.openxmlformats.org/officeDocument/2006/relationships/image" Target="../media/image33.png"/><Relationship Id="rId16" Type="http://schemas.openxmlformats.org/officeDocument/2006/relationships/image" Target="../media/image648.png"/><Relationship Id="rId29" Type="http://schemas.openxmlformats.org/officeDocument/2006/relationships/image" Target="../media/image121.png"/><Relationship Id="rId11" Type="http://schemas.openxmlformats.org/officeDocument/2006/relationships/image" Target="../media/image645.svg"/><Relationship Id="rId24" Type="http://schemas.openxmlformats.org/officeDocument/2006/relationships/image" Target="../media/image652.svg"/><Relationship Id="rId32" Type="http://schemas.openxmlformats.org/officeDocument/2006/relationships/image" Target="../media/image90.svg"/><Relationship Id="rId37" Type="http://schemas.openxmlformats.org/officeDocument/2006/relationships/image" Target="../media/image657.png"/><Relationship Id="rId40" Type="http://schemas.openxmlformats.org/officeDocument/2006/relationships/image" Target="../media/image660.svg"/><Relationship Id="rId45" Type="http://schemas.openxmlformats.org/officeDocument/2006/relationships/image" Target="../media/image665.png"/><Relationship Id="rId53" Type="http://schemas.openxmlformats.org/officeDocument/2006/relationships/image" Target="../media/image600.png"/><Relationship Id="rId5" Type="http://schemas.openxmlformats.org/officeDocument/2006/relationships/image" Target="../media/image96.svg"/><Relationship Id="rId10" Type="http://schemas.openxmlformats.org/officeDocument/2006/relationships/image" Target="../media/image644.png"/><Relationship Id="rId19" Type="http://schemas.openxmlformats.org/officeDocument/2006/relationships/image" Target="../media/image651.svg"/><Relationship Id="rId31" Type="http://schemas.openxmlformats.org/officeDocument/2006/relationships/image" Target="../media/image89.png"/><Relationship Id="rId44" Type="http://schemas.openxmlformats.org/officeDocument/2006/relationships/image" Target="../media/image664.svg"/><Relationship Id="rId52" Type="http://schemas.openxmlformats.org/officeDocument/2006/relationships/image" Target="../media/image672.svg"/><Relationship Id="rId4" Type="http://schemas.openxmlformats.org/officeDocument/2006/relationships/image" Target="../media/image95.png"/><Relationship Id="rId9" Type="http://schemas.openxmlformats.org/officeDocument/2006/relationships/image" Target="../media/image575.svg"/><Relationship Id="rId14" Type="http://schemas.openxmlformats.org/officeDocument/2006/relationships/image" Target="../media/image584.png"/><Relationship Id="rId22" Type="http://schemas.openxmlformats.org/officeDocument/2006/relationships/image" Target="../media/image137.png"/><Relationship Id="rId27" Type="http://schemas.openxmlformats.org/officeDocument/2006/relationships/image" Target="../media/image257.png"/><Relationship Id="rId30" Type="http://schemas.openxmlformats.org/officeDocument/2006/relationships/image" Target="../media/image122.svg"/><Relationship Id="rId35" Type="http://schemas.openxmlformats.org/officeDocument/2006/relationships/image" Target="../media/image655.png"/><Relationship Id="rId43" Type="http://schemas.openxmlformats.org/officeDocument/2006/relationships/image" Target="../media/image663.png"/><Relationship Id="rId48" Type="http://schemas.openxmlformats.org/officeDocument/2006/relationships/image" Target="../media/image668.svg"/><Relationship Id="rId56" Type="http://schemas.openxmlformats.org/officeDocument/2006/relationships/image" Target="../media/image674.svg"/><Relationship Id="rId8" Type="http://schemas.openxmlformats.org/officeDocument/2006/relationships/image" Target="../media/image574.png"/><Relationship Id="rId51" Type="http://schemas.openxmlformats.org/officeDocument/2006/relationships/image" Target="../media/image671.png"/><Relationship Id="rId3" Type="http://schemas.openxmlformats.org/officeDocument/2006/relationships/image" Target="../media/image34.svg"/><Relationship Id="rId12" Type="http://schemas.openxmlformats.org/officeDocument/2006/relationships/image" Target="../media/image646.png"/><Relationship Id="rId17" Type="http://schemas.openxmlformats.org/officeDocument/2006/relationships/image" Target="../media/image649.svg"/><Relationship Id="rId25" Type="http://schemas.openxmlformats.org/officeDocument/2006/relationships/image" Target="../media/image653.png"/><Relationship Id="rId33" Type="http://schemas.openxmlformats.org/officeDocument/2006/relationships/image" Target="../media/image91.png"/><Relationship Id="rId38" Type="http://schemas.openxmlformats.org/officeDocument/2006/relationships/image" Target="../media/image658.svg"/><Relationship Id="rId46" Type="http://schemas.openxmlformats.org/officeDocument/2006/relationships/image" Target="../media/image666.svg"/><Relationship Id="rId20" Type="http://schemas.openxmlformats.org/officeDocument/2006/relationships/image" Target="../media/image211.png"/><Relationship Id="rId41" Type="http://schemas.openxmlformats.org/officeDocument/2006/relationships/image" Target="../media/image661.png"/><Relationship Id="rId54" Type="http://schemas.openxmlformats.org/officeDocument/2006/relationships/image" Target="../media/image60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5" Type="http://schemas.openxmlformats.org/officeDocument/2006/relationships/image" Target="../media/image585.svg"/><Relationship Id="rId23" Type="http://schemas.openxmlformats.org/officeDocument/2006/relationships/image" Target="../media/image138.svg"/><Relationship Id="rId28" Type="http://schemas.openxmlformats.org/officeDocument/2006/relationships/image" Target="../media/image258.svg"/><Relationship Id="rId36" Type="http://schemas.openxmlformats.org/officeDocument/2006/relationships/image" Target="../media/image656.svg"/><Relationship Id="rId49" Type="http://schemas.openxmlformats.org/officeDocument/2006/relationships/image" Target="../media/image66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4.svg"/><Relationship Id="rId18" Type="http://schemas.openxmlformats.org/officeDocument/2006/relationships/image" Target="../media/image687.png"/><Relationship Id="rId26" Type="http://schemas.openxmlformats.org/officeDocument/2006/relationships/image" Target="../media/image691.png"/><Relationship Id="rId39" Type="http://schemas.openxmlformats.org/officeDocument/2006/relationships/image" Target="../media/image704.png"/><Relationship Id="rId21" Type="http://schemas.openxmlformats.org/officeDocument/2006/relationships/image" Target="../media/image690.svg"/><Relationship Id="rId34" Type="http://schemas.openxmlformats.org/officeDocument/2006/relationships/image" Target="../media/image699.svg"/><Relationship Id="rId42" Type="http://schemas.openxmlformats.org/officeDocument/2006/relationships/image" Target="../media/image707.svg"/><Relationship Id="rId47" Type="http://schemas.openxmlformats.org/officeDocument/2006/relationships/image" Target="../media/image712.png"/><Relationship Id="rId50" Type="http://schemas.openxmlformats.org/officeDocument/2006/relationships/image" Target="../media/image715.svg"/><Relationship Id="rId55" Type="http://schemas.openxmlformats.org/officeDocument/2006/relationships/image" Target="../media/image720.png"/><Relationship Id="rId7" Type="http://schemas.openxmlformats.org/officeDocument/2006/relationships/image" Target="../media/image680.svg"/><Relationship Id="rId2" Type="http://schemas.openxmlformats.org/officeDocument/2006/relationships/image" Target="../media/image675.png"/><Relationship Id="rId16" Type="http://schemas.openxmlformats.org/officeDocument/2006/relationships/image" Target="../media/image93.png"/><Relationship Id="rId29" Type="http://schemas.openxmlformats.org/officeDocument/2006/relationships/image" Target="../media/image694.svg"/><Relationship Id="rId11" Type="http://schemas.openxmlformats.org/officeDocument/2006/relationships/image" Target="../media/image682.svg"/><Relationship Id="rId24" Type="http://schemas.openxmlformats.org/officeDocument/2006/relationships/image" Target="../media/image546.png"/><Relationship Id="rId32" Type="http://schemas.openxmlformats.org/officeDocument/2006/relationships/image" Target="../media/image697.png"/><Relationship Id="rId37" Type="http://schemas.openxmlformats.org/officeDocument/2006/relationships/image" Target="../media/image702.png"/><Relationship Id="rId40" Type="http://schemas.openxmlformats.org/officeDocument/2006/relationships/image" Target="../media/image705.svg"/><Relationship Id="rId45" Type="http://schemas.openxmlformats.org/officeDocument/2006/relationships/image" Target="../media/image710.png"/><Relationship Id="rId53" Type="http://schemas.openxmlformats.org/officeDocument/2006/relationships/image" Target="../media/image718.png"/><Relationship Id="rId5" Type="http://schemas.openxmlformats.org/officeDocument/2006/relationships/image" Target="../media/image678.svg"/><Relationship Id="rId10" Type="http://schemas.openxmlformats.org/officeDocument/2006/relationships/image" Target="../media/image681.png"/><Relationship Id="rId19" Type="http://schemas.openxmlformats.org/officeDocument/2006/relationships/image" Target="../media/image688.svg"/><Relationship Id="rId31" Type="http://schemas.openxmlformats.org/officeDocument/2006/relationships/image" Target="../media/image696.svg"/><Relationship Id="rId44" Type="http://schemas.openxmlformats.org/officeDocument/2006/relationships/image" Target="../media/image709.svg"/><Relationship Id="rId52" Type="http://schemas.openxmlformats.org/officeDocument/2006/relationships/image" Target="../media/image717.svg"/><Relationship Id="rId4" Type="http://schemas.openxmlformats.org/officeDocument/2006/relationships/image" Target="../media/image677.png"/><Relationship Id="rId9" Type="http://schemas.openxmlformats.org/officeDocument/2006/relationships/image" Target="../media/image314.svg"/><Relationship Id="rId14" Type="http://schemas.openxmlformats.org/officeDocument/2006/relationships/image" Target="../media/image685.png"/><Relationship Id="rId22" Type="http://schemas.openxmlformats.org/officeDocument/2006/relationships/image" Target="../media/image289.png"/><Relationship Id="rId27" Type="http://schemas.openxmlformats.org/officeDocument/2006/relationships/image" Target="../media/image692.svg"/><Relationship Id="rId30" Type="http://schemas.openxmlformats.org/officeDocument/2006/relationships/image" Target="../media/image695.png"/><Relationship Id="rId35" Type="http://schemas.openxmlformats.org/officeDocument/2006/relationships/image" Target="../media/image700.png"/><Relationship Id="rId43" Type="http://schemas.openxmlformats.org/officeDocument/2006/relationships/image" Target="../media/image708.png"/><Relationship Id="rId48" Type="http://schemas.openxmlformats.org/officeDocument/2006/relationships/image" Target="../media/image713.svg"/><Relationship Id="rId56" Type="http://schemas.openxmlformats.org/officeDocument/2006/relationships/image" Target="../media/image721.svg"/><Relationship Id="rId8" Type="http://schemas.openxmlformats.org/officeDocument/2006/relationships/image" Target="../media/image313.png"/><Relationship Id="rId51" Type="http://schemas.openxmlformats.org/officeDocument/2006/relationships/image" Target="../media/image716.png"/><Relationship Id="rId3" Type="http://schemas.openxmlformats.org/officeDocument/2006/relationships/image" Target="../media/image676.svg"/><Relationship Id="rId12" Type="http://schemas.openxmlformats.org/officeDocument/2006/relationships/image" Target="../media/image683.png"/><Relationship Id="rId17" Type="http://schemas.openxmlformats.org/officeDocument/2006/relationships/image" Target="../media/image94.svg"/><Relationship Id="rId25" Type="http://schemas.openxmlformats.org/officeDocument/2006/relationships/image" Target="../media/image547.svg"/><Relationship Id="rId33" Type="http://schemas.openxmlformats.org/officeDocument/2006/relationships/image" Target="../media/image698.svg"/><Relationship Id="rId38" Type="http://schemas.openxmlformats.org/officeDocument/2006/relationships/image" Target="../media/image703.svg"/><Relationship Id="rId46" Type="http://schemas.openxmlformats.org/officeDocument/2006/relationships/image" Target="../media/image711.svg"/><Relationship Id="rId20" Type="http://schemas.openxmlformats.org/officeDocument/2006/relationships/image" Target="../media/image689.png"/><Relationship Id="rId41" Type="http://schemas.openxmlformats.org/officeDocument/2006/relationships/image" Target="../media/image706.png"/><Relationship Id="rId54" Type="http://schemas.openxmlformats.org/officeDocument/2006/relationships/image" Target="../media/image7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9.png"/><Relationship Id="rId15" Type="http://schemas.openxmlformats.org/officeDocument/2006/relationships/image" Target="../media/image686.svg"/><Relationship Id="rId23" Type="http://schemas.openxmlformats.org/officeDocument/2006/relationships/image" Target="../media/image290.svg"/><Relationship Id="rId28" Type="http://schemas.openxmlformats.org/officeDocument/2006/relationships/image" Target="../media/image693.png"/><Relationship Id="rId36" Type="http://schemas.openxmlformats.org/officeDocument/2006/relationships/image" Target="../media/image701.svg"/><Relationship Id="rId49" Type="http://schemas.openxmlformats.org/officeDocument/2006/relationships/image" Target="../media/image7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8.png"/><Relationship Id="rId3" Type="http://schemas.openxmlformats.org/officeDocument/2006/relationships/image" Target="../media/image723.svg"/><Relationship Id="rId7" Type="http://schemas.openxmlformats.org/officeDocument/2006/relationships/image" Target="../media/image727.svg"/><Relationship Id="rId2" Type="http://schemas.openxmlformats.org/officeDocument/2006/relationships/image" Target="../media/image7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6.png"/><Relationship Id="rId11" Type="http://schemas.openxmlformats.org/officeDocument/2006/relationships/image" Target="../media/image731.svg"/><Relationship Id="rId5" Type="http://schemas.openxmlformats.org/officeDocument/2006/relationships/image" Target="../media/image725.svg"/><Relationship Id="rId10" Type="http://schemas.openxmlformats.org/officeDocument/2006/relationships/image" Target="../media/image730.png"/><Relationship Id="rId4" Type="http://schemas.openxmlformats.org/officeDocument/2006/relationships/image" Target="../media/image724.png"/><Relationship Id="rId9" Type="http://schemas.openxmlformats.org/officeDocument/2006/relationships/image" Target="../media/image7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3.svg"/><Relationship Id="rId2" Type="http://schemas.openxmlformats.org/officeDocument/2006/relationships/image" Target="../media/image7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4.png"/><Relationship Id="rId13" Type="http://schemas.openxmlformats.org/officeDocument/2006/relationships/image" Target="../media/image737.svg"/><Relationship Id="rId3" Type="http://schemas.openxmlformats.org/officeDocument/2006/relationships/image" Target="../media/image314.svg"/><Relationship Id="rId7" Type="http://schemas.openxmlformats.org/officeDocument/2006/relationships/image" Target="../media/image575.svg"/><Relationship Id="rId12" Type="http://schemas.openxmlformats.org/officeDocument/2006/relationships/image" Target="../media/image736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4.png"/><Relationship Id="rId11" Type="http://schemas.openxmlformats.org/officeDocument/2006/relationships/image" Target="../media/image591.svg"/><Relationship Id="rId5" Type="http://schemas.openxmlformats.org/officeDocument/2006/relationships/image" Target="../media/image692.svg"/><Relationship Id="rId10" Type="http://schemas.openxmlformats.org/officeDocument/2006/relationships/image" Target="../media/image590.png"/><Relationship Id="rId4" Type="http://schemas.openxmlformats.org/officeDocument/2006/relationships/image" Target="../media/image691.png"/><Relationship Id="rId9" Type="http://schemas.openxmlformats.org/officeDocument/2006/relationships/image" Target="../media/image73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sv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9.svg"/><Relationship Id="rId2" Type="http://schemas.openxmlformats.org/officeDocument/2006/relationships/image" Target="../media/image7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1.svg"/><Relationship Id="rId4" Type="http://schemas.openxmlformats.org/officeDocument/2006/relationships/image" Target="../media/image7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7" Type="http://schemas.openxmlformats.org/officeDocument/2006/relationships/image" Target="../media/image138.sv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svg"/><Relationship Id="rId4" Type="http://schemas.openxmlformats.org/officeDocument/2006/relationships/image" Target="../media/image1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694.svg"/><Relationship Id="rId18" Type="http://schemas.openxmlformats.org/officeDocument/2006/relationships/image" Target="../media/image103.png"/><Relationship Id="rId3" Type="http://schemas.openxmlformats.org/officeDocument/2006/relationships/image" Target="../media/image676.svg"/><Relationship Id="rId21" Type="http://schemas.openxmlformats.org/officeDocument/2006/relationships/image" Target="../media/image745.svg"/><Relationship Id="rId7" Type="http://schemas.openxmlformats.org/officeDocument/2006/relationships/image" Target="../media/image686.svg"/><Relationship Id="rId12" Type="http://schemas.openxmlformats.org/officeDocument/2006/relationships/image" Target="../media/image693.png"/><Relationship Id="rId17" Type="http://schemas.openxmlformats.org/officeDocument/2006/relationships/image" Target="../media/image292.svg"/><Relationship Id="rId2" Type="http://schemas.openxmlformats.org/officeDocument/2006/relationships/image" Target="../media/image675.png"/><Relationship Id="rId16" Type="http://schemas.openxmlformats.org/officeDocument/2006/relationships/image" Target="../media/image291.png"/><Relationship Id="rId20" Type="http://schemas.openxmlformats.org/officeDocument/2006/relationships/image" Target="../media/image7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5.png"/><Relationship Id="rId11" Type="http://schemas.openxmlformats.org/officeDocument/2006/relationships/image" Target="../media/image290.svg"/><Relationship Id="rId5" Type="http://schemas.openxmlformats.org/officeDocument/2006/relationships/image" Target="../media/image684.svg"/><Relationship Id="rId15" Type="http://schemas.openxmlformats.org/officeDocument/2006/relationships/image" Target="../media/image743.svg"/><Relationship Id="rId23" Type="http://schemas.openxmlformats.org/officeDocument/2006/relationships/image" Target="../media/image747.svg"/><Relationship Id="rId10" Type="http://schemas.openxmlformats.org/officeDocument/2006/relationships/image" Target="../media/image289.png"/><Relationship Id="rId19" Type="http://schemas.openxmlformats.org/officeDocument/2006/relationships/image" Target="../media/image104.svg"/><Relationship Id="rId4" Type="http://schemas.openxmlformats.org/officeDocument/2006/relationships/image" Target="../media/image683.png"/><Relationship Id="rId9" Type="http://schemas.openxmlformats.org/officeDocument/2006/relationships/image" Target="../media/image94.svg"/><Relationship Id="rId14" Type="http://schemas.openxmlformats.org/officeDocument/2006/relationships/image" Target="../media/image742.png"/><Relationship Id="rId22" Type="http://schemas.openxmlformats.org/officeDocument/2006/relationships/image" Target="../media/image74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7.svg"/><Relationship Id="rId18" Type="http://schemas.openxmlformats.org/officeDocument/2006/relationships/image" Target="../media/image105.png"/><Relationship Id="rId26" Type="http://schemas.openxmlformats.org/officeDocument/2006/relationships/image" Target="../media/image768.png"/><Relationship Id="rId39" Type="http://schemas.openxmlformats.org/officeDocument/2006/relationships/image" Target="../media/image781.svg"/><Relationship Id="rId21" Type="http://schemas.openxmlformats.org/officeDocument/2006/relationships/image" Target="../media/image763.svg"/><Relationship Id="rId34" Type="http://schemas.openxmlformats.org/officeDocument/2006/relationships/image" Target="../media/image776.png"/><Relationship Id="rId42" Type="http://schemas.openxmlformats.org/officeDocument/2006/relationships/image" Target="../media/image784.png"/><Relationship Id="rId47" Type="http://schemas.openxmlformats.org/officeDocument/2006/relationships/image" Target="../media/image789.svg"/><Relationship Id="rId50" Type="http://schemas.openxmlformats.org/officeDocument/2006/relationships/image" Target="../media/image792.png"/><Relationship Id="rId55" Type="http://schemas.openxmlformats.org/officeDocument/2006/relationships/image" Target="../media/image797.svg"/><Relationship Id="rId7" Type="http://schemas.openxmlformats.org/officeDocument/2006/relationships/image" Target="../media/image751.svg"/><Relationship Id="rId2" Type="http://schemas.openxmlformats.org/officeDocument/2006/relationships/image" Target="../media/image133.png"/><Relationship Id="rId16" Type="http://schemas.openxmlformats.org/officeDocument/2006/relationships/image" Target="../media/image760.png"/><Relationship Id="rId29" Type="http://schemas.openxmlformats.org/officeDocument/2006/relationships/image" Target="../media/image771.svg"/><Relationship Id="rId11" Type="http://schemas.openxmlformats.org/officeDocument/2006/relationships/image" Target="../media/image755.svg"/><Relationship Id="rId24" Type="http://schemas.openxmlformats.org/officeDocument/2006/relationships/image" Target="../media/image766.png"/><Relationship Id="rId32" Type="http://schemas.openxmlformats.org/officeDocument/2006/relationships/image" Target="../media/image774.png"/><Relationship Id="rId37" Type="http://schemas.openxmlformats.org/officeDocument/2006/relationships/image" Target="../media/image779.svg"/><Relationship Id="rId40" Type="http://schemas.openxmlformats.org/officeDocument/2006/relationships/image" Target="../media/image782.png"/><Relationship Id="rId45" Type="http://schemas.openxmlformats.org/officeDocument/2006/relationships/image" Target="../media/image787.svg"/><Relationship Id="rId53" Type="http://schemas.openxmlformats.org/officeDocument/2006/relationships/image" Target="../media/image795.svg"/><Relationship Id="rId5" Type="http://schemas.openxmlformats.org/officeDocument/2006/relationships/image" Target="../media/image749.svg"/><Relationship Id="rId19" Type="http://schemas.openxmlformats.org/officeDocument/2006/relationships/image" Target="../media/image106.svg"/><Relationship Id="rId4" Type="http://schemas.openxmlformats.org/officeDocument/2006/relationships/image" Target="../media/image748.png"/><Relationship Id="rId9" Type="http://schemas.openxmlformats.org/officeDocument/2006/relationships/image" Target="../media/image753.svg"/><Relationship Id="rId14" Type="http://schemas.openxmlformats.org/officeDocument/2006/relationships/image" Target="../media/image758.png"/><Relationship Id="rId22" Type="http://schemas.openxmlformats.org/officeDocument/2006/relationships/image" Target="../media/image764.png"/><Relationship Id="rId27" Type="http://schemas.openxmlformats.org/officeDocument/2006/relationships/image" Target="../media/image769.svg"/><Relationship Id="rId30" Type="http://schemas.openxmlformats.org/officeDocument/2006/relationships/image" Target="../media/image772.png"/><Relationship Id="rId35" Type="http://schemas.openxmlformats.org/officeDocument/2006/relationships/image" Target="../media/image777.svg"/><Relationship Id="rId43" Type="http://schemas.openxmlformats.org/officeDocument/2006/relationships/image" Target="../media/image785.svg"/><Relationship Id="rId48" Type="http://schemas.openxmlformats.org/officeDocument/2006/relationships/image" Target="../media/image790.png"/><Relationship Id="rId56" Type="http://schemas.openxmlformats.org/officeDocument/2006/relationships/image" Target="../media/image798.png"/><Relationship Id="rId8" Type="http://schemas.openxmlformats.org/officeDocument/2006/relationships/image" Target="../media/image752.png"/><Relationship Id="rId51" Type="http://schemas.openxmlformats.org/officeDocument/2006/relationships/image" Target="../media/image793.svg"/><Relationship Id="rId3" Type="http://schemas.openxmlformats.org/officeDocument/2006/relationships/image" Target="../media/image134.svg"/><Relationship Id="rId12" Type="http://schemas.openxmlformats.org/officeDocument/2006/relationships/image" Target="../media/image756.png"/><Relationship Id="rId17" Type="http://schemas.openxmlformats.org/officeDocument/2006/relationships/image" Target="../media/image761.svg"/><Relationship Id="rId25" Type="http://schemas.openxmlformats.org/officeDocument/2006/relationships/image" Target="../media/image767.svg"/><Relationship Id="rId33" Type="http://schemas.openxmlformats.org/officeDocument/2006/relationships/image" Target="../media/image775.svg"/><Relationship Id="rId38" Type="http://schemas.openxmlformats.org/officeDocument/2006/relationships/image" Target="../media/image780.png"/><Relationship Id="rId46" Type="http://schemas.openxmlformats.org/officeDocument/2006/relationships/image" Target="../media/image788.png"/><Relationship Id="rId20" Type="http://schemas.openxmlformats.org/officeDocument/2006/relationships/image" Target="../media/image762.png"/><Relationship Id="rId41" Type="http://schemas.openxmlformats.org/officeDocument/2006/relationships/image" Target="../media/image783.svg"/><Relationship Id="rId54" Type="http://schemas.openxmlformats.org/officeDocument/2006/relationships/image" Target="../media/image7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5" Type="http://schemas.openxmlformats.org/officeDocument/2006/relationships/image" Target="../media/image759.svg"/><Relationship Id="rId23" Type="http://schemas.openxmlformats.org/officeDocument/2006/relationships/image" Target="../media/image765.svg"/><Relationship Id="rId28" Type="http://schemas.openxmlformats.org/officeDocument/2006/relationships/image" Target="../media/image770.png"/><Relationship Id="rId36" Type="http://schemas.openxmlformats.org/officeDocument/2006/relationships/image" Target="../media/image778.png"/><Relationship Id="rId49" Type="http://schemas.openxmlformats.org/officeDocument/2006/relationships/image" Target="../media/image791.svg"/><Relationship Id="rId57" Type="http://schemas.openxmlformats.org/officeDocument/2006/relationships/image" Target="../media/image799.svg"/><Relationship Id="rId10" Type="http://schemas.openxmlformats.org/officeDocument/2006/relationships/image" Target="../media/image754.png"/><Relationship Id="rId31" Type="http://schemas.openxmlformats.org/officeDocument/2006/relationships/image" Target="../media/image773.svg"/><Relationship Id="rId44" Type="http://schemas.openxmlformats.org/officeDocument/2006/relationships/image" Target="../media/image786.png"/><Relationship Id="rId52" Type="http://schemas.openxmlformats.org/officeDocument/2006/relationships/image" Target="../media/image79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9.svg"/><Relationship Id="rId18" Type="http://schemas.openxmlformats.org/officeDocument/2006/relationships/image" Target="../media/image814.png"/><Relationship Id="rId26" Type="http://schemas.openxmlformats.org/officeDocument/2006/relationships/image" Target="../media/image822.png"/><Relationship Id="rId39" Type="http://schemas.openxmlformats.org/officeDocument/2006/relationships/image" Target="../media/image835.svg"/><Relationship Id="rId21" Type="http://schemas.openxmlformats.org/officeDocument/2006/relationships/image" Target="../media/image817.svg"/><Relationship Id="rId34" Type="http://schemas.openxmlformats.org/officeDocument/2006/relationships/image" Target="../media/image830.png"/><Relationship Id="rId42" Type="http://schemas.openxmlformats.org/officeDocument/2006/relationships/image" Target="../media/image838.png"/><Relationship Id="rId47" Type="http://schemas.openxmlformats.org/officeDocument/2006/relationships/image" Target="../media/image843.svg"/><Relationship Id="rId7" Type="http://schemas.openxmlformats.org/officeDocument/2006/relationships/image" Target="../media/image803.svg"/><Relationship Id="rId2" Type="http://schemas.openxmlformats.org/officeDocument/2006/relationships/image" Target="../media/image744.png"/><Relationship Id="rId16" Type="http://schemas.openxmlformats.org/officeDocument/2006/relationships/image" Target="../media/image812.png"/><Relationship Id="rId29" Type="http://schemas.openxmlformats.org/officeDocument/2006/relationships/image" Target="../media/image8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2.png"/><Relationship Id="rId11" Type="http://schemas.openxmlformats.org/officeDocument/2006/relationships/image" Target="../media/image807.svg"/><Relationship Id="rId24" Type="http://schemas.openxmlformats.org/officeDocument/2006/relationships/image" Target="../media/image820.png"/><Relationship Id="rId32" Type="http://schemas.openxmlformats.org/officeDocument/2006/relationships/image" Target="../media/image828.png"/><Relationship Id="rId37" Type="http://schemas.openxmlformats.org/officeDocument/2006/relationships/image" Target="../media/image833.svg"/><Relationship Id="rId40" Type="http://schemas.openxmlformats.org/officeDocument/2006/relationships/image" Target="../media/image836.png"/><Relationship Id="rId45" Type="http://schemas.openxmlformats.org/officeDocument/2006/relationships/image" Target="../media/image841.svg"/><Relationship Id="rId5" Type="http://schemas.openxmlformats.org/officeDocument/2006/relationships/image" Target="../media/image801.svg"/><Relationship Id="rId15" Type="http://schemas.openxmlformats.org/officeDocument/2006/relationships/image" Target="../media/image811.svg"/><Relationship Id="rId23" Type="http://schemas.openxmlformats.org/officeDocument/2006/relationships/image" Target="../media/image819.svg"/><Relationship Id="rId28" Type="http://schemas.openxmlformats.org/officeDocument/2006/relationships/image" Target="../media/image824.png"/><Relationship Id="rId36" Type="http://schemas.openxmlformats.org/officeDocument/2006/relationships/image" Target="../media/image832.png"/><Relationship Id="rId10" Type="http://schemas.openxmlformats.org/officeDocument/2006/relationships/image" Target="../media/image806.png"/><Relationship Id="rId19" Type="http://schemas.openxmlformats.org/officeDocument/2006/relationships/image" Target="../media/image815.svg"/><Relationship Id="rId31" Type="http://schemas.openxmlformats.org/officeDocument/2006/relationships/image" Target="../media/image827.svg"/><Relationship Id="rId44" Type="http://schemas.openxmlformats.org/officeDocument/2006/relationships/image" Target="../media/image840.png"/><Relationship Id="rId4" Type="http://schemas.openxmlformats.org/officeDocument/2006/relationships/image" Target="../media/image800.png"/><Relationship Id="rId9" Type="http://schemas.openxmlformats.org/officeDocument/2006/relationships/image" Target="../media/image805.svg"/><Relationship Id="rId14" Type="http://schemas.openxmlformats.org/officeDocument/2006/relationships/image" Target="../media/image810.png"/><Relationship Id="rId22" Type="http://schemas.openxmlformats.org/officeDocument/2006/relationships/image" Target="../media/image818.png"/><Relationship Id="rId27" Type="http://schemas.openxmlformats.org/officeDocument/2006/relationships/image" Target="../media/image823.svg"/><Relationship Id="rId30" Type="http://schemas.openxmlformats.org/officeDocument/2006/relationships/image" Target="../media/image826.png"/><Relationship Id="rId35" Type="http://schemas.openxmlformats.org/officeDocument/2006/relationships/image" Target="../media/image831.svg"/><Relationship Id="rId43" Type="http://schemas.openxmlformats.org/officeDocument/2006/relationships/image" Target="../media/image839.svg"/><Relationship Id="rId8" Type="http://schemas.openxmlformats.org/officeDocument/2006/relationships/image" Target="../media/image804.png"/><Relationship Id="rId3" Type="http://schemas.openxmlformats.org/officeDocument/2006/relationships/image" Target="../media/image745.svg"/><Relationship Id="rId12" Type="http://schemas.openxmlformats.org/officeDocument/2006/relationships/image" Target="../media/image808.png"/><Relationship Id="rId17" Type="http://schemas.openxmlformats.org/officeDocument/2006/relationships/image" Target="../media/image813.svg"/><Relationship Id="rId25" Type="http://schemas.openxmlformats.org/officeDocument/2006/relationships/image" Target="../media/image821.svg"/><Relationship Id="rId33" Type="http://schemas.openxmlformats.org/officeDocument/2006/relationships/image" Target="../media/image829.svg"/><Relationship Id="rId38" Type="http://schemas.openxmlformats.org/officeDocument/2006/relationships/image" Target="../media/image834.png"/><Relationship Id="rId46" Type="http://schemas.openxmlformats.org/officeDocument/2006/relationships/image" Target="../media/image842.png"/><Relationship Id="rId20" Type="http://schemas.openxmlformats.org/officeDocument/2006/relationships/image" Target="../media/image816.png"/><Relationship Id="rId41" Type="http://schemas.openxmlformats.org/officeDocument/2006/relationships/image" Target="../media/image83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image" Target="../media/image855.svg"/><Relationship Id="rId3" Type="http://schemas.openxmlformats.org/officeDocument/2006/relationships/image" Target="../media/image845.svg"/><Relationship Id="rId7" Type="http://schemas.openxmlformats.org/officeDocument/2006/relationships/image" Target="../media/image849.svg"/><Relationship Id="rId12" Type="http://schemas.openxmlformats.org/officeDocument/2006/relationships/image" Target="../media/image854.png"/><Relationship Id="rId2" Type="http://schemas.openxmlformats.org/officeDocument/2006/relationships/image" Target="../media/image8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8.png"/><Relationship Id="rId11" Type="http://schemas.openxmlformats.org/officeDocument/2006/relationships/image" Target="../media/image853.svg"/><Relationship Id="rId5" Type="http://schemas.openxmlformats.org/officeDocument/2006/relationships/image" Target="../media/image847.svg"/><Relationship Id="rId15" Type="http://schemas.openxmlformats.org/officeDocument/2006/relationships/image" Target="../media/image549.svg"/><Relationship Id="rId10" Type="http://schemas.openxmlformats.org/officeDocument/2006/relationships/image" Target="../media/image852.png"/><Relationship Id="rId4" Type="http://schemas.openxmlformats.org/officeDocument/2006/relationships/image" Target="../media/image846.png"/><Relationship Id="rId9" Type="http://schemas.openxmlformats.org/officeDocument/2006/relationships/image" Target="../media/image851.svg"/><Relationship Id="rId14" Type="http://schemas.openxmlformats.org/officeDocument/2006/relationships/image" Target="../media/image548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7.svg"/><Relationship Id="rId18" Type="http://schemas.openxmlformats.org/officeDocument/2006/relationships/image" Target="../media/image872.png"/><Relationship Id="rId26" Type="http://schemas.openxmlformats.org/officeDocument/2006/relationships/image" Target="../media/image880.png"/><Relationship Id="rId39" Type="http://schemas.openxmlformats.org/officeDocument/2006/relationships/image" Target="../media/image893.svg"/><Relationship Id="rId21" Type="http://schemas.openxmlformats.org/officeDocument/2006/relationships/image" Target="../media/image875.svg"/><Relationship Id="rId34" Type="http://schemas.openxmlformats.org/officeDocument/2006/relationships/image" Target="../media/image888.png"/><Relationship Id="rId42" Type="http://schemas.openxmlformats.org/officeDocument/2006/relationships/image" Target="../media/image896.png"/><Relationship Id="rId47" Type="http://schemas.openxmlformats.org/officeDocument/2006/relationships/image" Target="../media/image901.svg"/><Relationship Id="rId50" Type="http://schemas.openxmlformats.org/officeDocument/2006/relationships/image" Target="../media/image904.png"/><Relationship Id="rId55" Type="http://schemas.openxmlformats.org/officeDocument/2006/relationships/image" Target="../media/image909.svg"/><Relationship Id="rId7" Type="http://schemas.openxmlformats.org/officeDocument/2006/relationships/image" Target="../media/image861.svg"/><Relationship Id="rId2" Type="http://schemas.openxmlformats.org/officeDocument/2006/relationships/image" Target="../media/image856.png"/><Relationship Id="rId16" Type="http://schemas.openxmlformats.org/officeDocument/2006/relationships/image" Target="../media/image870.png"/><Relationship Id="rId29" Type="http://schemas.openxmlformats.org/officeDocument/2006/relationships/image" Target="../media/image883.svg"/><Relationship Id="rId11" Type="http://schemas.openxmlformats.org/officeDocument/2006/relationships/image" Target="../media/image865.svg"/><Relationship Id="rId24" Type="http://schemas.openxmlformats.org/officeDocument/2006/relationships/image" Target="../media/image878.png"/><Relationship Id="rId32" Type="http://schemas.openxmlformats.org/officeDocument/2006/relationships/image" Target="../media/image886.png"/><Relationship Id="rId37" Type="http://schemas.openxmlformats.org/officeDocument/2006/relationships/image" Target="../media/image891.svg"/><Relationship Id="rId40" Type="http://schemas.openxmlformats.org/officeDocument/2006/relationships/image" Target="../media/image894.png"/><Relationship Id="rId45" Type="http://schemas.openxmlformats.org/officeDocument/2006/relationships/image" Target="../media/image899.svg"/><Relationship Id="rId53" Type="http://schemas.openxmlformats.org/officeDocument/2006/relationships/image" Target="../media/image907.svg"/><Relationship Id="rId5" Type="http://schemas.openxmlformats.org/officeDocument/2006/relationships/image" Target="../media/image859.svg"/><Relationship Id="rId19" Type="http://schemas.openxmlformats.org/officeDocument/2006/relationships/image" Target="../media/image873.svg"/><Relationship Id="rId4" Type="http://schemas.openxmlformats.org/officeDocument/2006/relationships/image" Target="../media/image858.png"/><Relationship Id="rId9" Type="http://schemas.openxmlformats.org/officeDocument/2006/relationships/image" Target="../media/image863.svg"/><Relationship Id="rId14" Type="http://schemas.openxmlformats.org/officeDocument/2006/relationships/image" Target="../media/image868.png"/><Relationship Id="rId22" Type="http://schemas.openxmlformats.org/officeDocument/2006/relationships/image" Target="../media/image876.png"/><Relationship Id="rId27" Type="http://schemas.openxmlformats.org/officeDocument/2006/relationships/image" Target="../media/image881.svg"/><Relationship Id="rId30" Type="http://schemas.openxmlformats.org/officeDocument/2006/relationships/image" Target="../media/image884.png"/><Relationship Id="rId35" Type="http://schemas.openxmlformats.org/officeDocument/2006/relationships/image" Target="../media/image889.svg"/><Relationship Id="rId43" Type="http://schemas.openxmlformats.org/officeDocument/2006/relationships/image" Target="../media/image897.svg"/><Relationship Id="rId48" Type="http://schemas.openxmlformats.org/officeDocument/2006/relationships/image" Target="../media/image902.png"/><Relationship Id="rId56" Type="http://schemas.openxmlformats.org/officeDocument/2006/relationships/image" Target="../media/image910.png"/><Relationship Id="rId8" Type="http://schemas.openxmlformats.org/officeDocument/2006/relationships/image" Target="../media/image862.png"/><Relationship Id="rId51" Type="http://schemas.openxmlformats.org/officeDocument/2006/relationships/image" Target="../media/image905.svg"/><Relationship Id="rId3" Type="http://schemas.openxmlformats.org/officeDocument/2006/relationships/image" Target="../media/image857.svg"/><Relationship Id="rId12" Type="http://schemas.openxmlformats.org/officeDocument/2006/relationships/image" Target="../media/image866.png"/><Relationship Id="rId17" Type="http://schemas.openxmlformats.org/officeDocument/2006/relationships/image" Target="../media/image871.svg"/><Relationship Id="rId25" Type="http://schemas.openxmlformats.org/officeDocument/2006/relationships/image" Target="../media/image879.svg"/><Relationship Id="rId33" Type="http://schemas.openxmlformats.org/officeDocument/2006/relationships/image" Target="../media/image887.svg"/><Relationship Id="rId38" Type="http://schemas.openxmlformats.org/officeDocument/2006/relationships/image" Target="../media/image892.png"/><Relationship Id="rId46" Type="http://schemas.openxmlformats.org/officeDocument/2006/relationships/image" Target="../media/image900.png"/><Relationship Id="rId20" Type="http://schemas.openxmlformats.org/officeDocument/2006/relationships/image" Target="../media/image874.png"/><Relationship Id="rId41" Type="http://schemas.openxmlformats.org/officeDocument/2006/relationships/image" Target="../media/image895.svg"/><Relationship Id="rId54" Type="http://schemas.openxmlformats.org/officeDocument/2006/relationships/image" Target="../media/image9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0.png"/><Relationship Id="rId15" Type="http://schemas.openxmlformats.org/officeDocument/2006/relationships/image" Target="../media/image869.svg"/><Relationship Id="rId23" Type="http://schemas.openxmlformats.org/officeDocument/2006/relationships/image" Target="../media/image877.svg"/><Relationship Id="rId28" Type="http://schemas.openxmlformats.org/officeDocument/2006/relationships/image" Target="../media/image882.png"/><Relationship Id="rId36" Type="http://schemas.openxmlformats.org/officeDocument/2006/relationships/image" Target="../media/image890.png"/><Relationship Id="rId49" Type="http://schemas.openxmlformats.org/officeDocument/2006/relationships/image" Target="../media/image903.svg"/><Relationship Id="rId57" Type="http://schemas.openxmlformats.org/officeDocument/2006/relationships/image" Target="../media/image911.svg"/><Relationship Id="rId10" Type="http://schemas.openxmlformats.org/officeDocument/2006/relationships/image" Target="../media/image864.png"/><Relationship Id="rId31" Type="http://schemas.openxmlformats.org/officeDocument/2006/relationships/image" Target="../media/image885.svg"/><Relationship Id="rId44" Type="http://schemas.openxmlformats.org/officeDocument/2006/relationships/image" Target="../media/image898.png"/><Relationship Id="rId52" Type="http://schemas.openxmlformats.org/officeDocument/2006/relationships/image" Target="../media/image90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svg"/><Relationship Id="rId1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3.svg"/><Relationship Id="rId18" Type="http://schemas.openxmlformats.org/officeDocument/2006/relationships/image" Target="../media/image928.png"/><Relationship Id="rId26" Type="http://schemas.openxmlformats.org/officeDocument/2006/relationships/image" Target="../media/image936.png"/><Relationship Id="rId39" Type="http://schemas.openxmlformats.org/officeDocument/2006/relationships/image" Target="../media/image949.svg"/><Relationship Id="rId21" Type="http://schemas.openxmlformats.org/officeDocument/2006/relationships/image" Target="../media/image931.svg"/><Relationship Id="rId34" Type="http://schemas.openxmlformats.org/officeDocument/2006/relationships/image" Target="../media/image944.png"/><Relationship Id="rId42" Type="http://schemas.openxmlformats.org/officeDocument/2006/relationships/image" Target="../media/image952.png"/><Relationship Id="rId47" Type="http://schemas.openxmlformats.org/officeDocument/2006/relationships/image" Target="../media/image955.svg"/><Relationship Id="rId50" Type="http://schemas.openxmlformats.org/officeDocument/2006/relationships/image" Target="../media/image958.png"/><Relationship Id="rId55" Type="http://schemas.openxmlformats.org/officeDocument/2006/relationships/image" Target="../media/image963.svg"/><Relationship Id="rId7" Type="http://schemas.openxmlformats.org/officeDocument/2006/relationships/image" Target="../media/image917.svg"/><Relationship Id="rId2" Type="http://schemas.openxmlformats.org/officeDocument/2006/relationships/image" Target="../media/image912.png"/><Relationship Id="rId16" Type="http://schemas.openxmlformats.org/officeDocument/2006/relationships/image" Target="../media/image926.png"/><Relationship Id="rId29" Type="http://schemas.openxmlformats.org/officeDocument/2006/relationships/image" Target="../media/image939.svg"/><Relationship Id="rId11" Type="http://schemas.openxmlformats.org/officeDocument/2006/relationships/image" Target="../media/image921.svg"/><Relationship Id="rId24" Type="http://schemas.openxmlformats.org/officeDocument/2006/relationships/image" Target="../media/image934.png"/><Relationship Id="rId32" Type="http://schemas.openxmlformats.org/officeDocument/2006/relationships/image" Target="../media/image942.png"/><Relationship Id="rId37" Type="http://schemas.openxmlformats.org/officeDocument/2006/relationships/image" Target="../media/image947.svg"/><Relationship Id="rId40" Type="http://schemas.openxmlformats.org/officeDocument/2006/relationships/image" Target="../media/image950.png"/><Relationship Id="rId45" Type="http://schemas.openxmlformats.org/officeDocument/2006/relationships/image" Target="../media/image529.svg"/><Relationship Id="rId53" Type="http://schemas.openxmlformats.org/officeDocument/2006/relationships/image" Target="../media/image961.svg"/><Relationship Id="rId5" Type="http://schemas.openxmlformats.org/officeDocument/2006/relationships/image" Target="../media/image915.svg"/><Relationship Id="rId19" Type="http://schemas.openxmlformats.org/officeDocument/2006/relationships/image" Target="../media/image929.svg"/><Relationship Id="rId4" Type="http://schemas.openxmlformats.org/officeDocument/2006/relationships/image" Target="../media/image914.png"/><Relationship Id="rId9" Type="http://schemas.openxmlformats.org/officeDocument/2006/relationships/image" Target="../media/image919.svg"/><Relationship Id="rId14" Type="http://schemas.openxmlformats.org/officeDocument/2006/relationships/image" Target="../media/image924.png"/><Relationship Id="rId22" Type="http://schemas.openxmlformats.org/officeDocument/2006/relationships/image" Target="../media/image932.png"/><Relationship Id="rId27" Type="http://schemas.openxmlformats.org/officeDocument/2006/relationships/image" Target="../media/image937.svg"/><Relationship Id="rId30" Type="http://schemas.openxmlformats.org/officeDocument/2006/relationships/image" Target="../media/image940.png"/><Relationship Id="rId35" Type="http://schemas.openxmlformats.org/officeDocument/2006/relationships/image" Target="../media/image945.svg"/><Relationship Id="rId43" Type="http://schemas.openxmlformats.org/officeDocument/2006/relationships/image" Target="../media/image953.svg"/><Relationship Id="rId48" Type="http://schemas.openxmlformats.org/officeDocument/2006/relationships/image" Target="../media/image956.png"/><Relationship Id="rId56" Type="http://schemas.openxmlformats.org/officeDocument/2006/relationships/image" Target="../media/image964.png"/><Relationship Id="rId8" Type="http://schemas.openxmlformats.org/officeDocument/2006/relationships/image" Target="../media/image918.png"/><Relationship Id="rId51" Type="http://schemas.openxmlformats.org/officeDocument/2006/relationships/image" Target="../media/image959.svg"/><Relationship Id="rId3" Type="http://schemas.openxmlformats.org/officeDocument/2006/relationships/image" Target="../media/image913.svg"/><Relationship Id="rId12" Type="http://schemas.openxmlformats.org/officeDocument/2006/relationships/image" Target="../media/image922.png"/><Relationship Id="rId17" Type="http://schemas.openxmlformats.org/officeDocument/2006/relationships/image" Target="../media/image927.svg"/><Relationship Id="rId25" Type="http://schemas.openxmlformats.org/officeDocument/2006/relationships/image" Target="../media/image935.svg"/><Relationship Id="rId33" Type="http://schemas.openxmlformats.org/officeDocument/2006/relationships/image" Target="../media/image943.svg"/><Relationship Id="rId38" Type="http://schemas.openxmlformats.org/officeDocument/2006/relationships/image" Target="../media/image948.png"/><Relationship Id="rId46" Type="http://schemas.openxmlformats.org/officeDocument/2006/relationships/image" Target="../media/image954.png"/><Relationship Id="rId20" Type="http://schemas.openxmlformats.org/officeDocument/2006/relationships/image" Target="../media/image930.png"/><Relationship Id="rId41" Type="http://schemas.openxmlformats.org/officeDocument/2006/relationships/image" Target="../media/image951.svg"/><Relationship Id="rId54" Type="http://schemas.openxmlformats.org/officeDocument/2006/relationships/image" Target="../media/image9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6.png"/><Relationship Id="rId15" Type="http://schemas.openxmlformats.org/officeDocument/2006/relationships/image" Target="../media/image925.svg"/><Relationship Id="rId23" Type="http://schemas.openxmlformats.org/officeDocument/2006/relationships/image" Target="../media/image933.svg"/><Relationship Id="rId28" Type="http://schemas.openxmlformats.org/officeDocument/2006/relationships/image" Target="../media/image938.png"/><Relationship Id="rId36" Type="http://schemas.openxmlformats.org/officeDocument/2006/relationships/image" Target="../media/image946.png"/><Relationship Id="rId49" Type="http://schemas.openxmlformats.org/officeDocument/2006/relationships/image" Target="../media/image957.svg"/><Relationship Id="rId57" Type="http://schemas.openxmlformats.org/officeDocument/2006/relationships/image" Target="../media/image965.svg"/><Relationship Id="rId10" Type="http://schemas.openxmlformats.org/officeDocument/2006/relationships/image" Target="../media/image920.png"/><Relationship Id="rId31" Type="http://schemas.openxmlformats.org/officeDocument/2006/relationships/image" Target="../media/image941.svg"/><Relationship Id="rId44" Type="http://schemas.openxmlformats.org/officeDocument/2006/relationships/image" Target="../media/image528.png"/><Relationship Id="rId52" Type="http://schemas.openxmlformats.org/officeDocument/2006/relationships/image" Target="../media/image96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7.svg"/><Relationship Id="rId18" Type="http://schemas.openxmlformats.org/officeDocument/2006/relationships/image" Target="../media/image195.png"/><Relationship Id="rId26" Type="http://schemas.openxmlformats.org/officeDocument/2006/relationships/image" Target="../media/image988.png"/><Relationship Id="rId39" Type="http://schemas.openxmlformats.org/officeDocument/2006/relationships/image" Target="../media/image1001.svg"/><Relationship Id="rId21" Type="http://schemas.openxmlformats.org/officeDocument/2006/relationships/image" Target="../media/image983.svg"/><Relationship Id="rId34" Type="http://schemas.openxmlformats.org/officeDocument/2006/relationships/image" Target="../media/image996.png"/><Relationship Id="rId42" Type="http://schemas.openxmlformats.org/officeDocument/2006/relationships/image" Target="../media/image1004.png"/><Relationship Id="rId47" Type="http://schemas.openxmlformats.org/officeDocument/2006/relationships/image" Target="../media/image1009.svg"/><Relationship Id="rId50" Type="http://schemas.openxmlformats.org/officeDocument/2006/relationships/image" Target="../media/image1012.png"/><Relationship Id="rId55" Type="http://schemas.openxmlformats.org/officeDocument/2006/relationships/image" Target="../media/image1017.svg"/><Relationship Id="rId7" Type="http://schemas.openxmlformats.org/officeDocument/2006/relationships/image" Target="../media/image971.svg"/><Relationship Id="rId2" Type="http://schemas.openxmlformats.org/officeDocument/2006/relationships/image" Target="../media/image966.png"/><Relationship Id="rId16" Type="http://schemas.openxmlformats.org/officeDocument/2006/relationships/image" Target="../media/image980.png"/><Relationship Id="rId29" Type="http://schemas.openxmlformats.org/officeDocument/2006/relationships/image" Target="../media/image991.svg"/><Relationship Id="rId11" Type="http://schemas.openxmlformats.org/officeDocument/2006/relationships/image" Target="../media/image975.svg"/><Relationship Id="rId24" Type="http://schemas.openxmlformats.org/officeDocument/2006/relationships/image" Target="../media/image986.png"/><Relationship Id="rId32" Type="http://schemas.openxmlformats.org/officeDocument/2006/relationships/image" Target="../media/image994.png"/><Relationship Id="rId37" Type="http://schemas.openxmlformats.org/officeDocument/2006/relationships/image" Target="../media/image999.svg"/><Relationship Id="rId40" Type="http://schemas.openxmlformats.org/officeDocument/2006/relationships/image" Target="../media/image1002.png"/><Relationship Id="rId45" Type="http://schemas.openxmlformats.org/officeDocument/2006/relationships/image" Target="../media/image1007.svg"/><Relationship Id="rId53" Type="http://schemas.openxmlformats.org/officeDocument/2006/relationships/image" Target="../media/image1015.svg"/><Relationship Id="rId5" Type="http://schemas.openxmlformats.org/officeDocument/2006/relationships/image" Target="../media/image969.svg"/><Relationship Id="rId19" Type="http://schemas.openxmlformats.org/officeDocument/2006/relationships/image" Target="../media/image196.svg"/><Relationship Id="rId4" Type="http://schemas.openxmlformats.org/officeDocument/2006/relationships/image" Target="../media/image968.png"/><Relationship Id="rId9" Type="http://schemas.openxmlformats.org/officeDocument/2006/relationships/image" Target="../media/image973.svg"/><Relationship Id="rId14" Type="http://schemas.openxmlformats.org/officeDocument/2006/relationships/image" Target="../media/image978.png"/><Relationship Id="rId22" Type="http://schemas.openxmlformats.org/officeDocument/2006/relationships/image" Target="../media/image984.png"/><Relationship Id="rId27" Type="http://schemas.openxmlformats.org/officeDocument/2006/relationships/image" Target="../media/image989.svg"/><Relationship Id="rId30" Type="http://schemas.openxmlformats.org/officeDocument/2006/relationships/image" Target="../media/image992.png"/><Relationship Id="rId35" Type="http://schemas.openxmlformats.org/officeDocument/2006/relationships/image" Target="../media/image997.svg"/><Relationship Id="rId43" Type="http://schemas.openxmlformats.org/officeDocument/2006/relationships/image" Target="../media/image1005.svg"/><Relationship Id="rId48" Type="http://schemas.openxmlformats.org/officeDocument/2006/relationships/image" Target="../media/image1010.png"/><Relationship Id="rId56" Type="http://schemas.openxmlformats.org/officeDocument/2006/relationships/image" Target="../media/image1018.png"/><Relationship Id="rId8" Type="http://schemas.openxmlformats.org/officeDocument/2006/relationships/image" Target="../media/image972.png"/><Relationship Id="rId51" Type="http://schemas.openxmlformats.org/officeDocument/2006/relationships/image" Target="../media/image1013.svg"/><Relationship Id="rId3" Type="http://schemas.openxmlformats.org/officeDocument/2006/relationships/image" Target="../media/image967.svg"/><Relationship Id="rId12" Type="http://schemas.openxmlformats.org/officeDocument/2006/relationships/image" Target="../media/image976.png"/><Relationship Id="rId17" Type="http://schemas.openxmlformats.org/officeDocument/2006/relationships/image" Target="../media/image981.svg"/><Relationship Id="rId25" Type="http://schemas.openxmlformats.org/officeDocument/2006/relationships/image" Target="../media/image987.svg"/><Relationship Id="rId33" Type="http://schemas.openxmlformats.org/officeDocument/2006/relationships/image" Target="../media/image995.svg"/><Relationship Id="rId38" Type="http://schemas.openxmlformats.org/officeDocument/2006/relationships/image" Target="../media/image1000.png"/><Relationship Id="rId46" Type="http://schemas.openxmlformats.org/officeDocument/2006/relationships/image" Target="../media/image1008.png"/><Relationship Id="rId20" Type="http://schemas.openxmlformats.org/officeDocument/2006/relationships/image" Target="../media/image982.png"/><Relationship Id="rId41" Type="http://schemas.openxmlformats.org/officeDocument/2006/relationships/image" Target="../media/image1003.svg"/><Relationship Id="rId54" Type="http://schemas.openxmlformats.org/officeDocument/2006/relationships/image" Target="../media/image10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5" Type="http://schemas.openxmlformats.org/officeDocument/2006/relationships/image" Target="../media/image979.svg"/><Relationship Id="rId23" Type="http://schemas.openxmlformats.org/officeDocument/2006/relationships/image" Target="../media/image985.svg"/><Relationship Id="rId28" Type="http://schemas.openxmlformats.org/officeDocument/2006/relationships/image" Target="../media/image990.png"/><Relationship Id="rId36" Type="http://schemas.openxmlformats.org/officeDocument/2006/relationships/image" Target="../media/image998.png"/><Relationship Id="rId49" Type="http://schemas.openxmlformats.org/officeDocument/2006/relationships/image" Target="../media/image1011.svg"/><Relationship Id="rId57" Type="http://schemas.openxmlformats.org/officeDocument/2006/relationships/image" Target="../media/image1019.svg"/><Relationship Id="rId10" Type="http://schemas.openxmlformats.org/officeDocument/2006/relationships/image" Target="../media/image974.png"/><Relationship Id="rId31" Type="http://schemas.openxmlformats.org/officeDocument/2006/relationships/image" Target="../media/image993.svg"/><Relationship Id="rId44" Type="http://schemas.openxmlformats.org/officeDocument/2006/relationships/image" Target="../media/image1006.png"/><Relationship Id="rId52" Type="http://schemas.openxmlformats.org/officeDocument/2006/relationships/image" Target="../media/image1014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1.svg"/><Relationship Id="rId18" Type="http://schemas.openxmlformats.org/officeDocument/2006/relationships/image" Target="../media/image1036.png"/><Relationship Id="rId26" Type="http://schemas.openxmlformats.org/officeDocument/2006/relationships/image" Target="../media/image1044.png"/><Relationship Id="rId39" Type="http://schemas.openxmlformats.org/officeDocument/2006/relationships/image" Target="../media/image1057.svg"/><Relationship Id="rId21" Type="http://schemas.openxmlformats.org/officeDocument/2006/relationships/image" Target="../media/image1039.svg"/><Relationship Id="rId34" Type="http://schemas.openxmlformats.org/officeDocument/2006/relationships/image" Target="../media/image1052.png"/><Relationship Id="rId42" Type="http://schemas.openxmlformats.org/officeDocument/2006/relationships/image" Target="../media/image1060.png"/><Relationship Id="rId47" Type="http://schemas.openxmlformats.org/officeDocument/2006/relationships/image" Target="../media/image1065.svg"/><Relationship Id="rId50" Type="http://schemas.openxmlformats.org/officeDocument/2006/relationships/image" Target="../media/image1068.png"/><Relationship Id="rId55" Type="http://schemas.openxmlformats.org/officeDocument/2006/relationships/image" Target="../media/image1073.svg"/><Relationship Id="rId7" Type="http://schemas.openxmlformats.org/officeDocument/2006/relationships/image" Target="../media/image1025.svg"/><Relationship Id="rId2" Type="http://schemas.openxmlformats.org/officeDocument/2006/relationships/image" Target="../media/image1020.png"/><Relationship Id="rId16" Type="http://schemas.openxmlformats.org/officeDocument/2006/relationships/image" Target="../media/image1034.png"/><Relationship Id="rId29" Type="http://schemas.openxmlformats.org/officeDocument/2006/relationships/image" Target="../media/image1047.svg"/><Relationship Id="rId11" Type="http://schemas.openxmlformats.org/officeDocument/2006/relationships/image" Target="../media/image1029.svg"/><Relationship Id="rId24" Type="http://schemas.openxmlformats.org/officeDocument/2006/relationships/image" Target="../media/image1042.png"/><Relationship Id="rId32" Type="http://schemas.openxmlformats.org/officeDocument/2006/relationships/image" Target="../media/image1050.png"/><Relationship Id="rId37" Type="http://schemas.openxmlformats.org/officeDocument/2006/relationships/image" Target="../media/image1055.svg"/><Relationship Id="rId40" Type="http://schemas.openxmlformats.org/officeDocument/2006/relationships/image" Target="../media/image1058.png"/><Relationship Id="rId45" Type="http://schemas.openxmlformats.org/officeDocument/2006/relationships/image" Target="../media/image1063.svg"/><Relationship Id="rId53" Type="http://schemas.openxmlformats.org/officeDocument/2006/relationships/image" Target="../media/image1071.svg"/><Relationship Id="rId5" Type="http://schemas.openxmlformats.org/officeDocument/2006/relationships/image" Target="../media/image1023.svg"/><Relationship Id="rId19" Type="http://schemas.openxmlformats.org/officeDocument/2006/relationships/image" Target="../media/image1037.svg"/><Relationship Id="rId4" Type="http://schemas.openxmlformats.org/officeDocument/2006/relationships/image" Target="../media/image1022.png"/><Relationship Id="rId9" Type="http://schemas.openxmlformats.org/officeDocument/2006/relationships/image" Target="../media/image1027.svg"/><Relationship Id="rId14" Type="http://schemas.openxmlformats.org/officeDocument/2006/relationships/image" Target="../media/image1032.png"/><Relationship Id="rId22" Type="http://schemas.openxmlformats.org/officeDocument/2006/relationships/image" Target="../media/image1040.png"/><Relationship Id="rId27" Type="http://schemas.openxmlformats.org/officeDocument/2006/relationships/image" Target="../media/image1045.svg"/><Relationship Id="rId30" Type="http://schemas.openxmlformats.org/officeDocument/2006/relationships/image" Target="../media/image1048.png"/><Relationship Id="rId35" Type="http://schemas.openxmlformats.org/officeDocument/2006/relationships/image" Target="../media/image1053.svg"/><Relationship Id="rId43" Type="http://schemas.openxmlformats.org/officeDocument/2006/relationships/image" Target="../media/image1061.svg"/><Relationship Id="rId48" Type="http://schemas.openxmlformats.org/officeDocument/2006/relationships/image" Target="../media/image1066.png"/><Relationship Id="rId56" Type="http://schemas.openxmlformats.org/officeDocument/2006/relationships/image" Target="../media/image1074.png"/><Relationship Id="rId8" Type="http://schemas.openxmlformats.org/officeDocument/2006/relationships/image" Target="../media/image1026.png"/><Relationship Id="rId51" Type="http://schemas.openxmlformats.org/officeDocument/2006/relationships/image" Target="../media/image1069.svg"/><Relationship Id="rId3" Type="http://schemas.openxmlformats.org/officeDocument/2006/relationships/image" Target="../media/image1021.svg"/><Relationship Id="rId12" Type="http://schemas.openxmlformats.org/officeDocument/2006/relationships/image" Target="../media/image1030.png"/><Relationship Id="rId17" Type="http://schemas.openxmlformats.org/officeDocument/2006/relationships/image" Target="../media/image1035.svg"/><Relationship Id="rId25" Type="http://schemas.openxmlformats.org/officeDocument/2006/relationships/image" Target="../media/image1043.svg"/><Relationship Id="rId33" Type="http://schemas.openxmlformats.org/officeDocument/2006/relationships/image" Target="../media/image1051.svg"/><Relationship Id="rId38" Type="http://schemas.openxmlformats.org/officeDocument/2006/relationships/image" Target="../media/image1056.png"/><Relationship Id="rId46" Type="http://schemas.openxmlformats.org/officeDocument/2006/relationships/image" Target="../media/image1064.png"/><Relationship Id="rId20" Type="http://schemas.openxmlformats.org/officeDocument/2006/relationships/image" Target="../media/image1038.png"/><Relationship Id="rId41" Type="http://schemas.openxmlformats.org/officeDocument/2006/relationships/image" Target="../media/image1059.svg"/><Relationship Id="rId54" Type="http://schemas.openxmlformats.org/officeDocument/2006/relationships/image" Target="../media/image10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4.png"/><Relationship Id="rId15" Type="http://schemas.openxmlformats.org/officeDocument/2006/relationships/image" Target="../media/image1033.svg"/><Relationship Id="rId23" Type="http://schemas.openxmlformats.org/officeDocument/2006/relationships/image" Target="../media/image1041.svg"/><Relationship Id="rId28" Type="http://schemas.openxmlformats.org/officeDocument/2006/relationships/image" Target="../media/image1046.png"/><Relationship Id="rId36" Type="http://schemas.openxmlformats.org/officeDocument/2006/relationships/image" Target="../media/image1054.png"/><Relationship Id="rId49" Type="http://schemas.openxmlformats.org/officeDocument/2006/relationships/image" Target="../media/image1067.svg"/><Relationship Id="rId57" Type="http://schemas.openxmlformats.org/officeDocument/2006/relationships/image" Target="../media/image1075.svg"/><Relationship Id="rId10" Type="http://schemas.openxmlformats.org/officeDocument/2006/relationships/image" Target="../media/image1028.png"/><Relationship Id="rId31" Type="http://schemas.openxmlformats.org/officeDocument/2006/relationships/image" Target="../media/image1049.svg"/><Relationship Id="rId44" Type="http://schemas.openxmlformats.org/officeDocument/2006/relationships/image" Target="../media/image1062.png"/><Relationship Id="rId52" Type="http://schemas.openxmlformats.org/officeDocument/2006/relationships/image" Target="../media/image107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7.svg"/><Relationship Id="rId18" Type="http://schemas.openxmlformats.org/officeDocument/2006/relationships/image" Target="../media/image285.png"/><Relationship Id="rId26" Type="http://schemas.openxmlformats.org/officeDocument/2006/relationships/image" Target="../media/image1094.png"/><Relationship Id="rId3" Type="http://schemas.openxmlformats.org/officeDocument/2006/relationships/image" Target="../media/image1077.svg"/><Relationship Id="rId21" Type="http://schemas.openxmlformats.org/officeDocument/2006/relationships/image" Target="../media/image1091.svg"/><Relationship Id="rId7" Type="http://schemas.openxmlformats.org/officeDocument/2006/relationships/image" Target="../media/image1081.svg"/><Relationship Id="rId12" Type="http://schemas.openxmlformats.org/officeDocument/2006/relationships/image" Target="../media/image1086.png"/><Relationship Id="rId17" Type="http://schemas.openxmlformats.org/officeDocument/2006/relationships/image" Target="../media/image1089.svg"/><Relationship Id="rId25" Type="http://schemas.openxmlformats.org/officeDocument/2006/relationships/image" Target="../media/image1093.svg"/><Relationship Id="rId33" Type="http://schemas.openxmlformats.org/officeDocument/2006/relationships/image" Target="../media/image1101.svg"/><Relationship Id="rId2" Type="http://schemas.openxmlformats.org/officeDocument/2006/relationships/image" Target="../media/image1076.png"/><Relationship Id="rId16" Type="http://schemas.openxmlformats.org/officeDocument/2006/relationships/image" Target="../media/image1088.png"/><Relationship Id="rId20" Type="http://schemas.openxmlformats.org/officeDocument/2006/relationships/image" Target="../media/image1090.png"/><Relationship Id="rId29" Type="http://schemas.openxmlformats.org/officeDocument/2006/relationships/image" Target="../media/image109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0.png"/><Relationship Id="rId11" Type="http://schemas.openxmlformats.org/officeDocument/2006/relationships/image" Target="../media/image1085.svg"/><Relationship Id="rId24" Type="http://schemas.openxmlformats.org/officeDocument/2006/relationships/image" Target="../media/image1092.png"/><Relationship Id="rId32" Type="http://schemas.openxmlformats.org/officeDocument/2006/relationships/image" Target="../media/image1100.png"/><Relationship Id="rId5" Type="http://schemas.openxmlformats.org/officeDocument/2006/relationships/image" Target="../media/image1079.svg"/><Relationship Id="rId15" Type="http://schemas.openxmlformats.org/officeDocument/2006/relationships/image" Target="../media/image819.svg"/><Relationship Id="rId23" Type="http://schemas.openxmlformats.org/officeDocument/2006/relationships/image" Target="../media/image30.svg"/><Relationship Id="rId28" Type="http://schemas.openxmlformats.org/officeDocument/2006/relationships/image" Target="../media/image1096.png"/><Relationship Id="rId10" Type="http://schemas.openxmlformats.org/officeDocument/2006/relationships/image" Target="../media/image1084.png"/><Relationship Id="rId19" Type="http://schemas.openxmlformats.org/officeDocument/2006/relationships/image" Target="../media/image286.svg"/><Relationship Id="rId31" Type="http://schemas.openxmlformats.org/officeDocument/2006/relationships/image" Target="../media/image1099.svg"/><Relationship Id="rId4" Type="http://schemas.openxmlformats.org/officeDocument/2006/relationships/image" Target="../media/image1078.png"/><Relationship Id="rId9" Type="http://schemas.openxmlformats.org/officeDocument/2006/relationships/image" Target="../media/image1083.svg"/><Relationship Id="rId14" Type="http://schemas.openxmlformats.org/officeDocument/2006/relationships/image" Target="../media/image818.png"/><Relationship Id="rId22" Type="http://schemas.openxmlformats.org/officeDocument/2006/relationships/image" Target="../media/image29.png"/><Relationship Id="rId27" Type="http://schemas.openxmlformats.org/officeDocument/2006/relationships/image" Target="../media/image1095.svg"/><Relationship Id="rId30" Type="http://schemas.openxmlformats.org/officeDocument/2006/relationships/image" Target="../media/image1098.png"/><Relationship Id="rId8" Type="http://schemas.openxmlformats.org/officeDocument/2006/relationships/image" Target="../media/image1082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1.svg"/><Relationship Id="rId18" Type="http://schemas.openxmlformats.org/officeDocument/2006/relationships/image" Target="../media/image1116.png"/><Relationship Id="rId26" Type="http://schemas.openxmlformats.org/officeDocument/2006/relationships/image" Target="../media/image1119.png"/><Relationship Id="rId21" Type="http://schemas.openxmlformats.org/officeDocument/2006/relationships/image" Target="../media/image559.svg"/><Relationship Id="rId34" Type="http://schemas.openxmlformats.org/officeDocument/2006/relationships/image" Target="../media/image570.png"/><Relationship Id="rId7" Type="http://schemas.openxmlformats.org/officeDocument/2006/relationships/image" Target="../media/image519.svg"/><Relationship Id="rId12" Type="http://schemas.openxmlformats.org/officeDocument/2006/relationships/image" Target="../media/image1110.png"/><Relationship Id="rId17" Type="http://schemas.openxmlformats.org/officeDocument/2006/relationships/image" Target="../media/image1115.svg"/><Relationship Id="rId25" Type="http://schemas.openxmlformats.org/officeDocument/2006/relationships/image" Target="../media/image1118.svg"/><Relationship Id="rId33" Type="http://schemas.openxmlformats.org/officeDocument/2006/relationships/image" Target="../media/image1126.svg"/><Relationship Id="rId2" Type="http://schemas.openxmlformats.org/officeDocument/2006/relationships/image" Target="../media/image1102.png"/><Relationship Id="rId16" Type="http://schemas.openxmlformats.org/officeDocument/2006/relationships/image" Target="../media/image1114.png"/><Relationship Id="rId20" Type="http://schemas.openxmlformats.org/officeDocument/2006/relationships/image" Target="../media/image558.png"/><Relationship Id="rId29" Type="http://schemas.openxmlformats.org/officeDocument/2006/relationships/image" Target="../media/image11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8.png"/><Relationship Id="rId11" Type="http://schemas.openxmlformats.org/officeDocument/2006/relationships/image" Target="../media/image1109.svg"/><Relationship Id="rId24" Type="http://schemas.openxmlformats.org/officeDocument/2006/relationships/image" Target="../media/image638.png"/><Relationship Id="rId32" Type="http://schemas.openxmlformats.org/officeDocument/2006/relationships/image" Target="../media/image1125.png"/><Relationship Id="rId37" Type="http://schemas.openxmlformats.org/officeDocument/2006/relationships/image" Target="../media/image1128.svg"/><Relationship Id="rId5" Type="http://schemas.openxmlformats.org/officeDocument/2006/relationships/image" Target="../media/image1105.svg"/><Relationship Id="rId15" Type="http://schemas.openxmlformats.org/officeDocument/2006/relationships/image" Target="../media/image1113.svg"/><Relationship Id="rId23" Type="http://schemas.openxmlformats.org/officeDocument/2006/relationships/image" Target="../media/image563.svg"/><Relationship Id="rId28" Type="http://schemas.openxmlformats.org/officeDocument/2006/relationships/image" Target="../media/image1121.png"/><Relationship Id="rId36" Type="http://schemas.openxmlformats.org/officeDocument/2006/relationships/image" Target="../media/image1127.png"/><Relationship Id="rId10" Type="http://schemas.openxmlformats.org/officeDocument/2006/relationships/image" Target="../media/image1108.png"/><Relationship Id="rId19" Type="http://schemas.openxmlformats.org/officeDocument/2006/relationships/image" Target="../media/image1117.svg"/><Relationship Id="rId31" Type="http://schemas.openxmlformats.org/officeDocument/2006/relationships/image" Target="../media/image1124.svg"/><Relationship Id="rId4" Type="http://schemas.openxmlformats.org/officeDocument/2006/relationships/image" Target="../media/image1104.png"/><Relationship Id="rId9" Type="http://schemas.openxmlformats.org/officeDocument/2006/relationships/image" Target="../media/image1107.svg"/><Relationship Id="rId14" Type="http://schemas.openxmlformats.org/officeDocument/2006/relationships/image" Target="../media/image1112.png"/><Relationship Id="rId22" Type="http://schemas.openxmlformats.org/officeDocument/2006/relationships/image" Target="../media/image562.png"/><Relationship Id="rId27" Type="http://schemas.openxmlformats.org/officeDocument/2006/relationships/image" Target="../media/image1120.svg"/><Relationship Id="rId30" Type="http://schemas.openxmlformats.org/officeDocument/2006/relationships/image" Target="../media/image1123.png"/><Relationship Id="rId35" Type="http://schemas.openxmlformats.org/officeDocument/2006/relationships/image" Target="../media/image571.svg"/><Relationship Id="rId8" Type="http://schemas.openxmlformats.org/officeDocument/2006/relationships/image" Target="../media/image1106.png"/><Relationship Id="rId3" Type="http://schemas.openxmlformats.org/officeDocument/2006/relationships/image" Target="../media/image1103.sv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9.svg"/><Relationship Id="rId18" Type="http://schemas.openxmlformats.org/officeDocument/2006/relationships/image" Target="../media/image1138.png"/><Relationship Id="rId26" Type="http://schemas.openxmlformats.org/officeDocument/2006/relationships/image" Target="../media/image1142.png"/><Relationship Id="rId3" Type="http://schemas.openxmlformats.org/officeDocument/2006/relationships/image" Target="../media/image692.svg"/><Relationship Id="rId21" Type="http://schemas.openxmlformats.org/officeDocument/2006/relationships/image" Target="../media/image1141.svg"/><Relationship Id="rId34" Type="http://schemas.openxmlformats.org/officeDocument/2006/relationships/image" Target="../media/image1150.png"/><Relationship Id="rId7" Type="http://schemas.openxmlformats.org/officeDocument/2006/relationships/image" Target="../media/image1130.svg"/><Relationship Id="rId12" Type="http://schemas.openxmlformats.org/officeDocument/2006/relationships/image" Target="../media/image588.png"/><Relationship Id="rId17" Type="http://schemas.openxmlformats.org/officeDocument/2006/relationships/image" Target="../media/image1137.svg"/><Relationship Id="rId25" Type="http://schemas.openxmlformats.org/officeDocument/2006/relationships/image" Target="../media/image591.svg"/><Relationship Id="rId33" Type="http://schemas.openxmlformats.org/officeDocument/2006/relationships/image" Target="../media/image1149.svg"/><Relationship Id="rId2" Type="http://schemas.openxmlformats.org/officeDocument/2006/relationships/image" Target="../media/image691.png"/><Relationship Id="rId16" Type="http://schemas.openxmlformats.org/officeDocument/2006/relationships/image" Target="../media/image1136.png"/><Relationship Id="rId20" Type="http://schemas.openxmlformats.org/officeDocument/2006/relationships/image" Target="../media/image1140.png"/><Relationship Id="rId29" Type="http://schemas.openxmlformats.org/officeDocument/2006/relationships/image" Target="../media/image114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9.png"/><Relationship Id="rId11" Type="http://schemas.openxmlformats.org/officeDocument/2006/relationships/image" Target="../media/image1134.svg"/><Relationship Id="rId24" Type="http://schemas.openxmlformats.org/officeDocument/2006/relationships/image" Target="../media/image590.png"/><Relationship Id="rId32" Type="http://schemas.openxmlformats.org/officeDocument/2006/relationships/image" Target="../media/image1148.png"/><Relationship Id="rId5" Type="http://schemas.openxmlformats.org/officeDocument/2006/relationships/image" Target="../media/image575.svg"/><Relationship Id="rId15" Type="http://schemas.openxmlformats.org/officeDocument/2006/relationships/image" Target="../media/image1135.svg"/><Relationship Id="rId23" Type="http://schemas.openxmlformats.org/officeDocument/2006/relationships/image" Target="../media/image735.svg"/><Relationship Id="rId28" Type="http://schemas.openxmlformats.org/officeDocument/2006/relationships/image" Target="../media/image1144.png"/><Relationship Id="rId10" Type="http://schemas.openxmlformats.org/officeDocument/2006/relationships/image" Target="../media/image1133.png"/><Relationship Id="rId19" Type="http://schemas.openxmlformats.org/officeDocument/2006/relationships/image" Target="../media/image1139.svg"/><Relationship Id="rId31" Type="http://schemas.openxmlformats.org/officeDocument/2006/relationships/image" Target="../media/image1147.svg"/><Relationship Id="rId4" Type="http://schemas.openxmlformats.org/officeDocument/2006/relationships/image" Target="../media/image574.png"/><Relationship Id="rId9" Type="http://schemas.openxmlformats.org/officeDocument/2006/relationships/image" Target="../media/image1132.svg"/><Relationship Id="rId14" Type="http://schemas.openxmlformats.org/officeDocument/2006/relationships/image" Target="../media/image123.png"/><Relationship Id="rId22" Type="http://schemas.openxmlformats.org/officeDocument/2006/relationships/image" Target="../media/image734.png"/><Relationship Id="rId27" Type="http://schemas.openxmlformats.org/officeDocument/2006/relationships/image" Target="../media/image1143.svg"/><Relationship Id="rId30" Type="http://schemas.openxmlformats.org/officeDocument/2006/relationships/image" Target="../media/image1146.png"/><Relationship Id="rId35" Type="http://schemas.openxmlformats.org/officeDocument/2006/relationships/image" Target="../media/image1151.svg"/><Relationship Id="rId8" Type="http://schemas.openxmlformats.org/officeDocument/2006/relationships/image" Target="../media/image1131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svg"/><Relationship Id="rId18" Type="http://schemas.openxmlformats.org/officeDocument/2006/relationships/image" Target="../media/image303.png"/><Relationship Id="rId26" Type="http://schemas.openxmlformats.org/officeDocument/2006/relationships/image" Target="../media/image1158.png"/><Relationship Id="rId21" Type="http://schemas.openxmlformats.org/officeDocument/2006/relationships/image" Target="../media/image82.svg"/><Relationship Id="rId34" Type="http://schemas.openxmlformats.org/officeDocument/2006/relationships/image" Target="../media/image1160.png"/><Relationship Id="rId7" Type="http://schemas.openxmlformats.org/officeDocument/2006/relationships/image" Target="../media/image132.svg"/><Relationship Id="rId12" Type="http://schemas.openxmlformats.org/officeDocument/2006/relationships/image" Target="../media/image109.png"/><Relationship Id="rId17" Type="http://schemas.openxmlformats.org/officeDocument/2006/relationships/image" Target="../media/image136.svg"/><Relationship Id="rId25" Type="http://schemas.openxmlformats.org/officeDocument/2006/relationships/image" Target="../media/image306.svg"/><Relationship Id="rId33" Type="http://schemas.openxmlformats.org/officeDocument/2006/relationships/image" Target="../media/image84.svg"/><Relationship Id="rId2" Type="http://schemas.openxmlformats.org/officeDocument/2006/relationships/image" Target="../media/image127.png"/><Relationship Id="rId16" Type="http://schemas.openxmlformats.org/officeDocument/2006/relationships/image" Target="../media/image135.png"/><Relationship Id="rId20" Type="http://schemas.openxmlformats.org/officeDocument/2006/relationships/image" Target="../media/image81.png"/><Relationship Id="rId29" Type="http://schemas.openxmlformats.org/officeDocument/2006/relationships/image" Target="../media/image65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155.svg"/><Relationship Id="rId24" Type="http://schemas.openxmlformats.org/officeDocument/2006/relationships/image" Target="../media/image305.png"/><Relationship Id="rId32" Type="http://schemas.openxmlformats.org/officeDocument/2006/relationships/image" Target="../media/image83.png"/><Relationship Id="rId37" Type="http://schemas.openxmlformats.org/officeDocument/2006/relationships/image" Target="../media/image238.svg"/><Relationship Id="rId5" Type="http://schemas.openxmlformats.org/officeDocument/2006/relationships/image" Target="../media/image130.svg"/><Relationship Id="rId15" Type="http://schemas.openxmlformats.org/officeDocument/2006/relationships/image" Target="../media/image1157.svg"/><Relationship Id="rId23" Type="http://schemas.openxmlformats.org/officeDocument/2006/relationships/image" Target="../media/image140.svg"/><Relationship Id="rId28" Type="http://schemas.openxmlformats.org/officeDocument/2006/relationships/image" Target="../media/image137.png"/><Relationship Id="rId36" Type="http://schemas.openxmlformats.org/officeDocument/2006/relationships/image" Target="../media/image237.png"/><Relationship Id="rId10" Type="http://schemas.openxmlformats.org/officeDocument/2006/relationships/image" Target="../media/image1154.png"/><Relationship Id="rId19" Type="http://schemas.openxmlformats.org/officeDocument/2006/relationships/image" Target="../media/image304.svg"/><Relationship Id="rId31" Type="http://schemas.openxmlformats.org/officeDocument/2006/relationships/image" Target="../media/image813.svg"/><Relationship Id="rId4" Type="http://schemas.openxmlformats.org/officeDocument/2006/relationships/image" Target="../media/image129.png"/><Relationship Id="rId9" Type="http://schemas.openxmlformats.org/officeDocument/2006/relationships/image" Target="../media/image1153.svg"/><Relationship Id="rId14" Type="http://schemas.openxmlformats.org/officeDocument/2006/relationships/image" Target="../media/image1156.png"/><Relationship Id="rId22" Type="http://schemas.openxmlformats.org/officeDocument/2006/relationships/image" Target="../media/image139.png"/><Relationship Id="rId27" Type="http://schemas.openxmlformats.org/officeDocument/2006/relationships/image" Target="../media/image1159.svg"/><Relationship Id="rId30" Type="http://schemas.openxmlformats.org/officeDocument/2006/relationships/image" Target="../media/image812.png"/><Relationship Id="rId35" Type="http://schemas.openxmlformats.org/officeDocument/2006/relationships/image" Target="../media/image1161.svg"/><Relationship Id="rId8" Type="http://schemas.openxmlformats.org/officeDocument/2006/relationships/image" Target="../media/image1152.png"/><Relationship Id="rId3" Type="http://schemas.openxmlformats.org/officeDocument/2006/relationships/image" Target="../media/image12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sv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9" Type="http://schemas.openxmlformats.org/officeDocument/2006/relationships/image" Target="../media/image68.svg"/><Relationship Id="rId21" Type="http://schemas.openxmlformats.org/officeDocument/2006/relationships/image" Target="../media/image50.svg"/><Relationship Id="rId34" Type="http://schemas.openxmlformats.org/officeDocument/2006/relationships/image" Target="../media/image63.png"/><Relationship Id="rId42" Type="http://schemas.openxmlformats.org/officeDocument/2006/relationships/image" Target="../media/image71.png"/><Relationship Id="rId47" Type="http://schemas.openxmlformats.org/officeDocument/2006/relationships/image" Target="../media/image76.svg"/><Relationship Id="rId50" Type="http://schemas.openxmlformats.org/officeDocument/2006/relationships/image" Target="../media/image79.png"/><Relationship Id="rId55" Type="http://schemas.openxmlformats.org/officeDocument/2006/relationships/image" Target="../media/image84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9" Type="http://schemas.openxmlformats.org/officeDocument/2006/relationships/image" Target="../media/image58.sv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svg"/><Relationship Id="rId40" Type="http://schemas.openxmlformats.org/officeDocument/2006/relationships/image" Target="../media/image69.png"/><Relationship Id="rId45" Type="http://schemas.openxmlformats.org/officeDocument/2006/relationships/image" Target="../media/image74.svg"/><Relationship Id="rId53" Type="http://schemas.openxmlformats.org/officeDocument/2006/relationships/image" Target="../media/image82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19" Type="http://schemas.openxmlformats.org/officeDocument/2006/relationships/image" Target="../media/image48.svg"/><Relationship Id="rId31" Type="http://schemas.openxmlformats.org/officeDocument/2006/relationships/image" Target="../media/image60.sv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svg"/><Relationship Id="rId30" Type="http://schemas.openxmlformats.org/officeDocument/2006/relationships/image" Target="../media/image59.png"/><Relationship Id="rId35" Type="http://schemas.openxmlformats.org/officeDocument/2006/relationships/image" Target="../media/image64.svg"/><Relationship Id="rId43" Type="http://schemas.openxmlformats.org/officeDocument/2006/relationships/image" Target="../media/image72.svg"/><Relationship Id="rId48" Type="http://schemas.openxmlformats.org/officeDocument/2006/relationships/image" Target="../media/image77.png"/><Relationship Id="rId8" Type="http://schemas.openxmlformats.org/officeDocument/2006/relationships/image" Target="../media/image37.png"/><Relationship Id="rId51" Type="http://schemas.openxmlformats.org/officeDocument/2006/relationships/image" Target="../media/image80.svg"/><Relationship Id="rId3" Type="http://schemas.openxmlformats.org/officeDocument/2006/relationships/image" Target="../media/image32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5" Type="http://schemas.openxmlformats.org/officeDocument/2006/relationships/image" Target="../media/image54.svg"/><Relationship Id="rId33" Type="http://schemas.openxmlformats.org/officeDocument/2006/relationships/image" Target="../media/image62.svg"/><Relationship Id="rId38" Type="http://schemas.openxmlformats.org/officeDocument/2006/relationships/image" Target="../media/image67.png"/><Relationship Id="rId46" Type="http://schemas.openxmlformats.org/officeDocument/2006/relationships/image" Target="../media/image75.png"/><Relationship Id="rId20" Type="http://schemas.openxmlformats.org/officeDocument/2006/relationships/image" Target="../media/image49.png"/><Relationship Id="rId41" Type="http://schemas.openxmlformats.org/officeDocument/2006/relationships/image" Target="../media/image70.svg"/><Relationship Id="rId54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5" Type="http://schemas.openxmlformats.org/officeDocument/2006/relationships/image" Target="../media/image44.svg"/><Relationship Id="rId23" Type="http://schemas.openxmlformats.org/officeDocument/2006/relationships/image" Target="../media/image52.sv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49" Type="http://schemas.openxmlformats.org/officeDocument/2006/relationships/image" Target="../media/image7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sv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94.svg"/><Relationship Id="rId21" Type="http://schemas.openxmlformats.org/officeDocument/2006/relationships/image" Target="../media/image112.svg"/><Relationship Id="rId34" Type="http://schemas.openxmlformats.org/officeDocument/2006/relationships/image" Target="../media/image125.png"/><Relationship Id="rId7" Type="http://schemas.openxmlformats.org/officeDocument/2006/relationships/image" Target="../media/image98.svg"/><Relationship Id="rId12" Type="http://schemas.openxmlformats.org/officeDocument/2006/relationships/image" Target="../media/image103.png"/><Relationship Id="rId17" Type="http://schemas.openxmlformats.org/officeDocument/2006/relationships/image" Target="../media/image108.svg"/><Relationship Id="rId25" Type="http://schemas.openxmlformats.org/officeDocument/2006/relationships/image" Target="../media/image116.svg"/><Relationship Id="rId33" Type="http://schemas.openxmlformats.org/officeDocument/2006/relationships/image" Target="../media/image124.sv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sv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96.svg"/><Relationship Id="rId15" Type="http://schemas.openxmlformats.org/officeDocument/2006/relationships/image" Target="../media/image106.svg"/><Relationship Id="rId23" Type="http://schemas.openxmlformats.org/officeDocument/2006/relationships/image" Target="../media/image114.svg"/><Relationship Id="rId28" Type="http://schemas.openxmlformats.org/officeDocument/2006/relationships/image" Target="../media/image119.png"/><Relationship Id="rId10" Type="http://schemas.openxmlformats.org/officeDocument/2006/relationships/image" Target="../media/image101.png"/><Relationship Id="rId19" Type="http://schemas.openxmlformats.org/officeDocument/2006/relationships/image" Target="../media/image110.svg"/><Relationship Id="rId31" Type="http://schemas.openxmlformats.org/officeDocument/2006/relationships/image" Target="../media/image122.svg"/><Relationship Id="rId4" Type="http://schemas.openxmlformats.org/officeDocument/2006/relationships/image" Target="../media/image95.png"/><Relationship Id="rId9" Type="http://schemas.openxmlformats.org/officeDocument/2006/relationships/image" Target="../media/image100.sv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svg"/><Relationship Id="rId30" Type="http://schemas.openxmlformats.org/officeDocument/2006/relationships/image" Target="../media/image121.png"/><Relationship Id="rId35" Type="http://schemas.openxmlformats.org/officeDocument/2006/relationships/image" Target="../media/image126.svg"/><Relationship Id="rId8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82.svg"/><Relationship Id="rId3" Type="http://schemas.openxmlformats.org/officeDocument/2006/relationships/image" Target="../media/image128.svg"/><Relationship Id="rId7" Type="http://schemas.openxmlformats.org/officeDocument/2006/relationships/image" Target="../media/image132.svg"/><Relationship Id="rId12" Type="http://schemas.openxmlformats.org/officeDocument/2006/relationships/image" Target="../media/image81.png"/><Relationship Id="rId17" Type="http://schemas.openxmlformats.org/officeDocument/2006/relationships/image" Target="../media/image140.svg"/><Relationship Id="rId2" Type="http://schemas.openxmlformats.org/officeDocument/2006/relationships/image" Target="../media/image127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svg"/><Relationship Id="rId5" Type="http://schemas.openxmlformats.org/officeDocument/2006/relationships/image" Target="../media/image130.svg"/><Relationship Id="rId15" Type="http://schemas.openxmlformats.org/officeDocument/2006/relationships/image" Target="../media/image138.sv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svg"/><Relationship Id="rId14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7" Type="http://schemas.openxmlformats.org/officeDocument/2006/relationships/image" Target="../media/image146.sv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svg"/><Relationship Id="rId4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BDB8-4905-47C8-B69D-3004D908C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>
                <a:solidFill>
                  <a:schemeClr val="tx2"/>
                </a:solidFill>
              </a:rPr>
              <a:t>Azure Icon Set</a:t>
            </a:r>
            <a:endParaRPr kumimoji="1" lang="ja-JP" altLang="en-US" sz="400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E7CA0B-A9C7-48F9-96E9-BD6914169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2000" dirty="0">
                <a:solidFill>
                  <a:schemeClr val="tx2"/>
                </a:solidFill>
              </a:rPr>
              <a:t>V18</a:t>
            </a:r>
            <a:r>
              <a:rPr kumimoji="1" lang="ja-JP" altLang="en-US" sz="2000" dirty="0">
                <a:solidFill>
                  <a:schemeClr val="tx2"/>
                </a:solidFill>
              </a:rPr>
              <a:t>（</a:t>
            </a:r>
            <a:r>
              <a:rPr kumimoji="1" lang="en-US" altLang="ja-JP" sz="2000" dirty="0">
                <a:solidFill>
                  <a:schemeClr val="tx2"/>
                </a:solidFill>
              </a:rPr>
              <a:t>2024/2</a:t>
            </a:r>
            <a:r>
              <a:rPr kumimoji="1" lang="ja-JP" altLang="en-US" sz="2000" dirty="0">
                <a:solidFill>
                  <a:schemeClr val="tx2"/>
                </a:solidFill>
              </a:rPr>
              <a:t>）</a:t>
            </a:r>
            <a:endParaRPr kumimoji="1" lang="en-US" altLang="ja-JP" sz="2000" dirty="0">
              <a:solidFill>
                <a:schemeClr val="tx2"/>
              </a:solidFill>
            </a:endParaRPr>
          </a:p>
          <a:p>
            <a:pPr algn="l"/>
            <a:r>
              <a:rPr lang="en-US" altLang="ja-JP" sz="2000" dirty="0">
                <a:solidFill>
                  <a:schemeClr val="tx2"/>
                </a:solidFill>
              </a:rPr>
              <a:t>+</a:t>
            </a:r>
            <a:r>
              <a:rPr lang="en-US" altLang="ja-JP" sz="2000" dirty="0" err="1">
                <a:solidFill>
                  <a:schemeClr val="tx2"/>
                </a:solidFill>
              </a:rPr>
              <a:t>Entra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ID</a:t>
            </a:r>
            <a:r>
              <a:rPr lang="ja-JP" altLang="en-US" sz="2000" dirty="0">
                <a:solidFill>
                  <a:schemeClr val="tx2"/>
                </a:solidFill>
              </a:rPr>
              <a:t>（</a:t>
            </a:r>
            <a:r>
              <a:rPr lang="en-US" altLang="ja-JP" sz="2000" dirty="0">
                <a:solidFill>
                  <a:schemeClr val="tx2"/>
                </a:solidFill>
              </a:rPr>
              <a:t>2023/10</a:t>
            </a:r>
            <a:r>
              <a:rPr lang="ja-JP" altLang="en-US" sz="2000" dirty="0">
                <a:solidFill>
                  <a:schemeClr val="tx2"/>
                </a:solidFill>
              </a:rPr>
              <a:t>）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3D0E43B-7C4F-3336-0172-1F91DA9D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29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00E830-F042-1A8B-BD94-38A467DAE20E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azure stack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E615634-E460-1EEA-B45E-6BFCECFC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D4408D-AF8F-990A-3AE3-F6C63993AA0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00965-icon-service-Multi-Tenancy.svg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1487C37-116F-6372-E9B5-F3E62A90E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0CDE36-9690-1EFE-A2B0-A03D9EC9A113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10108-icon-service-Infrastructure-Backup.svg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F08EADC-3530-4897-53E9-B914CF098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018508-A91F-B417-93B9-50E73AAF5D0A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10109-icon-service-Capacity.svg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1CA0F041-EEF4-E4F8-7CCE-7C6A0CDB21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D12056-C48D-C47F-0347-6D12B4E31C73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10110-icon-service-Offers.svg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15FD534F-6F20-24AD-ED33-2FF9D9694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8F387B-36C6-C01B-8BEE-B75810934D98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10111-icon-service-User-Subscriptions.svg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E6D5EBD6-25CC-57DD-4297-16134C14DE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BC33CF-DDF2-4B16-F607-48480E8EFB1D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10113-icon-service-Plans.svg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ABA570A5-0EE3-4E65-394A-9FBFFC7C52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8E206D-EDCE-0B01-4848-2E16C2E10E06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10115-icon-service-Updates.svg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83469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09A1E6-2583-B4DD-8D93-20396660CA5E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blockchain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FD44260-BE93-C674-7692-B825D3A0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D7E5F7-CD58-BA86-8F5B-7093FD46FAB6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10210-icon-service-Blockchain-Applications.svg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61C4C3B-C658-6240-32A3-AF4A21DB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5E3A61-008A-9D1B-3DF2-F2C85202A52C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10364-icon-service-Outbound-Connection.svg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294E106-5480-2907-0002-8CF91F286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C2322D-D967-BBB0-52FC-569661F66E95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10366-icon-service-Azure-Blockchain-Service.svg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4432F054-DB62-F65B-6201-99228EB56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C6F160-8D7F-6C29-5CBE-49DAB1700D10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10367-icon-service-Azure-Token-Service.svg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9099457-D2EB-1679-D74C-7A9FF0BACC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B3FE96-66D3-7127-4D4A-C6BD88B50F66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10374-icon-service-ABS-Member.svg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343612EB-CC08-859F-E29F-7D5D9B0805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5BA53E-8362-9576-ABA1-77C6D3024283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10375-icon-service-Consortium.svg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24304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A0B128-5AC1-DE29-1BFC-8765D54A43FF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compute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828A208-6A78-020B-5CE1-6459F4F5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E8F07D-5973-C8C9-0DA0-DDD336A83C8D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00195-icon-service-Maintenance-Configuration.svg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0B81F263-D10A-EC77-00D4-91C5863A5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A72C5C-8BEA-B25C-2751-DD84675E1BC5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00328-icon-service-Host-Pools.svg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59D8791C-153A-BB7B-A34A-89E26DBEE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7F3A14-8A40-320E-C1B5-7943B9021EB9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00329-icon-service-Application-Group.svg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BB57C6AB-296A-1528-46C0-2ED2453CD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CD9A0C-0CBE-9FA6-D915-68934447DFBA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00330-icon-service-Workspaces.svg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C3BA1781-3533-D008-6E80-E4D90A0CFA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812782-9A43-AC6F-7EA9-CCDEFECCB8B9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00398-icon-service-Disk-Encryption-Sets.svg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B450B7D7-BAD3-C024-75DA-FCF00E888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8C8EF-FFED-59CF-2658-A340FC3505A2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00400-icon-service-Workspaces.svg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C775E0A7-E7D8-D4DF-8CE4-E330644652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0093F0-2E41-344D-BF81-58185ED08CC1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02112-icon-service-Automanaged-VM.svg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B66D0C57-E6EB-D26E-0B39-BB51C3C737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59ECA16-830C-6C86-6599-C2D735CAACFC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02370-icon-service-Managed-Service-Fabric.svg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40F2ED4D-2CEA-7C1A-6737-12E1F3C8B4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1F7308-A8CB-B79F-A04F-B081159AB616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02409-icon-service-Metrics-Advisor.svg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5B548344-D038-8D81-F8F8-2FED58648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1F92DB-F130-594B-3927-86128FA703C9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02634-icon-service-Image-Templates.svg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899A0345-D130-37AB-1EC7-4A230300A3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3666931-9198-A5BF-7395-4452BCED8C02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02817-icon-service-Restore-Points.svg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21F8A46-F12C-860B-7347-7BD86FF38E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4F6292-EB50-E4EA-957C-64B0FA04B905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02818-icon-service-Restore-Points-Collections.svg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5B7F0CCD-8AD5-FB91-0B06-334DAB30C79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322AEF-3CC1-F634-79CF-DEA3DD4ABFE7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02864-icon-service-Azure-Compute-Galleries.svg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3BBC6266-113F-C808-2F6F-EF4B4ECD31B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D7FEA3-3CFE-DCB1-2D2F-27BF066555ED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10021-icon-service-Virtual-Machine.svg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2FDEDF76-2B5B-3288-4846-F0372D8364A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E86B691-A5B2-99DE-DA6C-46A707382415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10023-icon-service-Kubernetes-Services.svg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1B2B137E-DAC5-683A-8C51-27B3D045496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DC79299-660A-5571-049B-794019061423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10024-icon-service-Mesh-Applications.svg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14AD3334-E4C9-4BB5-AA8E-CE26D8B1EEF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6756754-8D07-E04D-979A-71F9DD1B59F6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10025-icon-service-Availability-Sets.svg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E2E3B1B5-8F44-FA46-C6DA-3F081BE2159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6281EBB-D93F-29FC-A66A-8797131EC5C7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10026-icon-service-Disks-Snapshots.svg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6997A6F8-F7DC-174C-EEA0-06B1D43D6F3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BC9EC28-ACBE-E2C8-29CE-7451F4F5A9B9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10027-icon-service-OS-Images-(Classic).svg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82E34FF6-4C17-5F2C-2A2A-3DEF4D781E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E22E6B4-6CA8-E1F3-28FB-5419060052C9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10028-icon-service-Virtual-Machines-(Classic).svg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EEE3E941-4704-3A59-033A-D0C4E302497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22494E7-D095-0AA6-BB1C-FE30AB29DFD3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10029-icon-service-Function-Apps.svg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35F378B6-85EF-2AAC-37E0-1BF2F0C4E4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15A7325-575C-A99A-46CF-272EE54AFCF7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10030-icon-service-Cloud-Services-(Classic).svg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C5BB97F1-9DD6-3F97-51E1-F5D243A5799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59E817F-F197-E62D-68DC-F354C85F2C48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10031-icon-service-Batch-Accounts.svg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70E14494-6FC0-9AB3-88E0-77000446CB7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113A53B-D0B6-D95E-806B-34C698B2E184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10032-icon-service-Disks.svg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39D47F63-D733-CB81-3472-8B981722993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95A51A4-5168-D562-6354-22BAE759D1A1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10033-icon-service-Images.svg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E4A17BDC-5354-0CEC-F1CB-370E4D8BF39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5B61781-417E-227E-4E45-153F68FEDE4C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10034-icon-service-VM-Scale-Sets.svg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B81C81F9-4721-28D5-7BDC-7E89BC71EBE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092187F-62DE-92F2-22BD-AC4E7C4674C5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10035-icon-service-App-Services.svg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7B22E6FC-7CD5-49DE-858F-9D7E89142D8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936381E-9974-12D5-679F-1D8AD96E5AD5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10036-icon-service-Service-Fabric-Clusters.svg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35988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94066BB-9076-6B71-DFED-118F2CEC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980E74-FCB8-0DE2-1483-E0B06343BC6D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10037-icon-service-Image-Definitions.svg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9686B76-78E9-BB8C-29CB-7D108939A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025B6B-577A-8398-914E-893F9AEFE39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10038-icon-service-Image-Versions.svg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BFD4391-B63D-D9BD-C882-E6F2D309C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D54DE6-4E94-459C-B92E-F76A6B99BAF3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10039-icon-service-Shared-Image-Galleries.svg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64502064-5775-19B4-CFD3-3237AD1DBE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C5508A-7524-7EC2-4B98-8A6D8F83AF39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10040-icon-service-VM-Images-(Classic).svg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EA697C4-F047-B8DE-FD90-FA4930C6A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85006D-82DD-EADB-08E2-17BA2E7AFF33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10041-icon-service-Disks-(Classic).svg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7A3B8A1B-D5F0-0156-DD10-62511B0B4E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99DE57-D224-FD6F-BF34-2B715049D450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10049-icon-service-Container-Services-(Deprecated).svg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822A0C51-A77F-A544-84F7-890D4027D4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EA820D-A1F7-95DA-EBFF-97DE29564879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10104-icon-service-Container-Instances.svg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39A9E8C3-5ACB-FB57-3EC9-2A7CA3CADC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4E0ED3-0812-18E6-14F2-E026DC703CB5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10346-icon-service-Host-Groups.svg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9B7A0067-25E1-F614-A0A8-FC8B5EF81F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03D557-C028-B8BC-DE6F-551EF82268FC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10347-icon-service-Hosts.svg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02321436-0229-74BC-1A92-A566D1658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761B03C-09B0-0A08-1B36-B163AEE54F3A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10370-icon-service-Azure-Spring-Apps.svg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00427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6A4953-9A2F-6031-19D8-DC6BD92E5AFC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containers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A957260-E360-0FA9-86FC-A32C2C62E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EE7B4-53EE-9991-DA95-F6BAAE6C6C17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03331-icon-service-Azure-Red-Hat-OpenShift.svg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2F86B9F-77D4-C7CC-5943-FD9666D5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2ADA8E-EA92-8D77-181D-571BEBDBE5C4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10023-icon-service-Kubernetes-Services.svg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3F2A621-6EEA-1549-D77E-4D458D339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4D36AF-4CED-C716-3A97-EE41B5F78771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10031-icon-service-Batch-Accounts.svg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83D69667-9F9F-1E24-E8F3-CEC5ABA8F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C1A698-2475-F070-AD81-D9F9CC57F8FE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10035-icon-service-App-Services.svg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0D2B57C-4A5E-A6DE-DDF1-7CF89DA3F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098BE5-A107-18BC-2C36-266517F5D791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10036-icon-service-Service-Fabric-Clusters.svg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A19DA4D-FA7A-46BF-81A7-2ACF8486CD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2701FB-C26E-A719-445A-40DCE9D788B8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10104-icon-service-Container-Instances.svg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D11A402F-BFA0-5D3B-A81D-A29125206F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2E6F272-2908-3ADA-6C75-EA05FA3FCF62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10105-icon-service-Container-Registries.svg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0839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F5398B-6B78-1C2B-E673-BB78D6F23BA8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databases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2A9B65E-C9ED-E0ED-DD8C-F457643F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CE4016-AE50-364D-37A2-BA9D1FD70BC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00036-icon-service-SQL-Data-Warehouses.svg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520C173-2AC7-AD1A-F5D0-BDE26BD28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A902F5-445A-9467-6B5F-00C2117411F3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00606-icon-service-Azure-Synapse-Analytics.svg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775F3003-A1A9-551C-7B5C-F9E835DAE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1D12DF-520A-9FE7-D35C-D1452A8354F8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02390-icon-service-Azure-SQL.svg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E62A160C-2347-53A0-1DC4-4598B937D5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BBBC12-A58D-E5C6-3A46-FB58F9852000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02392-icon-service-SSIS-Lift-And-Shift-IR.svg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C2803CF-635B-E176-C68C-A614D3CF8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8ED782-C7B8-CDEF-6B5C-EAF3CE281064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02517-icon-service-Azure-Purview-Accounts.svg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3C4181F2-A82A-7C7B-D343-149F4A73F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4ED35B-7E15-E4E8-898C-1CCE73FC0CC0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02750-icon-service-Azure-SQL-Edge.svg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DCC05B88-085F-EA3D-77D1-6C41BEFDF0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0BB165-C8C5-D646-819F-8FB4BA9A2D97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02827-icon-service-Azure-Database-PostgreSQL-Server-Group.svg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64A3AF33-0FF5-2329-71BA-11669AF416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AA7EFB-466E-6DE1-AB4B-B9DB1652C90F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03490-icon-service-Oracle-Database.svg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3B14D7BD-3166-095E-5DDC-5B8A73A095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CEBCE1-321D-D40A-8A0D-C19B1684492F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10121-icon-service-Azure-Cosmos-DB.svg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DB7959E3-A8DC-6F7E-CF5D-9AF6F6A29F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1FD882-1BAC-5E0E-094E-685CD0D27A2E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10122-icon-service-Azure-Database-MySQL-Server.svg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AA67F188-8E4E-AC50-2B49-3E8F9A80F8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5BB6BC4-4385-27FA-AD64-8968AF729B61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10123-icon-service-Azure-Database-MariaDB-Server.svg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E05314F-2645-6E34-B4C4-719DCAA35D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19C13D-00C3-E1E9-3744-AED6A0F3A7CD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10124-icon-service-Azure-SQL-VM.svg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6EB76686-339F-56E0-5D2D-9C6B253F9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76AA4B-F007-2FD1-A2DB-D2B430755236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10126-icon-service-Data-Factories.svg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51836609-FD98-19F4-9AE3-3CC2EAEBB13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2316A71-1847-8282-B958-0CCC825604FC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10127-icon-service-Virtual-Clusters.svg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D621BDDC-028E-D1C3-8B2D-7C8892E26B1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8E5888D-6F7B-0BCA-E5E9-802918A6EBFE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10128-icon-service-Elastic-Job-Agents.svg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F2163C98-61DF-8D12-024F-DA697E9325D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FE5AE1F-ABD1-3ADC-396C-DAC906F31331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10130-icon-service-SQL-Database.svg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CD2F0D17-7A51-4326-B328-A424427701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66DAC23-4053-A777-01D5-168749555FF9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10131-icon-service-Azure-Database-PostgreSQL-Server.svg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3F822198-5D48-A330-3F2F-FF506387E56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5091A5D-0BAE-3AAC-59FF-8863A5521035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10132-icon-service-SQL-Server.svg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3AB94198-1030-C07B-1185-751B247EE6B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F597EAE-6462-7F55-7278-A8E35E7F1E97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10133-icon-service-Azure-Database-Migration-Services.svg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A2C1FCEE-20A6-D956-C28B-76B81D84E6F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D2A2EE3-6B27-BB3B-21D2-B0AF480A684F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10134-icon-service-SQL-Elastic-Pools.svg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22E3CA9E-2554-9044-588F-20835B0CF68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1162CEE-CB82-9BF9-41B6-E7BB2E5404A1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10135-icon-service-Managed-Database.svg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F1BB66F8-5C7B-91DB-153F-5FB0F57C60B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5A814E-5671-D339-18CB-FEF1895F2322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10136-icon-service-SQL-Managed-Instance.svg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9ED436D9-3071-B9D4-A6CF-35772EBC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89141E4-E42A-93BE-84A6-82A114075ED7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10137-icon-service-Azure-SQL-Server-Stretch-Databases.svg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28ADA63E-3AB4-2809-95C4-52E886C4CCA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C231FDC-5B96-5DAD-3CC0-C34087BD41AC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10137-icon-service-Cache-Redis.svg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D90716C-1E2D-DB9A-5F49-653360C6ECB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B6C5A74-4510-CA85-5B65-58556FF328A1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10139-icon-service-Instance-Pools.svg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CAF2ECE3-1372-D595-B2DA-3F00BC24E57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38E7CE4-93E9-9341-9E38-746A90D2A1C8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10145-icon-service-Azure-Data-Explorer-Clusters.svg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7FA7627C-7FD3-5438-748E-AEAC9A0D46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1B7E73E-9BCC-BE7A-5DF7-1D1930581E27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10351-icon-service-SQL-Server-Registries.svg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09219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5697F5-E9D9-6179-4795-75B3BD937205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devops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B87E5E1-B51E-0BD3-4B4A-E218445B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A72A63-C9FC-57F5-1265-BEAB4003796B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00012-icon-service-Application-Insights.svg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840C44B-72C8-C234-1C87-455D3BBC5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EFE28B-73F9-8B71-A99C-5E8A30014003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00563-icon-service-Change-Analysis.svg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5477E245-A2A7-077B-3220-6DCB963AA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A65A13-D0E7-889B-68C0-CFBE6C536E6A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02373-icon-service-CloudTest.svg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D6D3EC70-1B7D-89D3-FE7E-4EAE33CB1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0BA45F-3BCE-81F2-E8EA-7AF18781D41F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02423-icon-service-Load-Testing.svg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B7E64799-50C3-E54A-E7E6-04E9A9908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BBE680-9428-F796-1178-C46114442D9A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02761-icon-service-Lab-Accounts.svg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07899D01-28F7-305F-3883-538627F14F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4633D2-77B0-B9B8-3599-F92802C3CBF4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03339-icon-service-DevOps-Starter.svg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9ACDDB5-554B-DF12-2850-827FC6581C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A94181-873C-71F8-149A-E44BD1A41286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03455-icon-service-Code-Optimization.svg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CE771695-1801-2A2F-4771-7B03E6567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04542C-CAC7-CEC5-84EB-3385700C9183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10042-icon-service-API-Management-Services.svg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21E938D9-241B-227E-66E6-7C5750A85B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F74DB4-AF74-8DED-FEA4-A75DA7596AD8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10048-icon-service-API-Connections.svg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D6616B8-1246-27C2-B429-FE5942885E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D2B82A-AD59-01DC-D7E3-82C3953335D1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10261-icon-service-Azure-DevOps.svg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BFFA2D1A-1BBF-49DD-ED19-774113F47A7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BCCE85B-C88D-F175-B737-7719FB63AF20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10264-icon-service-DevTest-Labs.svg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53AEC488-58ED-8C42-87AE-5CF4436F27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E17679-DEBE-8D5E-92EF-6FC0AFC76D6F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10265-icon-service-Lab-Services.svg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08138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69F70-5981-1BAE-EF8E-78E2D7A1B4D6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entraid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6719B78-AD91-76CE-F2AB-519621B4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21B22-8E16-212B-13F0-9730BA9A56E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BW icon (product family).svg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4BB956F0-AA19-8092-7787-F8DB222FB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006333-7F5B-C6D0-22AF-AF26F7D90581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BW icon.svg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F8C52BF-0123-0256-6DB3-DC5077D61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903C91-854A-432B-F4C9-0FA0FC2E2C08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color icon.svg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1AF8EDC6-CFBD-FFEA-67DF-2460466FC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2A251B-52C5-16E6-3C6F-454149A1EF66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filled BW icon.svg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D879E10-20AD-F0D8-62C6-16EF1D699D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DF0389-D305-0A82-805A-9615E7F816B9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Governance BW icon.svg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91F2AC79-4C2B-D7A9-4BEB-BDC9BB48A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30E65F-8E5E-3168-E84C-A3BDED7CA12B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Governance color icon.svg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C18405E-5DED-C762-A848-651BA6D93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ED6D4A-A695-46A9-2EA2-5D4DD1B81002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nn-NO" altLang="ja-JP" sz="1050"/>
              <a:t>Microsoft Entra Internet Access BW icon.svg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596D071D-EB5C-91C9-A1A8-DA2091FE3F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669B51-6255-4277-A33A-5092261BF60F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Internet Access color icon.svg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EA2311B8-3002-3929-AB69-E35E777281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007CBD-2316-673F-ED07-76F301F4EEF9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/>
              <a:t>Microsoft Entra Private Access BW icon.svg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5747C41-5578-8E79-4654-AFDE586586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6A960F7-91D4-F845-2FF6-FEB7502F0739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/>
              <a:t>Microsoft Entra Private Access color icon.svg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B6CA46DA-4D3F-3D4A-DA82-B6D50511B1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0BCB6E2-3D84-8F38-81F0-985E350E06D1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Product Family.svg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EB2F4C11-03A9-F20C-9C69-182C1C6EE6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5C8ACE-641F-EAFB-193D-0C9258C00DC6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Verified ID BW icon.svg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9CC1B24D-0A7A-DFCB-DF53-8164B3E477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5F56E17-698B-097C-A4D5-A4CCD2C7A962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Verified ID color icon.svg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BBBEF9C5-31DD-1498-80F1-5A6B8B707AD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7792B9-8125-6319-6B9A-C1F64863CA85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Workload ID color icon.svg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95446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2DAEF7-5CEF-1C05-35B8-503B958FB1D7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general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9D3C857-F595-4A07-8331-87808F00A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FA7611-C829-3CFC-6465-E108202DB961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00004-icon-service-Cost-Management-and-Billing.svg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9254004-1174-CC44-4F4E-090D54D04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00B19F-FD93-5480-B6BC-94C1C6EBEEFD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00456-icon-service-Preview-Features.svg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3971290-4DF7-FFE1-1ACA-0670E82E1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DE3013-0229-EE1B-C379-DD2058F3CC95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10001-icon-service-All-Resources.svg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DC883496-F0FE-79AF-6465-2F404CEB1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379112-C0FA-C107-1D0B-8FA4B2A69288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10002-icon-service-Subscriptions.svg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038FD19-6756-9933-C614-5BDCA8D5D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173C17-0F8C-365C-0A56-3E4D33C2A35A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10003-icon-service-Reservations.svg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964405B3-1990-7403-DD81-895E0F33D8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A157B0-D03A-92A9-38E7-EEC88BCC4251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10004-icon-service-Service-Health.svg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9B8043DF-64ED-67FB-5488-8D1A600E07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79E059-0275-92F9-2968-701FBF4F6FD4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10005-icon-service-Information.svg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C561F525-7E29-2F48-BC90-3930AB6476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287987-115F-E8F8-7DA7-0237BBD56F3E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10006-icon-service-Recent.svg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1EAFD091-5006-6C9E-5D46-0F5186F8CF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752A7D1-5789-0B2C-BA15-05DBD4523DCE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10007-icon-service-Resource-Groups.svg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158EAB98-7A94-DE03-E723-C4FF392E96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93DD4-FA91-B469-D484-7902E6DF2779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10008-icon-service-Marketplace.svg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AAC0900-4CE9-3338-8592-6C9E83CC53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515D6EA-B84A-75F8-568C-900C216BAB9C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10009-icon-service-Templates.svg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7D8D5F6E-50E3-AEAB-97BE-782ABE642F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B84299-23FD-CD87-4D46-5EAAAB18D4CD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10010-icon-service-Quickstart-Center.svg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3BC55ECB-4D68-FB90-8199-4630B2D37C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B51C28-D688-79A7-8EA9-D48098F20B9B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10011-icon-service-Management-Groups.svg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66150901-F62E-A7B9-3446-D2E5544C6A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B91B6A3-5220-7E5C-7F7D-2D6B4A1E6162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10013-icon-service-Help-and-Support.svg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4E4C0672-E203-821A-5510-084AA74A9CF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75AC48-3CD4-9AF5-E65D-E3CD3526C23F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10014-icon-service-Tag.svg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57B5B0CF-65B4-E7FC-EEFA-9EE5901BF2D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97F1320-FC77-3611-9C4D-D3D96421AB4F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10015-icon-service-Dashboard.svg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AD05347-9868-D7C6-620E-0F91549D44F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F73C331-3543-AD2E-AE5B-AD53EC7A19A7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10016-icon-service-Free-Services.svg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58285BE2-A13D-DFDF-BD17-AC4F2616010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AE80192-034E-3C19-4310-0BE68544519D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10019-icon-service-Cost-Management.svg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8BD9E3D-BBFC-DC65-45E9-8145CD43FEC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5FB018B-C062-8903-A3C4-694E458485D8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10112-icon-service-Marketplace-Management.svg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BA9405EB-F980-9482-4D22-655AC29171A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8A87A88-8412-7961-5463-111DD13DEF7A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10116-icon-service-Region-Management.svg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73EA5B9E-3815-941D-21B2-8DF091027D7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34F629B-4D96-65B6-81AC-D4AC67DA0764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10341-icon-service-Troubleshoot.svg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DAD99CB4-0085-71E6-0C5D-7FA43B15EF9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277CF23-4DD0-C944-9FB5-1612C1D6DB84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10349-icon-service-Resource-Explorer.svg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8A317754-BBB9-09B4-7771-B6CB3287B74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FF63C75-A411-3B3E-B165-2EA067441FBF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10779-icon-service-Biz-Talk.svg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7CADE33C-5FE4-DB68-2AB2-8ADCAA3AE8F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AAB5EFA-73AF-F05F-2C29-645010649311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10780-icon-service-Blob-Block.svg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A50884FA-CA8C-8F51-E871-392F7550BE9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66A4205-7E71-71EB-218E-2FD3A18A0137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10781-icon-service-Blob-Page.svg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570D721F-D8F3-5DAA-58DF-DEB0815769D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540553-F5FC-22BE-01D0-8A5D3B2C9B2B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10782-icon-service-Branch.svg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91F33C59-9026-637B-C256-FA7A8ED7310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897631B-D458-EFAD-CAC5-92F6DACB5E58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10783-icon-service-Browser.svg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B1B78AB6-6DBE-C0E3-426B-96024E71F55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C663EEA-DFB2-D3B3-5F4A-68E7544E7C56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10784-icon-service-Bug.svg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17708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E1EE9666-8894-3649-CA8C-A39458B9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48942F-A72A-D522-FF4B-CF6CE5AAE31E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10785-icon-service-Builds.svg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A663520-10FF-3465-FBA9-AC0A5D59E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61AFF5-1866-F7F6-F29C-927F98785EC8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10786-icon-service-Cache.svg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1674AB5-55D4-D37E-592C-31738F812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0F4E8-BF39-638B-F039-16545989BAC0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10787-icon-service-Code.svg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AD419A74-6E1F-A3F2-4884-B8C92676F0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136F15-2C8D-C81D-B526-AC0FBA24CFFE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10788-icon-service-Commit.svg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AC6ACBB-8C30-5AF4-49E0-8BC98B38B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26D3C-F23B-56C3-0331-C793F4B77C83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10789-icon-service-Controls.svg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D3C491D9-A836-2C61-2BE0-5BD9F8360D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3CF1C8-9F9A-CBCA-E90D-F41480CCF7EF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10790-icon-service-Controls-Horizontal.svg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7E2DFAE2-8B3B-FB5F-BE8D-EFE8CC1BFE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64F4FE-790F-08CA-BD00-14AD67D16063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10791-icon-service-Cost-Alerts.svg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68D6ED2-AC9C-E36A-8B90-955141343F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28B05A-ACFC-6527-BE50-F1F63851376D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10792-icon-service-Cost-Analysis.svg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BEEFF3B2-CEB2-BFA6-B16D-52D3C9AE27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D091DF-0797-5AF4-2EDE-351A80EEEAC8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10793-icon-service-Cost-Budgets.svg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0513BFBA-0500-2C0B-F398-D8C80DF1C0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487620-8B75-9E9E-02D6-197FEA773535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10794-icon-service-Counter.svg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9CC6DCC-318F-CB77-0C66-6A6F257BE9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EB2E0A-9F15-6F91-92ED-33FDF9A96423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10795-icon-service-Cubes.svg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6B367F15-E645-3528-4A90-7804E56C66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FBC4D4-7538-16D6-8984-E926F36AE8A3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10796-icon-service-Dev-Console.svg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2E9C6F05-9BAB-D8F2-A030-F67C2B4789A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1C7B27-8D10-971A-7F0F-A954653F26FA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10797-icon-service-Download.svg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BFE52700-73A4-C776-94D0-B189F981821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D09E2C-6A72-B06F-CCA9-74F0773DC8F7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10798-icon-service-Error.svg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805145B1-D809-9A09-A51C-E31E8ED79C6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33A0CC-2EE9-4F2B-EC47-75C1F340BCF7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10799-icon-service-Extensions.svg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31936178-D767-B181-8326-DF82CD2A808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101AE81-E49C-21DD-A7D3-CC66EA629341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10800-icon-service-File.svg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E34ABAAD-5B43-885E-2101-DE619A6ECF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B401E19-E658-35B1-F52C-9C8BE5000C69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10801-icon-service-Files.svg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F0663914-344D-AB67-44F6-C7C3B164D4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E22ACAE-999C-252D-0F59-3CE5EE6A67B5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10802-icon-service-Folder-Blank.svg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830669F2-9053-21C7-B9BF-5AC43A8279B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E150C5-1E4C-27C2-6726-1D4DAD0575EB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10803-icon-service-Folder-Website.svg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DC60A52D-AD25-7C5D-F689-3281697799B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E9128B3-8E88-FDC7-8899-8DB5EE9C8A6E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10804-icon-service-FTP.svg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5EA6DEBF-6439-BF9E-76D7-C5710291D96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3D3DDD-BC72-C6FA-0112-FB2BD28BEC9B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10805-icon-service-Gear.svg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8175126D-ADD3-0353-3766-8C6064DB24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6AFD07-E23D-D3AA-870B-1765C6295BD4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10807-icon-service-Globe-Error.svg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154E8854-6E9B-8F36-E087-CFE45FD313D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F4C1F52-2AAE-7B2A-7D39-1F04C1538FF1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10808-icon-service-Globe-Success.svg</a:t>
            </a:r>
            <a:endParaRPr kumimoji="1" lang="ja-JP" altLang="en-US" sz="1050"/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77A02F4A-7017-D3B8-8645-912ADC3D90A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97E3AD3-ABCC-ED58-DC11-77DDD105C86E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10809-icon-service-Globe-Warning.svg</a:t>
            </a:r>
            <a:endParaRPr kumimoji="1" lang="ja-JP" altLang="en-US" sz="105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095DFD3A-57C5-23B3-B39F-2EB021DBD2D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957D078-E757-9E4C-C475-497C30A9B579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10810-icon-service-Guide.svg</a:t>
            </a:r>
            <a:endParaRPr kumimoji="1" lang="ja-JP" altLang="en-US" sz="1050"/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7FEAFF7C-2228-40CA-66A2-93EA61D5147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B13DC14-6768-8225-C776-02B477283AA9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10811-icon-service-Heart.svg</a:t>
            </a:r>
            <a:endParaRPr kumimoji="1" lang="ja-JP" altLang="en-US" sz="1050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E1B80CB2-914F-E430-77EB-8CE814180D2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10EFDE9-3CCF-3A90-E9C8-5A4414A4F762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10812-icon-service-Image.svg</a:t>
            </a:r>
            <a:endParaRPr kumimoji="1" lang="ja-JP" altLang="en-US" sz="1050"/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7D4D7E7A-9F3D-1ACA-6597-73730A08C766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CFDC59-6D78-F0CF-8DD8-2E52044CB1E0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10813-icon-service-Input-Output.svg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01927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0DDF2-0C28-C123-A8E3-16AD2236AE38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nn-NO" altLang="ja-JP" sz="2500" u="sng"/>
              <a:t>Microsoft Entra BW icons SVG</a:t>
            </a:r>
            <a:endParaRPr kumimoji="1" lang="ja-JP" altLang="en-US" sz="2500" u="sng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D0933FF7-2CE2-1C5A-3F4C-DAEFA073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825D86-08E9-2881-E316-0970D2E338A4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BW icon (product family).svg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A00A981-CCCA-323A-4048-C32C2E372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E4272C-72F6-E278-2CFD-DB71D7B554B2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BW icon.svg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0A9A3F2-5552-DA55-9AA3-DBB954FFD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51835E-24D9-E08C-89A4-2E96D49A729C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filled BW icon.svg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18283710-FC53-7ED8-92C2-A40427150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BC3797-7AE2-4D98-86BD-0FFCD22A57DF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Governance BW icon.svg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3BA2491-64CA-F35F-8E4F-9479AAC26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8C2CF2-6362-F8FB-2EF1-B7072BE9F30B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nn-NO" altLang="ja-JP" sz="1050"/>
              <a:t>Microsoft Entra Internet Access BW icon.svg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C2913F80-A181-95B4-1CFD-D9E2451FC3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AA60573-EFB9-33F3-9D9B-7D8A6C7425FB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/>
              <a:t>Microsoft Entra Private Access BW icon.svg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025F21D3-AA2D-01DE-F91E-7F5576C810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754BDD-69AE-59D8-9E91-21B05ED3EF2B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Verified ID BW icon.svg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26857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34CF38C-656F-3B59-33C4-F2EDFAB7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6168B6-8D83-6759-4D87-5D5618598B4C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10814-icon-service-Journey-Hub.svg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40337B4-CC97-C620-BED1-DE6CBD498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634B4-1F42-DD29-6A9B-B62CC1FA5736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10815-icon-service-Launch-Portal.svg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DE31362-2DCA-87E1-57C7-D9AAEA449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0CD90F-BCE0-5F1B-37AD-C1A5D82A5EDF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10816-icon-service-Learn.svg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78F79849-01CD-EA2B-A7C3-01C4D5C00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CB1A99-5077-B012-2BDF-74E0E0D496B8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10817-icon-service-Load-Test.svg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F8432197-859B-B82A-EFF7-1789FC4A1F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0218CD-3BAC-5935-A7C3-4E68297A0E9F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10818-icon-service-Location.svg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D416470-C4C2-B963-A994-D6AAF66ADD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E8E810-1B6F-75AB-008F-42B2140441B3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10819-icon-service-Log-Streaming.svg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044CC46D-EF27-E2B2-FEA2-72ED8A9324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A2EF77-5312-D974-5F9F-9F0B2DA14AD0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10820-icon-service-Management-Portal.svg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7E3E126-4583-7E64-70AC-85385D1F65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C29E5A-904C-33F7-B95F-65FB8AE8F8EE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10821-icon-service-Media-File.svg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5C65EB9-9123-6276-C5E1-8207D257E6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D45C75-7282-D55D-3E34-9377B945A93B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10822-icon-service-Mobile.svg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14F372F1-36FD-F461-78CF-F968D93D85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C6FC8D1-2B33-56D5-AABA-A15C93FA0E60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10823-icon-service-Mobile-Engagement.svg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83076796-D681-5B50-90C6-D50E0A370C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D5E7F8-839C-03F8-DD6A-8308A773C684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10824-icon-service-Power.svg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E0B65049-1473-BC41-6945-7BE560BCD5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DA8C82-F04C-9251-5B2B-FA7EB956AA0F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10825-icon-service-Powershell.svg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3935B7CE-4D8C-9FFF-E82E-83D6A61DDF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130725-546A-F410-F358-891FA78BA634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10826-icon-service-Power-Up.svg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333C75FB-E433-2E66-1B61-A8E0F965B49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0F74A3-FC69-861F-0FAE-283BEAAE2751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10827-icon-service-Feature-Previews.svg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4F20EF1E-C661-4D11-DCE8-1E7B5D7AAC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4BD766-8803-350D-FEA9-1AC03BB56EB0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10828-icon-service-Process-Explorer.svg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067973D8-8367-D4F8-D848-1805831570B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AEC8253-7E75-78DD-D546-E16E14987E0B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10829-icon-service-Production-Ready-Database.svg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F218DC1C-2095-8C48-A84B-345CC77A4C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5768886-340A-F5EA-F199-2BF5112E6B4C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10830-icon-service-Resource-Group-List.svg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54ECBF32-F388-16B2-C7DB-E74D5BC08C2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0144391-3394-7FAB-7199-99CF6111FB02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10831-icon-service-Resource-Linked.svg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064F2270-FA39-5D40-FB36-01C9919B4C9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CEFFC20-B761-A46C-830A-75EF5767EFB3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10833-icon-service-Scheduler.svg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0C2A204A-3207-3CE6-C1A3-AD12F0C58BC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B035267-0EBD-6BE9-2F01-9A3DA1918228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10834-icon-service-Search.svg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032C2FC3-17D1-2993-8C72-BE57A11BFDA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19B5560-044C-CCCF-8D10-711D59826514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10835-icon-service-Server-Farm.svg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338E814F-C324-B4BE-F6EB-B3143E3D3DD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147610-9793-6053-C04B-20FD0C3C90ED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10837-icon-service-SSD.svg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69281566-B1B7-4B7D-DEA2-2580671CD6C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3EC232-4CC8-7FD4-6F01-EE5F980B0285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10838-icon-service-Storage-Azure-Files.svg</a:t>
            </a:r>
            <a:endParaRPr kumimoji="1" lang="ja-JP" altLang="en-US" sz="1050"/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45C66537-DE0D-B8DA-F972-C73BE3CE8B6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7129916-2D00-B010-52E4-6524A78D1275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10839-icon-service-Storage-Container.svg</a:t>
            </a:r>
            <a:endParaRPr kumimoji="1" lang="ja-JP" altLang="en-US" sz="105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93835790-414F-D0EC-405B-BF4B908905B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9431040-0F88-6C78-A005-8F992DFD1E38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10840-icon-service-Storage-Queue.svg</a:t>
            </a:r>
            <a:endParaRPr kumimoji="1" lang="ja-JP" altLang="en-US" sz="1050"/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AF060858-7994-00FD-CFDF-E60FDBEAF0D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D094828-340E-023F-FB9B-201D98D09BA0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10841-icon-service-Table.svg</a:t>
            </a:r>
            <a:endParaRPr kumimoji="1" lang="ja-JP" altLang="en-US" sz="1050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12F97896-A268-58CD-DE28-C732401BAD6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0EAF58E-25D7-196D-99FA-92058FC45E60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10842-icon-service-Tags.svg</a:t>
            </a:r>
            <a:endParaRPr kumimoji="1" lang="ja-JP" altLang="en-US" sz="1050"/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1C4563AF-2BE0-3231-9E1F-C66D6050A3F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10D8739-54C2-5B9F-A167-79DAAFE7894C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10843-icon-service-TFS-VC-Repository.svg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92128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A523409D-B144-909B-44F9-9F86F2FC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B09267-AC38-404D-5061-FA5E38717D7C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10844-icon-service-Toolbox.svg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914A37E3-EB28-5430-0CDC-7BB3F3C4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CC9BE9-30A2-D64D-5F18-9C3FE44E9DB3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10845-icon-service-Versions.svg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AB99F1F3-8005-C1F2-8FF5-F2A00EDA8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06CFD8-7FA3-C383-F3CD-DB627725BB8A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10847-icon-service-Website-Power.svg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D3C17F4E-9BE6-4DCA-B9F5-6E8A9ABA77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A5109B-958A-2467-75B2-B1EF96C65948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10848-icon-service-Website-Staging.svg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F30ADB7-2340-5F53-B9E4-A61AEE749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76FAF6-1FB1-FFAD-5EB9-89D13F15DB22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10849-icon-service-Web-Slots.svg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7965A70B-C070-DFB8-6CD8-3D4FC6D370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630C21-1D83-5F30-0797-F04D400E102F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10850-icon-service-Web-Test.svg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C92FCC8B-4A53-BB8E-61C7-9CE0DA1016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60DEBB-CD1B-91A1-E88F-45CDD5C07794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10851-icon-service-Workbooks.svg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C174E8D3-6EC3-06F8-4B44-1EAB6EFE51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1FE531-713D-B449-1C5E-38979C21E0DC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10852-icon-service-Workflow.svg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98376D80-75CB-A7B0-63CF-F17AC3E8AB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4D33777-B086-94E5-E4BC-52596F3F3B9A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10853-icon-service-Backlog.svg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B72C1B4-0409-4FF2-7954-4CE8E0067B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61464A-C19D-9627-2A39-025DD6B75C81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10854-icon-service-Media.svg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F21CD444-33EF-4F33-2D41-ADE46CAFA3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63E52C5-3704-09AA-9569-291942FB026C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10855-icon-service-Module.svg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D5A4CFDF-31A1-A2C5-ECDA-7269F63884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31C3E-0BA8-35CF-1F38-406ED79CC738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10856-icon-service-Search-Grid.svg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0526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E6F79E-235F-8C0E-21F7-18DAA5D93E9E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hybrid + multicloud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6F86D77A-2EF6-456F-7C4B-63DC20B4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A3CCBA-34E5-C676-7F8F-C59DA80B9B17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03248-icon-service-Azure-Operator-5G-Core.svg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D75CB33-6018-3BB7-92EB-C6702EB2F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69F7EE-1BBB-9134-124B-982309B40A64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03324-icon-service-Azure-Operator-Nexus.svg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BE8D6C3-5DCA-5CD8-5F31-A9F8F6FF9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A09AB1-2D5E-1C52-20FE-7399814E0D04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03333-icon-service-Azure-Operator-Insights.svg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2488BCEC-D205-F9AA-CEEF-58E37DBAB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12DBC1-5E4D-CE18-8431-6404F81B85FE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03334-icon-service-Azure-Operator-Service-Manager.svg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2AC473F-2FD6-66F1-C2E0-500B99CE1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490D4C-C61D-10C4-FF33-168D8C159FF1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03347-icon-service-Azure-Programmable-Connectivity.svg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84494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8733AC-106B-B29C-3B95-F3E56DC16931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identity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91041D25-A0B4-2C3E-A19F-24CF1D84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CB2340-7B02-EA2C-ECFE-E73DD5ABD69D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00321-icon-service-Security.svg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06BA616-D38C-40C8-52B0-6490843AC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F08CA5-8598-3CD1-8333-C3EA8298F264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00919-icon-service-Administrative-Units.svg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95EEA9BB-4D32-EF77-270D-BDB6E6A5D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A4C64B-B62B-F554-93B6-E5D44BFB3224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01084-icon-service-Verifiable-Credentials.svg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9374169-EB0A-8EE3-99A8-1F335DFBA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2FA9CE-BB5C-9442-92AB-B9F542C36415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02251-icon-service-Azure-AD-Privleged-Identity-Management.svg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1ED5DAD-C5DB-D84B-907D-FF56FE5474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FED92A-DD63-74E9-3665-ABD71F108FA9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02251-icon-service-Entra-Privleged-Identity-Management.svg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D4131015-20FC-45D2-F470-584F26D760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89C14F-8FD2-8573-486D-E8927156F933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02386-icon-service-API-Proxy.svg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1FC53A9A-DED3-5599-26F7-16F6B2B3B6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F89D99-E36D-5F18-8111-DA64102E3D12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02679-icon-service-Tenant-Properties.svg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E9D99908-1D84-3434-7555-C974D15449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71B463-F3D4-FACF-957D-460A4235A3D0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02680-icon-service-Custom-Azure-AD-Roles.svg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1011FA3B-5B19-B260-55C6-044CBDCC95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FA75EE9-7CC6-AA33-F925-3B27FAC7712A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02681-icon-service-AAD-Licenses.svg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ECD723B-3589-7A7C-5E38-96121A7174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98DCD6-24E3-D4CD-7521-4F941DA3667D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02854-icon-service-Entra-Connect.svg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2E211E06-97E0-AB13-839D-CC5D200C01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CA9F09-F5F7-4D37-09C6-B745EBEEACAF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03143-icon-service-Entra-Verified-ID.svg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40138D76-5C09-7A85-DD21-A23A8B6978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6FE2A30-6E62-87F6-A03E-150E5F9FE167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03309-icon-service-Global-Secure-Access.svg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566CC1F5-939A-96D1-5964-E6B5DE3013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FA2E24-7E1F-AF4A-0BAB-1C5B7101E5DD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03338-icon-service-External-Identities.svg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24673DD0-C92A-F33A-072E-8A885DFFA92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D68291A-7993-2D42-A404-40352AD6829A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03382-icon-service-Private-Access.svg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D9E52DF6-964B-091C-ADDC-B7BE2F2FF2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A51F129-6E7E-B4F7-101C-0D3636E12EF6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03383-icon-service-Internet-Access.svg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92743D55-1BE1-089F-40C0-04A10F6097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E00CFED-5080-2677-5CED-3B21819FAB92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10221-icon-service-Azure-Active-Directory.svg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C6100110-6FDD-4AB8-2F13-C9062AE9D74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0087CE-568E-C042-6154-B03E5A287392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10222-icon-service-Azure-AD-Domain-Services.svg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E0F436E8-9F60-A614-CC03-4DD4FFEE54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D12F08-D581-2FEE-7F9F-5D473F72CA06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10222-icon-service-Entra-Domain-Services.svg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CDE294B-F93E-F1F0-8D80-731DE4C07EF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074A3A3-A6AF-1E81-74BD-6BF915B2CBC4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10223-icon-service-Groups.svg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09F6223E-1062-CD77-F289-7B714F8047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EB8C4-DCAC-87D9-56AA-BE96B7FF176B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10224-icon-service-Active-Directory-Connect-Health.svg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4656746E-35DC-8377-326A-2F04CFF3726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193EEC7-2276-E0FC-1ADA-E33C6A74E64C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10225-icon-service-Enterprise-Applications.svg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3F2C01C9-02F6-7DA6-F9D8-A984148EF99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741CAF1-0691-DE13-7AD1-DDC1BD7DE41E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10227-icon-service-Entra-Managed-Identities.svg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FEF22DFD-ADE0-86F9-5ACE-7560F7D753F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F282CF-4892-CD6E-2C18-2EC7B60EDC3C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10227-icon-service-Managed-Identities.svg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72F26AC4-52DD-ECE5-38C3-DDE3F05E098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FC0AF14-94BB-4433-D219-4678273AC24F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10228-icon-service-Azure-AD-B2C.svg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9A2FD5ED-9352-7783-B03C-EAA7DAA21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0F0B83A-A362-14DD-E339-2A6D8CE7DE94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10229-icon-service-Azure-Information-Protection.svg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056EE4F3-6D20-2594-ECE3-884F3FC2A66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B592984-E674-7417-ECB3-7D43E7ACE3A5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10230-icon-service-Users.svg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3BE4BA27-2589-24E0-62EF-83691024100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EB92F80-EDFD-247A-1C42-733553E5E897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10231-icon-service-Azure-AD-Identity-Protection.svg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80E96C04-B0C7-6CB5-69BB-27E6DE197B9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83E252A-92C9-CC09-2FBF-424AF273283F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10231-icon-service-Entra-ID-Protection.svg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3838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C84DB70-53FD-C31A-2690-4FFE9AC98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E01538-570B-C387-D034-C1ADFB2020F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10232-icon-service-App-Registrations.svg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83A67CED-8D3A-9B24-3699-FBFA8A01E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A64371-9A38-AA38-80E4-80225A0B9B16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10234-icon-service-Azure-AD-Privilege-Identity-Management.svg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A4E235BA-E5AD-45EF-EF78-35EFB072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40319C-F165-1F84-54CF-DC6D05925040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10235-icon-service-Identity-Governance.svg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AEA7985-F0D2-AF9C-F191-73AB56ECD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403C9A-F3D0-F15A-E1CB-DDB8650B68AB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10340-icon-service-Azure-AD-Roles-and-Administrators.svg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C26DD437-2314-2479-C3D4-CA49E48CF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F4FAB0-5128-65B4-2819-677CFEBD4331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10433-icon-service-User-Settings.svg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032030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19E609-A6AC-9F37-3E61-D88586EA3CEB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integration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9239C8A-905D-974C-6138-74F4F8C9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AAB361-9B70-6206-CE06-F25A858E4DC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00036-icon-service-SQL-Data-Warehouses.svg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08C63FD6-C8E9-60EC-FADF-C80435949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A6E491-DEBA-5135-9FB2-733FBDCFDA8A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00555-icon-service-Integration-Service-Environments.svg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FB4CFD9-1FF5-46B4-D7DD-2B69655ED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3DB84D-CA27-FE6C-EC34-E804AF6EF4D7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00691-icon-service-Azure-Databox-Gateway.svg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7727CA8-DC2F-CF9F-7FFF-07264EAB6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F42AF8-5484-DA87-CB38-8C0CF2DC74B2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02072-icon-service-Partner-Topic.svg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9020BEF-681B-2735-83AF-C56954EBA6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77B373-7AF6-2992-8A7F-EE7B25CB4723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02073-icon-service-System-Topic.svg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E2F3EA1E-1417-AB12-E594-180307184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B0710-F3C9-BC08-309A-877E5602D9B9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02265-icon-service-Partner-Registration.svg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CB05E443-76BF-22AC-97D6-35E0B36482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6F2ABC-B119-169E-CF8B-B99D080F5856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02266-icon-service-Partner-Namespace.svg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AC9F575F-915D-10F4-638B-21949902C3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8DDD91-EB10-9A1E-939A-9CB608C35A4D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02631-icon-service-Logic-Apps.svg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86655EF-3522-0BB6-90B2-D4874D9EB6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BD644CA-CD91-B9D6-F705-D234B3AF7B71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03335-icon-service-Power-Platform.svg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DE96EC47-A102-AD5D-3DEB-6916265256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6F8845-F1C9-C499-006E-1E3C238C348F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03345-icon-service-Integration-Environments.svg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797C8D38-4048-B5C8-A7CB-9E80A86EE5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6486230-6DE4-FC2D-BECD-618F4CD9C390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10042-icon-service-API-Management-Services.svg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CA9BE83-90DC-1B47-CE03-05212E5930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282DDB-FE43-3C11-17FF-FEB550567284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10048-icon-service-API-Connections.svg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05A8F2A0-F998-E252-ED37-FAA88EA4AD6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40F8F60-4D2F-2D89-48F2-340DB71A8584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10089-icon-service-StorSimple-Device-Managers.svg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E70CA9AA-B02B-498F-2F43-CBE33E427F4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3E39DC4-B14D-D34D-3875-BA322FEBBC14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10095-icon-service-Azure-Stack-Edge.svg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F35D837A-BA48-1516-B543-F0CFDE4CFE3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BED072D-E1FB-8266-A90A-8EFD12B4E0A8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10126-icon-service-Data-Factories.svg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B93DB0C-18D5-97C5-ECFF-AACD4A3F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0D364A3-841C-8269-CF35-0E3FF29321A6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10137-icon-service-Azure-SQL-Server-Stretch-Databases.svg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7692AD52-0969-0C3A-EA51-4F3ECEEA18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6BDE8C1-5298-C7A2-5613-88A4A49AD9D9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10206-icon-service-Event-Grid-Topics.svg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91F17350-E461-AAA3-3804-66D19C0FD6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C672C26-609A-1B13-E0B1-92095A8AAA68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10209-icon-service-Relays.svg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3C8D6537-F9D2-EB2D-5B3F-4EC943DB72F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38A8828-1563-C1CB-530B-7841C312A0C6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10212-icon-service-Azure-API-for-FHIR.svg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FB3754F8-1C61-677F-E2FD-4A3CEF17632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D6745C8-C11D-CD60-17AC-FDC4E40A0BA1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10213-icon-service-Software-as-a-Service.svg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6995DBE0-B2F5-C812-E1E2-0BF4DA635F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BBF69F4-15E4-953D-F11B-9AF8BAF6CF18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10215-icon-service-Event-Grid-Domains.svg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24FB7C8A-A962-6D7C-9B07-C73C3C2357C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4CF98DC-E585-0821-F9A4-7ABC3EEFE7A7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10216-icon-service-Azure-Data-Catalog.svg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746610B1-AF9D-BE84-61A9-4C7B609C938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D7767B-1025-DEE5-7F54-5A5D0CD32CBC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10218-icon-service-Integration-Accounts.svg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1A853294-7C32-9E95-4B66-CE09A9814E6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C57AD28-82D2-BBFB-672B-29ED60A3E0C0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10219-icon-service-App-Configuration.svg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9C057FDB-8B4E-67A8-314C-FFAC2D3ED69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1794EDF-1579-ED2A-D291-135418D6E65F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10220-icon-service-SendGrid-Accounts.svg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71793BA6-155D-545F-2B17-A8526289B07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C2B681B-0BFA-AD34-2972-C32FFC1B9315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10221-icon-service-Event-Grid-Subscriptions.svg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722CEDCC-6329-CB72-93D5-FA638682B6D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8C9922E-C3BE-1116-4D26-CCFCA7704258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10363-icon-service-Logic-Apps-Custom-Connector.svg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97D43925-3172-F842-82A9-FE28D0C59C6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CE25EC9-6AAD-1F2C-2F05-B995AAFF76C0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10836-icon-service-Azure-Service-Bus.svg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06015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31CE2D-6478-05F5-E807-1F14DAF597EF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intune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7E6C4A70-6B80-03A1-2288-F95B7B840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3CBD83-D4B1-7DBB-DA65-A18BCCA58E30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00399-icon-service-Device-Security-Apple.svg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E42B3F1-B683-608B-971C-B9155E552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95A935-3035-68BC-685C-68484869AD66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00399-icon-service-Device-Security-Google.svg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3FEAC9EE-4F07-F0FA-6B98-E97EA76CA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4F6D-7A2D-A7D9-66D2-7175E409E240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00399-icon-service-Device-Security-Windows.svg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8E913084-6CDF-57EA-F0B6-3EB113379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B4D17C-749A-F5EA-19F0-968F7FA36259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10329-icon-service-Intune.svg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9BD64C24-4780-561E-EA19-27330DFDF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13B665-EEDF-8B3B-B041-E8F5EE1DECE7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10330-icon-service-eBooks.svg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AD01B89-DDEF-9DAF-ED3C-EE4147A11A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F6F9DD5-EC47-3AD8-6750-47A12EF17643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10331-icon-service-Client-Apps.svg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1B0A5A17-ED5B-7453-065E-AE863BAE0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4D3D50-B6C2-C034-DE42-8DC5EA34A5B3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10332-icon-service-Devices.svg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1396520E-67B7-590B-A138-961C32EDEB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D9B836-5E18-F947-CC19-F955D5A41926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10333-icon-service-Device-Compliance.svg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C51EFF09-CC8C-9690-6B54-087C765C98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8A708B6-7F54-63AE-462F-B9E8CA178D34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10335-icon-service-Software-Updates.svg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7A20A7F-9DE6-9F3A-3253-57B4DFC708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37E84A-68B4-FD72-F5E7-05B2366E4E3E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10336-icon-service-Security-Baselines.svg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12D2C7C3-F510-FC27-C3AA-4B85601EA89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677EE49-8C13-E4FF-FC2B-8C6B03C05302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10337-icon-service-Device-Enrollment.svg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4F19805-71E2-42B3-33E1-810F78B0197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DC7DD9-D43B-3307-FD2F-DD039DED6DFD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10338-icon-service-Device-Configuration.svg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99910189-9F93-E1AD-3409-090F659B17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33BF839-27F9-8640-32ED-DB58E66BEC79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10339-icon-service-Exchange-Access.svg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5401EE4B-0E44-1064-543B-9007C11BB2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B35DB6C-2E9B-264A-4689-712DCE7FF839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10340-icon-service-Azure-AD-Roles-and-Administrators.svg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7529E5C5-6C43-DFB6-8B26-193BED1B9F4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A927F3D-0241-FEA1-87B4-5AFC0AE13DDE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10342-icon-service-Tenant-Status.svg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86FA56FA-0408-7ED2-1B7C-32E1492AF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5B86DF7-48A9-4034-DD4C-C80C2181FFEB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10343-icon-service-Intune-For-Education.svg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4E54A111-93E7-5ED0-0896-CA32FFAC9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BED0CC-DE7F-1A92-5EBF-37C6DD09306B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10344-icon-service-Intune-App-Protection.svg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7B2E4A4D-BE3C-9342-0354-3653BF4BA05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134237-7D6A-CE25-D2CE-9FE08DEF1E50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10350-icon-service-Mindaro.svg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78748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469966-699D-0223-A852-6D67AC6131F9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iot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6BD8F8F-4335-D589-4F51-21F99A80B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E95353-A869-C091-44B1-943C96B7373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00030-icon-service-Machine-Learning-Studio-(Classic)-Web-Services.svg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E9CB1B0-4646-7768-BA37-D0F6BA5DD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F86371-DBC1-75C1-2435-E74CA9CB139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00039-icon-service-Event-Hubs.svg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741C404-9125-AA5C-65A8-75F7935DC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802947-6A39-A3AD-1006-A724978A10D4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00042-icon-service-Stream-Analytics-Jobs.svg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34AA9CB2-2CC5-9EDD-C85D-60291A473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3A5CD6-06B0-5DE3-1B36-B0ED61E85440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00691-icon-service-Azure-Databox-Gateway.svg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2AC3CD91-28C7-E3FE-FF74-4D0178505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D3F504-AE7E-EB04-5E47-CC76E27CDFD4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01030-icon-service-Digital-Twins.svg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869BB84-7166-9A66-36F6-1382DD7EDB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48D8-AA2B-AA7E-1960-268C5D0E94AF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02359-icon-service-Industrial-IoT.svg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7227089D-A9BE-0218-C1FE-580772AA8D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EA45E76-5935-7D5B-4475-9CD3A125CAFA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02631-icon-service-Logic-Apps.svg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F4300F4-9607-B6BF-63BF-A811466B2E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D8C7063-E5F0-728B-EA4B-8626482B1CCA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03466-icon-service-Stack-HCI-Premium.svg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882AE531-9A22-05AB-FE92-ED42D6D16D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F30B23-2163-70D0-E118-7AA763C2DEA4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03485-icon-service-Azure-IoT-Operations.svg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9DACB58C-7F66-7CDD-6DAD-7D4C79F0E9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293BE0-33F5-8F01-28D7-36F290B912F5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10029-icon-service-Function-Apps.svg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0B12AB05-5561-D783-42A6-2A122FC806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B882B4-F78C-2D7D-9B03-2880289B2EE7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10045-icon-service-Notification-Hubs.svg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5615B641-50DB-2D93-89F3-3157D8EE5A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ADADF5-CE80-F26D-FE97-9D4FCBD0D207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10053-icon-service-Notification-Hub-Namespaces.svg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E4C5A838-B446-5FF2-EE71-17C1A56AC2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83C62F6-F602-7390-4649-A1E1A096ABCD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10114-icon-service-Azure-Stack.svg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1DC4719A-EAA0-3F59-13F9-944A6A30B9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CCE0784-2D4A-64B4-C504-F86E950B03B0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10121-icon-service-Azure-Cosmos-DB.svg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3938BAB2-73C1-9E8D-BDFC-92ADD7BDF45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3D483C5-810C-A5BA-AE44-0F742AA9D1C7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10149-icon-service-Event-Hub-Clusters.svg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81C0B15B-8242-CC4E-C51B-04AB5E4CBAE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830ECD-FCD6-32A9-6C26-B2DE4C03AE44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10167-icon-service-Machine-Learning-Studio-Workspaces.svg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7A05D36C-01CA-3E04-DC81-BC9FAA42F0D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86C604A-9AE1-AF37-ADE3-E6706F4A2933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10168-icon-service-Machine-Learning-Studio-Web-Service-Plans.svg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60DA8CD0-8D16-C530-31E6-4D1C8328369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70C452-1916-4B0E-BBC1-A2593EB9C92F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10181-icon-service-Time-Series-Insights-Environments.svg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77B51DBC-4AB0-441D-4309-F529DEAC5E5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667D30-66EF-FF1B-D57D-CE728AB21B6C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10182-icon-service-IoT-Hub.svg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73E44B25-0668-503E-B3B4-FBD2E6841A8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455BA35-8883-CC07-7D1D-A35520E90D8E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10184-icon-service-IoT-Central-Applications.svg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BB8B6A3F-B8B6-AC7C-41B8-41BBE0D2E49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B6A077F-A2F2-A013-3759-32E081812696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10185-icon-service-Azure-Maps-Accounts.svg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BBA7F8E5-A728-A250-9D45-03BE7FBC7A0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0706B2D-ACF4-BD61-DB37-9DA29BA93E78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10186-icon-service-IoT-Edge.svg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BB80350A-DCDB-822F-8AD9-CC3B7D35973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0B9A2A6-B774-1CB7-5FE1-565B5DAAE0B2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10188-icon-service-Time-Series-Insights-Event-Sources.svg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C99027F-23A3-C098-C4EF-5939848179D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9CA6C9E-A389-2785-C1C5-A0DBC5ABEB01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10192-icon-service-Time-Series-Insights-Access-Policies.svg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53EB431-6FBB-556E-2CD8-A1A3D8ED3CF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0DE51AA-863F-3F98-4D2D-DA062D82CD87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10198-icon-service-Time-Series-Data-Sets.svg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8520A466-3395-ABF2-98EC-130AF71F59E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4C1CC8A-F149-BACD-E065-008DA78C6DDD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10203-icon-service-Windows10-Core-Services.svg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C5741DE4-3998-38C4-E177-DBE26FBE2AD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C473BB1-3A89-78B5-3956-E475BE1F1AE1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10221-icon-service-Event-Grid-Subscriptions.svg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E10323D-7E5F-E6C7-D860-A663736D0FC5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6D24AA2-7C77-5C8F-FE77-E47CE3D1F235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10369-icon-service-Device-Provisioning-Services.svg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56793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F7A9F3-25B7-EE22-2E85-82D7D8F9B5EC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management + governance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F9A20BFC-6275-FE0E-CC52-2A1B66C2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60A594-B75B-7B6D-B034-34312B08EDD5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00001-icon-service-Monitor.svg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EB787DE-86C7-B346-3458-BA8F787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A419E5-EEE2-66E1-ADE8-8A0FCCF70F1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00002-icon-service-Alerts.svg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8EC0AD8-9A0D-22B6-85FB-36F5CEE03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C44ED5-CCCA-E353-4A47-9E7F8A2ADB3B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00003-icon-service-Advisor.svg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D254753-FEC5-2675-0C8A-D8CFCB360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7DBB21-3699-6312-0A6B-CACE02BEC9EC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00004-icon-service-Cost-Management-and-Billing.svg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C57B3E39-CB3E-5FEA-19B7-E774AF4BD6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A5D5B4-D12F-84F4-D6EA-967F557DDC62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00006-icon-service-Blueprints.svg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E0E28EA3-D1CF-7655-0AE2-CDB9CD0B4A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AA1DF1-220E-F2E4-AB19-777C46B4F771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00007-icon-service-Activity-Log.svg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F76C307B-6843-A4A4-242C-257ED4EC94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2F7455-9592-4ECE-275A-834A7EC93446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00008-icon-service-Diagnostics-Settings.svg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1CD55AD-04E1-0515-CFCA-372D4673D2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E77122-3EEF-1A74-C305-9A0ABA3CDDC5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00009-icon-service-Log-Analytics-Workspaces.svg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E2461149-9ED1-DADF-F682-69F3EE1EDC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B93484-47F1-82A2-4A03-96B46291A0DF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00010-icon-service-Scheduler-Job-Collections.svg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96A8277C-EBEA-40DE-887C-33922FD255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BEC948-E57E-B194-ADB8-929D1B3A0046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00011-icon-service-Compliance.svg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034944D4-4254-52AF-49FA-027380D472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DF41263-ED95-2E31-1272-5A076E2C05EE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00012-icon-service-Application-Insights.svg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14ADEAF8-47A6-D45F-011F-4AC992FE91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739013A-4EBA-6ECE-0BD9-FB6BDC13E10E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00014-icon-service-My-Customers.svg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3C613D8E-FBD4-FE6A-EE7A-C76E8DEC77F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A3BE8B-7389-F42D-37C6-1DCEAF514C5C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00017-icon-service-Recovery-Services-Vaults.svg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2F230650-2982-B77C-4B00-6CC2C9E373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606BAE-268C-8156-379B-33AD5E2ADFB0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00020-icon-service-Metrics.svg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66AD3BE1-735F-BB8E-923A-0C6835F23D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F2F1ED3-42E9-E4A4-8B4A-2CDE3F8BA6E0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00021-icon-service-Solutions.svg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EE08F578-4518-CD69-816A-785D3A7794B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C63C8D4-20EE-8AAE-02E8-310F0B39FA14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00022-icon-service-Automation-Accounts.svg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6BA550C-248F-5691-B955-7DF254462C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6753E92-5387-50B1-CAB8-B90F39F6CAB2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00024-icon-service-Operation-Log-(Classic).svg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4344F965-8D48-5F12-82C5-A7ED85B6A2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D1B236-53F5-7448-DB5D-D07F67DA9AA0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00025-icon-service-Service-Providers.svg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FC1CFB58-C00C-58B2-AAD9-E8C011D7AE3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AFA6BF0-C746-3481-B73D-1434C42FD561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00026-icon-service-Education.svg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21288CF8-52C8-4507-F37B-D536363BE85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B99FAB9-D521-D157-00BC-01A6CF510CF2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00027-icon-service-Service-Catalog-MAD.svg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C4F18EB4-4113-872A-B432-1AB0C45E51B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D60F5A0-73C1-BDA1-5F7E-5922B8AF2809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00408-icon-service-Intune-Trends.svg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E939780B-2A4D-8F88-459F-440620589A1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3F682B6-0792-0EDC-12CA-BDC1360D78B6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00471-icon-service-Azure-Lighthouse.svg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598149BE-94F7-3080-A71A-0C89C61EC82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03D3D5-6B03-425F-1EC6-884F168EB800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00571-icon-service-Universal-Print.svg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FA8E01C0-D326-6D45-9927-4DBEC228597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FEED99B-9BA6-9ABE-AF35-60746C6271C8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00756-icon-service-Azure-Arc.svg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36F714A1-E066-4686-4967-0D1CDED842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37F9FD6-AE3E-86B0-5F33-0C7D9CB73EFF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01710-icon-service-Arc-Machines.svg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D9ADCCAD-A417-7949-5CDB-79D1D19E09A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6A7CB3C-E68A-5127-39A3-E6666CF65C41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03366-icon-service-Resources-Provider.svg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FF382F38-123A-FA14-EFA6-7C67F7F8418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CD4EE8D-B84B-A856-FC78-16B9289C65F6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10303-icon-service-User-Privacy.svg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EBC35391-8994-4F93-4E4B-A7C062FB2B2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403D9C5-DFBD-5A02-4A44-803FA22427E5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10311-icon-service-Managed-Desktop.svg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802361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51F8F8BF-D8AE-B668-6979-5B86312C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062315-63CD-B96E-D087-DBE5BBAFE9C6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10313-icon-service-Managed-Applications-Center.svg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5D72B5F-C3E3-3F8D-762B-B3F541839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0C3C59-7BCA-6090-0FCC-53D755929C98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10314-icon-service-Customer-Lockbox-for-Microsoft-Azure.svg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A521C04-C693-B358-3C0D-B2D65E1FF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E5D3F-600B-DF75-2037-75851A0A4DF5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10316-icon-service-Policy.svg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01BEB3B-543B-E344-792E-79BED5545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D2CB0-2B1D-54DD-9189-0A8DF609B490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10318-icon-service-Resource-Graph-Explorer.svg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8732CF0-54E6-0900-4ABE-C62DCB28DA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2E54D9-5BF2-FBBA-F5DD-A69D70DACE42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10450-icon-service-MachinesAzureArc.svg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0912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8AE24C5-BDDE-433C-DD17-BAB9FCA2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8326DE-7225-AA92-C9EC-5AF3EA0AEF58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Microsoft Entra color icons SVG</a:t>
            </a:r>
            <a:endParaRPr kumimoji="1" lang="ja-JP" altLang="en-US" sz="2500" u="sng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8F6C7C-14B1-CB00-34DA-34A843DA832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color icon.svg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9D14DD35-F3CF-E6FE-2C79-4ABD801D3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DC68E6-DEFF-EC80-06DB-55248FA306C0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ID Governance color icon.svg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B57E820-F8EB-5BC6-5328-633113055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E3F8D8-28BA-B2B7-0E29-C90CDF68EF09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Internet Access color icon.svg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FDB611D7-33C6-F15A-11C6-5000CC40D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BCEDD8-2557-744A-9A5B-224EE460368E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/>
              <a:t>Microsoft Entra Private Access color icon.svg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F29FCD0-A631-5021-562C-56C85005B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950233-B22E-35DE-3C9D-568F987BE899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Product Family.svg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6B22ADBE-5904-895E-DBFC-10E4E287AF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6C16EF-D718-7545-36B8-F539336BF0C9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Verified ID color icon.svg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0623F0CF-5003-6101-0E90-15CD8AFB78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524C6E5-C6F5-3932-F3DB-0B09A8F17C48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Microsoft Entra Workload ID color icon.svg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17143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788BDE-0C71-D483-3490-7F7B9FE3FC4B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menu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38557A2-DCC7-F5A7-5C23-589CC140A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B9F50-0545-341D-AF8A-B8A5FA366A35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00787-icon-service-Keys.svg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187276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F25ABC-962B-BAB9-2BAA-C1EFC94BA706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migrate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0A7D2EF-C733-0136-A3FC-39A0CC8C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897689-46B3-52FF-5372-60956B129D9C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00004-icon-service-Cost-Management-and-Billing.svg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DC62DE7-47D6-50EC-788F-C682C8C24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EDEF01-5866-B1D7-6BD3-199B15BDC956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00017-icon-service-Recovery-Services-Vaults.svg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F573C4CE-B754-B8B2-DD18-0DF2FC9C9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7EFC21-E445-B8D5-577C-0608E1D146A8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00691-icon-service-Azure-Databox-Gateway.svg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4372638-5671-018B-301A-0C7B8C708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5E8CC6-68BB-324C-20B7-C7CF7D9E10BD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10094-icon-service-Data-Box.svg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18EC304-8ADD-2D94-524D-122C28F49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8FCD47-C6F6-59CF-47C2-F068668F3E40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10095-icon-service-Azure-Stack-Edge.svg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0E7FF503-AE7E-81BF-D1B6-2F290A1A37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5B3B87-4472-7B3F-4AE4-3F1DB3A37A1C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10281-icon-service-Azure-Migrate.svg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64714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59180A-7D04-8B9F-A5B0-5968E728FB92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migration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878DE1D-2C88-5393-1554-E6C7777C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06677E-C939-2976-D321-45CBDFA0417B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10133-icon-service-Azure-Database-Migration-Services.svg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134246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2EB0F7-14E9-7125-9A96-AB053A869379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mixed reality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C66D0EA-E926-6CCA-4ABD-CA8C50B8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E2B535-7A06-5E20-D7F2-56C368CACE6E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00698-icon-service-Remote-Rendering.svg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F253DD8-902C-FC2D-28E0-A60F52C06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660065-55BB-1414-DF94-77A49E44717A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10352-icon-service-Spatial-Anchor-Accounts.svg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170197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D4DA0B-45A8-6788-56E7-6E35052251E9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mobile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E42CBEE-1267-85CA-BB17-96AF21B4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E33DC6-5108-3042-534E-55694536822E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03335-icon-service-Power-Platform.svg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B98A37A-E25C-C452-2141-711834EF2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AB3EC7-18DE-5979-55DD-87B60A8904E6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10035-icon-service-App-Services.svg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79F2AD5C-1C0E-9FF1-A4F3-C0A35AE54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78F88-5096-610E-F1D6-917BCA7FAB11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10045-icon-service-Notification-Hubs.svg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972543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7B48FE-98EC-075C-5982-9EEE0660D21A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monitor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9CADDF2-50E5-5529-3F7D-457BB9FC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BEF33F-CD35-28C6-4EC5-6EDED57760DD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00001-icon-service-Monitor.svg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47156B1-FD08-8964-148D-25B2F8844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8472B2-666B-D6ED-6584-837FCA80E565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00007-icon-service-Activity-Log.svg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441CF57-B363-14B8-1989-B50919756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F3B931-E1AD-679A-C312-2DFF8624242F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00008-icon-service-Diagnostics-Settings.svg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B8B3B35-0786-648F-372E-E116577C5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F4A94F-7DA5-558E-8A97-19D169997F1A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00009-icon-service-Log-Analytics-Workspaces.svg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3A223AB-2B5F-722D-C3CA-72E0ACF8D6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1A069B-7E3A-5B50-88CE-20B11FB4F1E3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00012-icon-service-Application-Insights.svg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D245269-8DB8-5819-8412-CBAC7125C4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224D6E-1D81-5F78-BFCC-28372F883371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00020-icon-service-Metrics.svg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C1A19D84-9232-DB1C-6A27-C17787888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AD7B353-6D1C-B816-B158-6C8E05A49E91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00438-icon-service-Azure-Monitors-for-SAP-Solutions.svg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7639A11-3AFE-CD57-B092-40282B88E5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B2A47F1-8101-FC86-B497-EA127D47A59B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00563-icon-service-Change-Analysis.svg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814D7EBA-500B-6F0E-84D9-F714501AD5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5B5E20-9F94-CBD2-6E85-F560077CBE23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02189-icon-service-Azure-Workbooks.svg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0086389-9982-DE4D-DB08-DC87A338CB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FA27B-47FF-71D8-26B2-EDEC7E4E99F1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10066-icon-service-Network-Watcher.svg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DEE7B7A9-9888-EAB0-FC7C-71218087D4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7632CE-3655-57C8-F855-B632273A66C3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10832-icon-service-Auto-Scale.svg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854302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0E6A38-124A-2099-559B-DE127F9C8F83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networking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8E52206-9186-671B-DD64-D5FA8458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25E19F-53D8-FD83-58B2-694A2F2A5A3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00056-icon-service-CDN-Profiles.svg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0639C2C4-2363-A704-975E-2FCB7D0A8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8D7D32-458D-6A29-31E3-F3894FB72BE0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00271-icon-service-Azure-Firewall-Manager.svg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F31BFC16-5BF5-3364-729F-D9A30BCFB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924634-4E69-1B00-325F-331F22F4AEA8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00272-icon-service-Azure-Firewall-Policy.svg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1AABEF5E-A505-96DE-15B4-6188D1AC8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283A01-D92A-1B2E-C302-63B85B79E6A5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00427-icon-service-Private-Link.svg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E7453B9-D8A0-6E5A-B1AF-BBBF3BECC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B70622-608A-161A-5FB0-F1C73B293E8D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00701-icon-service-IP-Groups.svg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C131B3F-C0CF-60BD-2539-CCC77B91A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39F664-7FE2-8AE3-5E95-8FF1FFBE5149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00860-icon-service-Virtual-WAN-Hub.svg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C8817B52-838A-E2FC-8E46-D8828E259A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435F8D-2810-4D83-9041-EBDD8CB82133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01105-icon-service-Private-Link-Service.svg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AF5F09B9-DDFF-52D5-780D-01BD95CDE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5925EE-0467-0014-5615-B370F56CA15E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02145-icon-service-Resource-Management-Private-Link.svg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6A5006F1-5812-DDB7-5B94-703F7C8E30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2386AE-7A5C-E3FC-5720-1CCC94457128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02209-icon-service-Private-Link-Services.svg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E8CB4C3F-673E-EF8F-B9BA-6FF056E7C2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4DE5BD0-99B4-1193-A5F5-775AA652418A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02302-icon-service-Load-Balancer-Hub.svg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1C980F86-3BCC-1080-EE2A-1ABE29CB2A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C34545B-7C9D-A177-50F8-F15E07062316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02422-icon-service-Bastions.svg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AE63C66-FD74-617E-BA2B-DE3C0F2EF62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91DBD6-40C5-8626-B46D-43DB8A094802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02496-icon-service-Virtual-Router.svg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84D40E0C-EAC3-6BAE-5088-CA6CFFB4A2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2397F96-B32D-C19A-0C58-018C99658150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02509-icon-service-Connected-Cache.svg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373105A7-B40F-4170-FAFB-EC87E8821D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31BD35A-AFCB-57C4-063F-8123008DD978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02692-icon-service-Spot-VMSS.svg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7A1C8609-8DEE-AEB5-EAD4-4D97E52B12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7B1DE26-BAB7-D830-C866-1FAEAD413AF0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02695-icon-service-Spot-VM.svg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919F1D51-0A93-B9D8-4858-4F8D0FFFBE0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3D4130C-8508-433A-F3AF-22F10B5A802D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02742-icon-service-Subnet.svg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00FC296A-4D7B-DBE4-818F-D66A272E31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B86211-9E52-C07F-B22E-C524BC596554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02882-icon-service-DNS-Private-Resolver.svg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B7AD82F8-D300-2BAC-3DAF-8EA93DD888B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7982FFD-8EED-0263-9CEC-FFBC18AB3CF2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03311-icon-service-Azure-Communications-Gateway.svg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38CB6BCD-807C-B064-6797-861C3DE73FF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50938DF-13ED-3486-FB53-E959102E21F5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03328-icon-service-Traffic-Controller.svg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F059F919-661E-13F9-1026-ED4130D03C7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B8AC0F-C398-7FC4-45A5-C8B9991E0398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03368-icon-service-DNS-Security-Policy.svg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DAA51AE3-3D31-04A9-DBCB-CAE83B4BBA2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2303522-8A39-6D60-F8E2-7D45A8D2FAB6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03459-icon-service-DNS-Multistack.svg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0223265B-A584-A752-01D0-411ACD4ECAB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D28D3F6-23C4-D5D6-61EC-0243147B6B18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03460-icon-service-ATM-Multistack.svg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2112B981-9653-645B-9C2F-C6A4B2BF60E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177623C-1E84-9D7C-9A07-B0580C79B8BD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03461-icon-service-IP-Address-manager.svg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DBA5B92C-F035-09D5-42F3-CC5DD2FDB1C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706281B-961A-2494-D428-F57499D47AE5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10061-icon-service-Virtual-Networks.svg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BD15BAED-E4A4-4491-243D-BC124C80FCE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9EF75D2-5FDB-FB9E-AB0F-4245158A4B45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10062-icon-service-Load-Balancers.svg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7C61BD58-018D-30BF-0137-BFA04425996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C3D81A9-50B4-31B3-9AED-1D448303650A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10063-icon-service-Virtual-Network-Gateways.svg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35659E7C-4BCC-56C3-DE06-A87092E713C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8272B0F-FE28-5433-3ADF-351838E21944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10064-icon-service-DNS-Zones.svg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40E3DE1A-637C-CB72-C640-3309774D96E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E401D54-1435-3E9E-4323-2794B0BE45C2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10065-icon-service-Traffic-Manager-Profiles.svg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091027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4C1B23D-29AB-D0DA-0ABB-6C297384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FD5FF4-F78C-000F-4378-DF9EBDF88C34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10066-icon-service-Network-Watcher.svg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9B142487-8B1D-A8FB-2D99-5723C362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63BA71-D536-D321-7586-6CF489595D13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10067-icon-service-Network-Security-Groups.svg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3E3708B-768D-368D-F30D-1AD80F37C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BCCD4E-96F7-F8EA-33F8-4FA5BF7756D6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10068-icon-service-Public-IP-Addresses-(Classic).svg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DA69A19-9F4F-CD4C-9D75-E227779A3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B3F4DD-D704-41C2-231D-67E074DB0FEB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10069-icon-service-Public-IP-Addresses.svg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84C0C1EE-896D-B7E4-38DA-231B674AF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41811C-F051-D9FF-610C-6615C75D9846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10070-icon-service-On-Premises-Data-Gateways.svg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2A175595-0981-7DAE-7B23-2F1172C5EB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EE7AB8A-423B-4D6C-0F43-90870A223430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10071-icon-service-Route-Filters.svg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E339A1C9-AA39-3695-15F8-7D0FB69473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3B061A-9470-F77C-FE91-98B3CB77E5D4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10072-icon-service-DDoS-Protection-Plans.svg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549129EC-760D-D27E-E763-CA62AD7A66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93EE8A2-5F4B-A349-E4D8-79B9131114EF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10073-icon-service-Front-Door-and-CDN-Profiles.svg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BFE462A-8096-CA31-195E-83CE4CDEC7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12DD58-0F64-3709-96FA-416EBF4CD7EA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10075-icon-service-Virtual-Networks-(Classic).svg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81BDE75-EB6E-8F65-8ECB-1045692A9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0B901A-DA78-363F-BF35-D61D2596C7A1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10076-icon-service-Application-Gateways.svg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9728F0A6-BA76-B4FE-2908-5E6638DD67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5D6FB1-1C83-5DD5-1799-9FB7D9CE2CDB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10077-icon-service-Local-Network-Gateways.svg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E47BAB71-05D7-1D0F-1BFE-0FF538100A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49C165-EB94-AA96-3EDC-29518E1FF87C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10079-icon-service-ExpressRoute-Circuits.svg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B6FEBB94-7630-B9E2-F223-EE4A5512D1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A1A23-95A9-ED83-9C58-F33DB7E268CF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10080-icon-service-Network-Interfaces.svg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456B0885-DAE2-971D-FCA9-2A69CFCE13E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7CC6BCF-CCB3-CC57-8C8A-CDE11D46D52A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10081-icon-service-Connections.svg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35647572-39EF-446D-2425-AB6B48C0FBD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AF9CB3-27EC-3F21-0857-8D5E394EA158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10082-icon-service-Route-Tables.svg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37CC8719-59CA-E5EF-C230-FBFB67622F0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7FAE3FA-881C-F0D7-5B23-4EEDBDF0E84D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10084-icon-service-Firewalls.svg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D41BB1A5-4789-5A3C-206C-C4529E0BEA6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26C4EF-833A-CE31-266C-10D974B51BCA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10085-icon-service-Service-Endpoint-Policies.svg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5D31B334-7431-251E-098E-AA8C34D62DD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6AE04AB-C9CF-6BF3-BA68-2EB9DAB51AF1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10310-icon-service-NAT.svg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1783E47E-4DF7-2F2A-E565-F5125D62DC9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AFCFA54-D198-CA15-69D2-0C7A2585A749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10353-icon-service-Virtual-WANs.svg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EBE4D590-50D1-1C3B-01EA-7BF90D5B47A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1D785B1-4DB1-C3F2-52DF-A64AC3F58F3D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10362-icon-service-Web-Application-Firewall-Policies(WAF).svg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402DCC0A-FE89-15A3-A4B0-C4D2C7EB70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77C8571-1489-F990-16C5-FAD9EACD1284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10365-icon-service-Proximity-Placement-Groups.svg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1415F3FB-5960-D577-71FB-71495902946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71AA92-A88E-3576-66C5-2B7C5258F898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10371-icon-service-Reserved-IP-Addresses-(Classic).svg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9E2DD085-928D-C249-FB7A-E2C03302D44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03253F-9372-7627-9D00-C8E8251C13DE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10372-icon-service-Public-IP-Prefixes.svg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334310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6A1A43-5EBE-2526-26FB-192059D53E33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new icons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92FD293B-7421-0668-A6A3-C0189B7E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CD8DBA-57AA-C848-A7AB-A7B7725F8B1C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02573-icon-service-Connected-Vehicle-Platform.svg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97C693F-DC80-128B-167A-932AEC45F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0E5B9A-B4B5-27EF-BDC6-06926F44D324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03314-icon-service-Azure-Sustainability.svg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CACD841-CB27-3C6E-0F9A-16BFBC9FD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5B01BE-6AD7-177A-3DC2-627C512F0141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03361-icon-service-IcM-Troubleshooting.svg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E367BA07-7B26-D940-DFBF-A1646EC68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8EBB9A-56E6-151F-4001-AB9D602E66CE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03365-icon-service-OSConfig.svg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2B6AB3B7-B11C-16D1-84C3-A1A3F4EB03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9918AE-87A1-3A5E-D5B1-8177004DCD3F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03502-icon-service-Storage-Actions.svg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3D4816EC-5D00-8B98-9F0F-A5A85ECC35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9D62B-B41E-A512-3319-7DF1F4B65F36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03533-icon-service-Entra-Connect-Sync.svg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8ED7D775-A4D8-E363-3240-F68EA194F5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55B2D6-BBA7-21D7-4565-C1E349E45B3A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10224-icon-service-Entra-Connect-Health.svg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871024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4374D5-D25A-5E8B-F844-57D2BFFAE4FE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other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BEDF3FE-3AB4-3160-4476-B19E6A4D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34D74-AC70-0309-3272-73B2F2A0B62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00327-icon-service-Azure-Virtual-Desktop.svg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A6712CC3-6A45-8CAE-9EF6-4794B8E4C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FA307-B39D-BD59-212C-2370063121D1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00412-icon-service-SSH-Keys.svg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37089CC9-74C7-C7AA-1C58-BEF71B970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5CB1DD-A82F-80ED-BEA8-665DC59D3F8C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00469-icon-service-Internet-Analyzer-Profiles.svg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11E5034-1919-546C-2DFA-688F2A167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3CBB-D8C1-2036-1130-704F7D3146DA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00559-icon-service-Azure-Cloud-Shell.svg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05D310A-71B3-B3B2-E4C8-76A4237E8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ADB275-86C4-81A0-4BA6-4F8B1D126ADD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00712-icon-service-Video-Analyzers.svg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1B1CF96-34DB-7FB1-927C-CB2B91BBD3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D9948B-6B0F-0F0A-341F-7F7846B64B78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00903-icon-service-ExpressRoute-Direct.svg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A54BBD5-3648-0A30-88AC-0DCFA8278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8643F1-85B3-97EA-6C9B-D54AA3F72C47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00913-icon-service-Cost-Export.svg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846564E-5577-9AFB-A0CF-76D24B6811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D6F111-C9A2-B6FC-5713-9C2C4775CF7B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00968-icon-service-Azure-Communication-Services.svg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CBA89D96-725D-E164-22CA-9CAADA7C7B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4E24D4-8E3E-9165-63C3-F27E0EC49CE2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00970-icon-service-Peering-Service.svg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A96F96B-9D58-78CF-79F7-53CC1DD250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5E983D-BE8A-A59C-66EE-913DBA2234F9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01001-icon-service-Azure-Network-Function-Manager-Functions.svg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3706AF62-10F8-0D9B-D716-1181203BC6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69A09F9-9EA6-2027-A95F-46A77A1047F2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01085-icon-service-Log-Analytics-Query-Pack.svg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D2D5D97B-F44C-AA53-6EFD-1B621F29FC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16F376-0AD6-60A7-7C2C-2FCC5E4779F5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01088-icon-service-Arc-Kubernetes.svg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C623256B-4079-1501-DC30-AE659B37CE6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56C9025-3C1E-7946-498B-E2B6CC04D051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01219-icon-service-Azure-VMware-Solution.svg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4C7C8CEC-EAAF-1D28-2429-FBA2E0F6885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428FDD-90F5-6D7B-89D6-82FDD99637EB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01285-icon-service-Peerings.svg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10F2ECEB-1826-AFD8-5D0B-ACC6E156C7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AD0A11F-69F9-3E7A-EA0D-075A61BFEE57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01757-icon-service-Dashboard-Hub.svg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9016045E-4426-0AFD-5F5F-E4C42E1F955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405CC0F-1835-DE70-C262-AE4C7B172173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01800-icon-service-Azure-Video-Indexer.svg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EE70B5E6-74DA-2127-574C-6241921E9C3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51D7B1-7809-A2D2-7C32-D9F43D067D9F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01846-icon-service-AVS-VM.svg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C6201EB1-0F98-FC4E-1A99-C63786FEBDE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7CC02B5-2B63-1F71-6CFE-82212CAF4462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01848-icon-service-Arc-PostgreSQL .svg</a:t>
            </a:r>
            <a:endParaRPr kumimoji="1" lang="ja-JP" altLang="en-US" sz="105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B617C0F9-EE65-408B-788D-C9351C87AD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FF7F8F1-B99E-177F-658B-6845E097329A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01849-icon-service-Arc-SQL-Managed-Instance.svg</a:t>
            </a:r>
            <a:endParaRPr kumimoji="1" lang="ja-JP" altLang="en-US" sz="105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068CC090-022E-A82A-A80F-05BF5475DC2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DBFBB41-01AE-9566-0D58-892EEF205E93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01850-icon-service-Arc-SQL-Server.svg</a:t>
            </a:r>
            <a:endParaRPr kumimoji="1" lang="ja-JP" altLang="en-US" sz="105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7BC15790-F97D-AD68-6D26-D1917EB05A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297533D-3B4D-344D-8FED-A142D1FFADB0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01857-icon-service-Data-Collection-Rules.svg</a:t>
            </a:r>
            <a:endParaRPr kumimoji="1" lang="ja-JP" altLang="en-US" sz="105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E3D09F5F-A84D-5D0F-1AF3-035F63C6D56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7F3DEE0-3B0B-AAA8-DB6F-B3BB95B80AE7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02200-icon-service-Resource-Mover.svg</a:t>
            </a:r>
            <a:endParaRPr kumimoji="1" lang="ja-JP" altLang="en-US" sz="105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994ACA51-DC78-44FD-D60A-214C803C992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9DC952E-9BDC-D382-4A14-AD3DB339CCAF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02223-icon-service-Azure-Chaos-Studio.svg</a:t>
            </a:r>
            <a:endParaRPr kumimoji="1" lang="ja-JP" altLang="en-US" sz="105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1EB3211-FE9B-5358-4077-E15CB26E7B9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94822-3B86-8C90-CD49-D4A3C6FEF45D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02237-icon-service-Network-Managers.svg</a:t>
            </a:r>
            <a:endParaRPr kumimoji="1" lang="ja-JP" altLang="en-US" sz="105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26A17735-18F8-11B4-7050-48205FBF675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8151B97-92DB-9753-8EC0-4CCE32676C7D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02322-icon-service-Dedicated-HSM.svg</a:t>
            </a:r>
            <a:endParaRPr kumimoji="1" lang="ja-JP" altLang="en-US" sz="105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BD45828C-8298-3E3A-D164-A6F23E1DE9E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18C91CC-1FFC-2448-AA58-953CD4B96D2D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02323-icon-service-Modular-Data-Center.svg</a:t>
            </a:r>
            <a:endParaRPr kumimoji="1" lang="ja-JP" altLang="en-US" sz="1050"/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52F5194F-772F-C552-AF4F-36E81D8A3C6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FBE92A6-3436-134C-E78D-A87B4422425C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02340-icon-service-Template-Specs.svg</a:t>
            </a:r>
            <a:endParaRPr kumimoji="1" lang="ja-JP" altLang="en-US" sz="1050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42B754CB-FE6A-754E-2535-42992F4E657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37EC343-ACC8-9DB7-ED6A-27EA080A3D15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02356-icon-service-Arc-Data-services.svg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7781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CBD2FB-9C63-C15A-2377-65B800BB770E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 dirty="0"/>
              <a:t>Microsoft </a:t>
            </a:r>
            <a:r>
              <a:rPr kumimoji="1" lang="en-US" altLang="ja-JP" sz="2500" u="sng" dirty="0" err="1"/>
              <a:t>Entra</a:t>
            </a:r>
            <a:r>
              <a:rPr kumimoji="1" lang="en-US" altLang="ja-JP" sz="2500" u="sng" dirty="0"/>
              <a:t> ID</a:t>
            </a:r>
            <a:endParaRPr kumimoji="1" lang="ja-JP" altLang="en-US" sz="2500" u="sng" dirty="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7989763-E6AD-8803-CF19-41CBF720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4" y="890103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CDA849B-D75F-49D1-B7CB-1B96F448A440}"/>
              </a:ext>
            </a:extLst>
          </p:cNvPr>
          <p:cNvSpPr txBox="1"/>
          <p:nvPr/>
        </p:nvSpPr>
        <p:spPr>
          <a:xfrm>
            <a:off x="127000" y="189872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 dirty="0"/>
              <a:t>Microsoft </a:t>
            </a:r>
            <a:r>
              <a:rPr kumimoji="1" lang="en-US" altLang="ja-JP" sz="1050" dirty="0" err="1"/>
              <a:t>Entra</a:t>
            </a:r>
            <a:r>
              <a:rPr kumimoji="1" lang="en-US" altLang="ja-JP" sz="1050" dirty="0"/>
              <a:t> BW icon (product family)</a:t>
            </a:r>
            <a:endParaRPr kumimoji="1" lang="ja-JP" altLang="en-US" sz="1050" dirty="0"/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40EB9225-91B5-5AF0-7CCD-6A67ECF44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5182" y="890103"/>
            <a:ext cx="914400" cy="9144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01FF1CE1-5D01-4910-2E4D-3E786EC6D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1080" y="928521"/>
            <a:ext cx="837565" cy="837565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71E65003-4422-23A5-9F14-E961A34BD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0143" y="882801"/>
            <a:ext cx="929005" cy="929005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2C211C09-EE9A-3783-3D71-998DBFA7A3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0645" y="826921"/>
            <a:ext cx="1040765" cy="104076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B972C0-3E04-3470-37A8-3B4469C4EF6A}"/>
              </a:ext>
            </a:extLst>
          </p:cNvPr>
          <p:cNvSpPr txBox="1"/>
          <p:nvPr/>
        </p:nvSpPr>
        <p:spPr>
          <a:xfrm>
            <a:off x="1635123" y="189369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nn-NO" altLang="ja-JP" sz="1050" dirty="0"/>
              <a:t>Microsoft Entra ID BW icon</a:t>
            </a:r>
            <a:endParaRPr kumimoji="1" lang="ja-JP" altLang="en-US" sz="105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37598B1-2601-40B3-A43E-F0C944FA8967}"/>
              </a:ext>
            </a:extLst>
          </p:cNvPr>
          <p:cNvSpPr txBox="1"/>
          <p:nvPr/>
        </p:nvSpPr>
        <p:spPr>
          <a:xfrm>
            <a:off x="3365500" y="189369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nn-NO" altLang="ja-JP" sz="1050" dirty="0"/>
              <a:t>Microsoft Entra ID filled BW icon</a:t>
            </a:r>
            <a:endParaRPr kumimoji="1" lang="ja-JP" altLang="en-US" sz="10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1E0422-843E-1BA2-7D5A-F09713F792CE}"/>
              </a:ext>
            </a:extLst>
          </p:cNvPr>
          <p:cNvSpPr txBox="1"/>
          <p:nvPr/>
        </p:nvSpPr>
        <p:spPr>
          <a:xfrm>
            <a:off x="4804406" y="189369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 dirty="0"/>
              <a:t>Microsoft Entra ID Governance BW icon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C1B0A3-6A7D-0913-4929-5CD90C6C3B25}"/>
              </a:ext>
            </a:extLst>
          </p:cNvPr>
          <p:cNvSpPr txBox="1"/>
          <p:nvPr/>
        </p:nvSpPr>
        <p:spPr>
          <a:xfrm>
            <a:off x="6319520" y="189369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 dirty="0"/>
              <a:t>Microsoft Entra Verified ID BW icon</a:t>
            </a:r>
            <a:endParaRPr kumimoji="1" lang="ja-JP" altLang="en-US" sz="1050" dirty="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AC8466D-FBEE-0EC9-34C4-407041F40A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680" y="2645577"/>
            <a:ext cx="868045" cy="868045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DC5311D3-885E-F29D-20F3-A61FCAA056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53961" y="2645577"/>
            <a:ext cx="808358" cy="808358"/>
          </a:xfrm>
          <a:prstGeom prst="rect">
            <a:avLst/>
          </a:prstGeom>
        </p:spPr>
      </p:pic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518F8566-53D2-D3CE-2397-22F47569AB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080" y="2539535"/>
            <a:ext cx="914400" cy="914400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1B018FE8-6C16-D095-E166-7FC455B223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03365" y="2725966"/>
            <a:ext cx="868045" cy="86804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620E04D-8E86-B305-79D6-87748675F236}"/>
              </a:ext>
            </a:extLst>
          </p:cNvPr>
          <p:cNvSpPr txBox="1"/>
          <p:nvPr/>
        </p:nvSpPr>
        <p:spPr>
          <a:xfrm>
            <a:off x="127000" y="362560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 dirty="0"/>
              <a:t>Microsoft </a:t>
            </a:r>
            <a:r>
              <a:rPr kumimoji="1" lang="en-US" altLang="ja-JP" sz="1050" dirty="0" err="1"/>
              <a:t>Entra</a:t>
            </a:r>
            <a:r>
              <a:rPr kumimoji="1" lang="en-US" altLang="ja-JP" sz="1050" dirty="0"/>
              <a:t> ID color icon</a:t>
            </a:r>
            <a:endParaRPr kumimoji="1" lang="ja-JP" altLang="en-US" sz="105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6BB8C6-C410-7979-9DB9-B64D107D46DC}"/>
              </a:ext>
            </a:extLst>
          </p:cNvPr>
          <p:cNvSpPr txBox="1"/>
          <p:nvPr/>
        </p:nvSpPr>
        <p:spPr>
          <a:xfrm>
            <a:off x="1635123" y="362057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nn-NO" altLang="ja-JP" sz="1050" dirty="0"/>
              <a:t>Microsoft Entra ID Governance color icon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A73D27-4FAB-94D5-DF82-B34033385912}"/>
              </a:ext>
            </a:extLst>
          </p:cNvPr>
          <p:cNvSpPr txBox="1"/>
          <p:nvPr/>
        </p:nvSpPr>
        <p:spPr>
          <a:xfrm>
            <a:off x="4804406" y="362057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it-IT" altLang="ja-JP" sz="1050" dirty="0"/>
              <a:t>Microsoft Entra Product Family</a:t>
            </a:r>
            <a:endParaRPr kumimoji="1" lang="ja-JP" altLang="en-US" sz="105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EDBF1DE-F636-D6A4-E536-76905B5267CC}"/>
              </a:ext>
            </a:extLst>
          </p:cNvPr>
          <p:cNvSpPr txBox="1"/>
          <p:nvPr/>
        </p:nvSpPr>
        <p:spPr>
          <a:xfrm>
            <a:off x="6319520" y="3620577"/>
            <a:ext cx="1661160" cy="428367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 dirty="0"/>
              <a:t>Microsoft </a:t>
            </a:r>
            <a:r>
              <a:rPr kumimoji="1" lang="en-US" altLang="ja-JP" sz="1050" dirty="0" err="1"/>
              <a:t>Entra</a:t>
            </a:r>
            <a:r>
              <a:rPr kumimoji="1" lang="en-US" altLang="ja-JP" sz="1050" dirty="0"/>
              <a:t> Verified ID color icon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777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63B83AB5-8A27-EC68-85F1-8349D22B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8DC89F-14C9-7525-BD85-59EBB4D1F4D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02360-icon-service-Azure-Backup-Center.svg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776A3715-3C0C-C028-C6AA-B2EE91D30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9121D7-7A50-2F31-EF87-18129247DEC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02361-icon-service-Backup-Vault.svg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E933DCB-F756-348D-2BE0-778C8BE1C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C52094-C3B1-3FAC-A68B-9C8BDC16E05E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02475-icon-service-Device-Update-IoT-Hub.svg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780DC53C-3900-2A9D-4D63-FE75F00660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40AF11-79F5-556E-1CFA-8C0D03C68208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02486-icon-service-Fiji.svg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7CE9DC1B-DC5D-BDC6-F2D6-024E233EA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0AA42E-9C97-A1F8-B579-B1672933213B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02488-icon-service-Azure-Monitor-Dashboard.svg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3C482D8E-25A7-FF7B-4467-C432ADC6B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472749-9EBA-E08C-18D8-4A9E63B2421E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02503-icon-service-SCVMM-Management-Servers.svg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4B70E876-EC89-7E22-1811-8F540E0CD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12916F-7D2E-7A88-F797-7C7008AD0544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02505-icon-service-Cloud-Services-(extended-support).svg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7E031E3-385E-0630-DA60-CC962A1755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BCAE03-ABE0-392E-7AA7-A730FFF702A7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02507-icon-service-Azure-Support-Center-Blue.svg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74EFE691-7AD5-31FF-852B-8FCDDF1ED0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E35A9B-A5BF-CC25-B2D0-02156F8B73A0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02515-icon-service-Web-App-+-Database.svg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6A5A177-0DE9-8409-B2D6-28E95D38ED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02966A7-5A78-523A-2459-48279C6DCF2D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02518-icon-service-Azure-HPC-Workbenches.svg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972C475B-E004-2973-BCAF-6A7C5DBAAF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D77D410-D4B8-3CBF-68C1-89CB81D358BB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02560-icon-service-Disk-Pool.svg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E37506D2-C556-EB11-A40B-0A29C10F45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72E0762-671E-6898-F1C1-B9DB997A3743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02561-icon-service-Bare-Metal-Infrastructure.svg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6F0B3E0A-7E8B-A2B6-DC9F-A7FC552C98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72A6F49-EBCC-C7FA-EDBE-13AAAFE922F3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02579-icon-service-Private-Endpoints.svg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081ADDE4-AE02-996B-F463-C2E7D98466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5325B7-8E05-3E3B-5039-5CE9081F892B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02602-icon-service-Open-Supply-Chain-Platform.svg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A9DAD4EB-6820-E5B4-3D02-C057398BCB1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F13049-92A0-DABC-89F4-252D717FD569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02625-icon-service-Aquila.svg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77C4538E-083B-AA22-7D17-3EC43E9EFD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9F9BB97-30D9-5FFF-0CAA-D04EDDA83873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02638-icon-service-Reserved-Capacity.svg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D2EF1778-0DDB-78DB-919D-B46866305FD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33B053C-6D71-0F1A-3E38-D205DD2DD786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02654-icon-service-Custom-IP-Prefix.svg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D386DF6E-4CAB-64E7-1489-B21D255FC97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6C39BB4-3D7F-2309-5D81-0FFFBB014ED0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02658-icon-service-FHIR-Service.svg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2606A053-FDDE-A747-EDB2-17AD5A3E5B6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F88FA7B-D846-93A9-AA0B-821876876094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02660-icon-service-MedTech-Service.svg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B0DF448C-4F0C-8B4A-D962-E56D90BEABF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DCF54B-2C13-5483-AB3E-E1AA036D533E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02663-icon-service-Managed-Instance-Apache-Cassandra.svg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EA93FEC1-C879-4A59-1DC9-1B4FAD0164F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6DE697-3549-36D3-52D1-FF6977B12607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02668-icon-service-Confidential-Ledgers.svg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67D820A5-9719-E3C1-661A-780FFAB1DAF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CAB7551-6D68-7905-092E-FF819CDB08C3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02681-icon-service-AAD-Licenses.svg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0F7BDBA9-A304-D231-ED8C-4E1DABFC319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A7D7740-9F34-75B2-E01F-9A28BE8901F9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02691-icon-service-Test-Base.svg</a:t>
            </a:r>
            <a:endParaRPr kumimoji="1" lang="ja-JP" altLang="en-US" sz="1050"/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FBB7E73F-F56E-24C4-147B-07CA7E76C5D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04F0F5B-B5D9-4B40-1908-7FE71046EC85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02697-icon-service-Azure-Orbital.svg</a:t>
            </a:r>
            <a:endParaRPr kumimoji="1" lang="ja-JP" altLang="en-US" sz="105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D47F2974-E118-0D8E-88B4-2C44F7E7A6A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A9766FA-4B89-9D95-19DC-DD10CE3F51AC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02732-icon-service-Capacity-Reservation-Groups.svg</a:t>
            </a:r>
            <a:endParaRPr kumimoji="1" lang="ja-JP" altLang="en-US" sz="1050"/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8280E53E-5181-C45D-FB21-E4C80AC3C0B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629BA60-A985-1FED-3359-1CF4493107E8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02733-icon-service-Windows-Notification-Services.svg</a:t>
            </a:r>
            <a:endParaRPr kumimoji="1" lang="ja-JP" altLang="en-US" sz="1050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F6040BAF-4E79-195E-67D2-956276D0FA0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339D6AE-B355-78F3-9FA5-64D53F93678E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02740-icon-service-Azure-Network-Function-Manager.svg</a:t>
            </a:r>
            <a:endParaRPr kumimoji="1" lang="ja-JP" altLang="en-US" sz="1050"/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C09DC4E4-C1F6-F1FF-431A-1D728560C8D1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DAFC923-08D7-C464-3AD2-0F392849A7AB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02793-icon-service-Mission-Landing-Zone.svg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56415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44E796E8-CB14-6DD5-9F48-00AB71806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766155-2614-AAE8-2C57-3638A930C132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02794-icon-service-Mobile-Networks.svg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904D9E1E-FF3F-0B49-2904-C61114B5C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51D041-3085-4D55-93E3-373A41089CE7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02805-icon-service-VM-App-Definitions.svg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9289E7E-2CF7-052D-398A-AF41E32B4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D3D72F-8F26-CB45-C9D7-330333116EE2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02806-icon-service-VM-App-Versions.svg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444B704-35DA-9D38-A112-4C5629B4F8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11723D5-3C2F-10DC-4898-16CF4CBAF9E0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02810-icon-service-Azure-Edge-Hardware-Center.svg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5B8C1197-AEAD-3516-DE1A-60AF9E0E8E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71CAE-EA0C-DF7E-1A71-F3CB6AEFD5A2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02819-icon-service-Resource-Guard.svg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13CE2572-B386-C068-6728-C5DBF04451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455843-C746-3095-45BF-033D64CB4E96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02828-icon-service-Ceres.svg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178D3090-DC51-473B-2A8E-A72C0032FA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D0452E-9866-F169-6B92-B911EFD352B9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02842-icon-service-Azurite.svg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8FDC0C7E-A6FE-D2B7-6125-65899D376A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418E59-393B-04A1-AA6F-302D07F99394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02846-icon-service-Update-Management-Center.svg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4FF1FCF-F48A-44DF-E9AA-6AA18A6233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4E1EE85-2576-3CE3-211C-FB60EF8CBDCB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02864-icon-service-Azure-Compute-Galleries.svg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D1632F98-5325-C339-6774-EF8E85B796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7BD51A6-4D1C-0849-63D2-34D740936865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02865-icon-service-Community-Images.svg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5B6C4DCB-279F-57A1-99F6-FB83F7728D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02CA4A-28FE-89AD-9B5E-2D8D584232C7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02866-icon-service-VM-Image-Version.svg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390267B5-6373-0F79-E06D-9A03A3E82F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A68A708-9FE1-C4B4-A9A2-1C7331223AFE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02880-icon-service-Savings-Plans.svg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C5ECB706-5ED8-41B8-A42C-758C3486E7E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B201879-C62A-EDF9-4BAF-829D0B0AAB10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02884-icon-service-Worker-Container-App.svg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C569CDBB-E9E4-2B28-3857-AF3DD8C7FD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6DFD7D9-5D4F-29CD-14AB-9545C8842B14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02905-icon-service-Azure-Managed-Grafana.svg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3C0B9598-B392-6CB6-9970-3DB325E0F2A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72CB6E-6364-2860-9475-B872D9EC555A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02908-icon-service-Targets-Management.svg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917AFA44-A50A-CC06-1DBA-1267DBAB6F5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1FAD31-1750-49B9-C272-029B25CF90B4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02909-icon-service-Storage-Functions.svg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B99E1F4A-76EA-DB97-D38F-A25F665AC3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0DD6E43-331A-C828-7A17-DFF2E710DDD5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02922-icon-service-Sonic-Dash.svg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AFC7B6FC-8FA6-6CC4-F159-00227D2B78B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5AF5225-880A-7787-4806-CCA025F6A2B5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02931-icon-service-Compliance-Center.svg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1C5EF5F9-FDBD-0511-6064-FCCA6A678DE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635AD9C-9BEA-3C74-F7C3-DC9E93DEB9B4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02939-icon-service-Network-Security-Perimeters.svg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48FD1ECE-AA65-49FB-1BF1-C0369ABED14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110A44A-F411-BB37-8CA2-77635F7D58EB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02944-icon-service-Azure-Load-Testing.svg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DC6348F9-7EE0-D645-5515-2E5434D82B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F5FAADE-EA76-9D49-46B5-0F37D114126A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02949-icon-service-Virtual-Visits-Builder.svg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954C954-E958-2A01-58F5-A41C9DF4FD1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AC56DAC-9652-B88E-0261-7B686FD512DC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02951-icon-service-Azure-Quotas.svg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C3431BEE-1351-535F-4393-456FF675134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716DB7F-0492-861B-F82B-BE8FA1D3E723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02989-icon-service-Container-Apps-Environments.svg</a:t>
            </a:r>
            <a:endParaRPr kumimoji="1" lang="ja-JP" altLang="en-US" sz="1050"/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7CF205E4-DA6B-5CAF-36B9-FCC3F1E8EF9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2220D61-A35E-6B2C-C586-6FAF809E1131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03071-icon-service-App-Compliance-Automation.svg</a:t>
            </a:r>
            <a:endParaRPr kumimoji="1" lang="ja-JP" altLang="en-US" sz="105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D17A9107-0E5C-A96E-36C4-11DB3A1F309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04CB4CA-D58E-8473-68CC-BCFBFFD9B676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03089-icon-service-Virtual-Instance-for-SAP.svg</a:t>
            </a:r>
            <a:endParaRPr kumimoji="1" lang="ja-JP" altLang="en-US" sz="1050"/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9186A77-172E-2BDF-CA94-8A78BE55658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16D8252-EDA2-B1D3-6BE6-8FAB87E12787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03090-icon-service-Azure-Center-for-SAP.svg</a:t>
            </a:r>
            <a:endParaRPr kumimoji="1" lang="ja-JP" altLang="en-US" sz="1050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B2C722FD-397A-020F-E5A5-FC117AB7E0E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DD18F7F-6802-728D-900A-BB37EE6DD671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03091-icon-service-Azure-Storage-Mover.svg</a:t>
            </a:r>
            <a:endParaRPr kumimoji="1" lang="ja-JP" altLang="en-US" sz="1050"/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A93DD8ED-FA75-2C6A-8996-1CCBE767E8B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ADB7929-9D88-D234-C48C-2ED93B586C02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03092-icon-service-Central-Service-Instance-For-SAP.svg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164276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7DCAE4A9-F67F-F66E-56D8-287F2339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0C3A73-D822-2BED-A278-0C4D5723DA5D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03134-icon-service-Kubernetes-Fleet-Manager.svg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96FB032-56E5-8B34-BEC5-3B2B0790A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9B9F6D-7BAC-CBED-3194-CBC333EFD25E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03137-icon-service-Express-Route-Traffic-Collector.svg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049F025-4F66-CB81-B6E2-23ADF2742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EEFB3A-FA2F-6928-07FB-4C6B645E647E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03175-icon-service-Database-Instance-For-SAP.svg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077B186B-3111-97E6-02D3-2DBD52290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D39D83-A8B8-77BB-E18F-840C75F1C603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03190-icon-service-Elastic-SAN.svg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CFFCE41A-D0B3-77EF-CFEC-4B153FF94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10B008-C8E7-DC11-C1DC-60E0F3E5F012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03250-icon-service-Microsoft-Dev-Box.svg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C9DFFD16-4074-C24A-11E5-A0D3B722B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847D38-8C6E-8BC0-FB1B-0BADE065A706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03251-icon-service-Azure-Deployment-Environments.svg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A6D31ABF-3F61-8CE3-6057-2DC5113897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74C54E-B37D-D95D-01D5-30264B62D3D0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03308-icon-service-Azure-Dev-Tunnels.svg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78C3F0CC-74E1-D676-7B92-221B17D3CB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C39229-CF14-6B4F-C4A4-5D70F64E6C93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03394-icon-service-Virtual-Enclaves.svg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A1C59FD4-B61D-38BE-FF4B-35B94B831A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AF6876-7D83-4197-1CAB-7CA41F163EC1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03399-icon-service-AKS-Istio.svg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57DB8A2-A00F-6663-465B-C0426400D3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9726DB-7DE0-AA6E-53B1-7FFC77416182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03402-icon-service-Defender-CM-Local-Manager.svg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B71DD58-0AC1-08D6-B8CB-8673143242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86F37BE-79B7-9160-09AB-48D557A75A9B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03403-icon-service-Defender-External-Management.svg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D51CA7D5-6651-6203-AF8E-56D5E0021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A00BCCB-9D42-4B9A-AC2B-14E8D39A0CE1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03404-icon-service-Defender-Freezer-Monitor.svg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EEA487E1-DB2B-2844-9FF8-789DEFF766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81EBCD-FC59-7B99-5869-C5E70ABC7FCF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03405-icon-service-Defender-Historian.svg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F8BC0ADE-7A6D-4415-6A37-E08B123F71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18AEBB-2D2E-068C-4796-3DA6F92635DF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03406-icon-service-Defender-HMI.svg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CE8A609B-F781-D6D4-16F8-DF52C35C826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59093-FD7B-561A-4F03-47E6683A6B3E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03407-icon-service-Defender-Marquee.svg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80E9921A-6D86-F6C1-284C-BC31D52EC4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83050"/>
            <a:ext cx="505327" cy="5334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5EBD142-18FC-1E9B-FFB7-8A08010ECA7D}"/>
              </a:ext>
            </a:extLst>
          </p:cNvPr>
          <p:cNvSpPr txBox="1"/>
          <p:nvPr/>
        </p:nvSpPr>
        <p:spPr>
          <a:xfrm>
            <a:off x="1905000" y="45275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03408-icon-service-Defender-Robot-Controller.svg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76E21BA5-3B6E-1627-0799-46CA92F4FA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7CF5021-3BCE-D2E0-DA65-C0A19491BECF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03409-icon-service-Defender-Sensor.svg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D7B181E7-03F0-8DDC-C677-15DBF09036E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623EE6-50A8-A2C7-D978-B5C3CB7C0923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03410-icon-service-Defender-Slot.svg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9FDD90B6-43AB-EFE1-9FDC-360C971474C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0135CBE-B309-77A5-4636-F41FFAD86A72}"/>
              </a:ext>
            </a:extLst>
          </p:cNvPr>
          <p:cNvSpPr txBox="1"/>
          <p:nvPr/>
        </p:nvSpPr>
        <p:spPr>
          <a:xfrm>
            <a:off x="7239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03411-icon-service-Defender-Web-Guiding-System.svg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B359D776-7321-4981-F789-D79CC2A4EA0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3981450"/>
            <a:ext cx="509411" cy="4826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C37576-D5C5-9AFD-E836-50D82964B815}"/>
              </a:ext>
            </a:extLst>
          </p:cNvPr>
          <p:cNvSpPr txBox="1"/>
          <p:nvPr/>
        </p:nvSpPr>
        <p:spPr>
          <a:xfrm>
            <a:off x="9017000" y="44259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03412-icon-service-Defender-DCS-Controller.svg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4EEA72CA-48A7-B12B-E88F-65498ED32E3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D57635-6012-86B1-DA1A-E7B16F11A859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03413-icon-service-Defender-Distributer-Control-System.svg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758CA54D-4AE5-2AC5-3F98-92DC2F6172C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D263FC-5668-4535-A1FA-E3C7028D54E5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03414-icon-service-Defender-Engineering-Station.svg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00ED34B-B54D-15DC-F63A-1861537C360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9F4E69-B66A-3ADF-40C3-7006C3EADADB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03415-icon-service-Defender-Industrial-Packaging-System.svg</a:t>
            </a:r>
            <a:endParaRPr kumimoji="1" lang="ja-JP" altLang="en-US" sz="1050"/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9DB17A7B-E2FF-F474-57AE-FA551492C47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F6D2D3-B1F1-E0C9-EF68-6DF27C63BC18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03416-icon-service-Defender-Industrial-Printer.svg</a:t>
            </a:r>
            <a:endParaRPr kumimoji="1" lang="ja-JP" altLang="en-US" sz="105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6CEBD511-9BB2-53B7-C75B-9E0E30BA581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81C84C1-13E1-3A85-8933-2D5572414C1B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03417-icon-service-Defender-Industrial-Scale-System.svg</a:t>
            </a:r>
            <a:endParaRPr kumimoji="1" lang="ja-JP" altLang="en-US" sz="1050"/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54C4413C-C848-BD43-1EA9-AE325F74A92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962650"/>
            <a:ext cx="502920" cy="5588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E671124-A10C-DD27-52BA-5A9FE16A89E0}"/>
              </a:ext>
            </a:extLst>
          </p:cNvPr>
          <p:cNvSpPr txBox="1"/>
          <p:nvPr/>
        </p:nvSpPr>
        <p:spPr>
          <a:xfrm>
            <a:off x="7239000" y="64071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03418-icon-service-Defender-Industrial-Robot.svg</a:t>
            </a:r>
            <a:endParaRPr kumimoji="1" lang="ja-JP" altLang="en-US" sz="1050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EE07F56B-2EA9-EC47-1A62-E6746E21154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B9E7828-0E49-0B28-7578-85B29A5B587F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03419-icon-service-Defender-Meter.svg</a:t>
            </a:r>
            <a:endParaRPr kumimoji="1" lang="ja-JP" altLang="en-US" sz="1050"/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D00DC859-174D-2A9B-3DFB-E4002D8E4EF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941C06A-34B4-4B0E-6AB5-1B209B3177C6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03420-icon-service-Defender-PLC.svg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875625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E8D32DA3-8248-A0E7-8B89-E049BF2F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B1D82-009E-3E97-EF45-CB847EFDDA25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03421-icon-service-Defender-Pneumatic-Device.svg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68904C2F-0BE6-9C8F-E013-0D44A3BCE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4065B9-E8DA-4774-9D6B-DB55C58A57C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03422-icon-service-Defender-Programable-Board.svg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2DDAF1C-D3FB-38C1-2219-03D2D774A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A144D8-3D3D-6B36-04E6-07D257967E9C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03423-icon-service-Defender-Relay.svg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AAD1BC4F-1D18-CD26-3975-C8775FED8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B4A6E8-4782-4C76-CB86-FA64AF088B1C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03424-icon-service-Defender-RTU.svg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6C4935D6-6456-4688-9494-56A419790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AF01C6-EF51-9B2D-BB35-5403AC06EAA2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03468-icon-service-HDI-AKS-Cluster.svg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5BCD8C8-D00A-15AA-EEBC-FD6CC429B2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B1B6DD4-72E5-921C-EBDE-6D6EEBB5DA6D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10018-icon-service-Azure-A.svg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390FAFC2-6AA9-AC05-378B-3958303D7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1336A-702A-FDD4-E23D-3ABF96B23B36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10077-icon-service-Local-Network-Gateways.svg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558CF63E-3D2E-FDC4-62A7-3F0D9437CB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843207-019C-D4B3-CCDF-0F31E4E4D310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10117-icon-service-Edge-Management.svg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6468B8D-6546-D408-8A49-2F8DA0425D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852C38-3F50-6CD1-3797-815AEF1CB36E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10139-icon-service-Instance-Pools.svg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6E14DF0C-5C9E-3894-901C-D2FBC9799D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39FE3FB-58A4-C72F-2339-E37F86E4364F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10190-icon-service-Azure-Sphere.svg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BFE3827-6493-C784-B045-99069B74C4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E88F6D-E300-3B01-62DE-96F8B7EAA431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10232-icon-service-App-Registrations.svg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2F74C7F7-DDBC-73A5-956C-5F929ACFE9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0FFD88-0AF1-B7F9-D89D-9ACB40CC0A3D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10334-icon-service-Exchange-On-Premises-Access.svg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03DC81CD-8386-6D83-ED51-1198C1769B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97CBFC-1B61-0FFE-695E-5EE9865C1A2F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10355-icon-service-WAC.svg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8472E33F-0C88-9240-2205-8C24215DAF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055E491-185A-5924-5541-60B70625646C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10422-icon-service-AzureAttestation.svg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83B97996-475D-6677-C1E0-FA4F5FD1955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76475AC-AE3B-865A-C62E-576450AB8941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10778-icon-service-RTOS.svg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71169FCC-5864-17C2-CEC0-A9F51874B4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D323CF-0157-B883-E8A2-1358C9E93DE9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10846-icon-service-Web-Jobs.svg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111610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AA557E-4610-8955-DD8B-E833898071E6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security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97AE039C-137C-AD27-4DB0-81F4567B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414F36-43E5-CD9C-6C37-0EEE3FC3381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00378-icon-service-Detonation.svg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F3209B8-41ED-AD18-8A6C-968E546F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3BD584-393F-C697-F902-8E5F20DA59B4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02247-icon-service-Microsoft-Defender-for-IoT.svg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3812122-F6B8-472D-EE70-A7671AC24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02705E-942A-9BCE-D70F-388DEFE13ECB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02251-icon-service-Azure-AD-Privleged-Identity-Management.svg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6C3ADA95-C2BB-23ED-E938-12881D2BC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CBC5BC-4006-F83A-CE72-7CAEFF5929B2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03336-icon-service-Microsoft-Defender-EASM.svg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2B7D3207-0E9F-8891-CF7D-F2CC3D98CF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4BADFD-689E-AE7C-FB85-91BD9121DA77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03340-icon-service-Identity-Secure-Score.svg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B0E5D4D3-0A6A-AED0-AEE2-8F1EAEEA1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53AD0A-B226-5C4A-87C8-2DD725D824C1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03341-icon-service-Azure-AD-Risky-Signins.svg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934B30DB-2CDE-A330-84CF-E9E28A5C60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5B1E4F-5A43-D9A3-AAC8-5AA040FD6EEE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03342-icon-service-Azure-AD-Risky-Users.svg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2CA48465-631B-3E47-F225-6C863B8586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786091-50A3-50C5-0FC6-E57EA5B531D8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03343-icon-service-Azure-AD-Authentication-Methods.svg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9C1E3256-9A76-C171-C83D-FECB5D3670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088FB6-BBA3-0649-7808-90E78123E3C7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03344-icon-service-Multifactor-Authentication.svg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1A0AAE0-2EDA-B18B-F740-7114F2DB55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DB56954-DE12-EC02-CD84-2E22DC0EF515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10229-icon-service-Azure-Information-Protection.svg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FF3C52F5-3547-DA1C-F836-727CE0DF24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2A1AC8D-F247-877D-2714-23F7457730A0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10231-icon-service-Azure-AD-Identity-Protection.svg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35A43054-D0C0-4E29-BD6D-78941C650B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FB79F7-CE7D-EC55-6EF4-D16E6575763D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10233-icon-service-Conditional-Access.svg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F30AEFE1-5740-352A-4BFE-E2FBA07174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B8455FF-5CE8-CD64-0D4E-E6EB7EA75007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10241-icon-service-Microsoft-Defender-for-Cloud.svg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3684FD3C-FD95-80C9-1214-F736C09C99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ECC32D7-5D7E-AE32-07AC-E76CF7FE6C74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10244-icon-service-Application-Security-Groups.svg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D67E0E8A-ECA4-F93D-9D64-376D08725C4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E58F1E-85EB-55B2-9785-892C4EB9AAF1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10245-icon-service-Key-Vaults.svg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DE9250F0-2655-C484-6CF1-E17F39F0D3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3CA1E18-3B95-52B3-06BA-910B0D230D5F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10248-icon-service-Azure-Sentinel.svg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7C975E85-7080-C3BE-09F1-6630D3AC143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19137CB-4AD8-6EB0-D8AB-84EB657255C8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10433-icon-service-User-Settings.svg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1E0AB46A-5448-F3B9-93D4-49E01AD4A80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5C961CC-95F9-B508-AAE1-F672A9CEF10D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10572-icon-service-ExtendedSecurityUpdates.svg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681838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6C63DF-0685-8685-6580-D6D6476482FB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storage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B805CA7-910A-645E-B5D3-D9E5FED5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B8246-6E46-CD30-6E68-742B86B231E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00017-icon-service-Recovery-Services-Vaults.svg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8BC3ABD-115B-630D-7533-E30A44727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EA1D23-25E4-4946-1E8A-CDFA51574340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00691-icon-service-Azure-Databox-Gateway.svg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8090E4B-892D-255C-A173-6AE864C4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E53F28-6BAD-5C14-04A1-F1E5754B60AC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00776-icon-service-Azure-HCP-Cache.svg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CF8CECF7-B2B6-A0FD-8814-95D7F98F5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52CA70-DE09-B033-77E9-E175B26FAB9A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10086-icon-service-Storage-Accounts.svg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1144B7AB-8E25-6210-5272-E1D4FA416C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818227-8F90-DD6A-B9D1-2917E91190AB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10087-icon-service-Storage-Accounts-(Classic).svg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0DC345B0-5143-4862-F560-AF1BC106C4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20C010F-66FF-7396-A7AC-BAE5869CBB11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10089-icon-service-StorSimple-Device-Managers.svg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F6665C3-AF74-18ED-B3B4-291721DEAD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CD332E-C634-87E6-7330-72D9455594A5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10090-icon-service-Data-Lake-Storage-Gen1.svg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570B05DE-DFE3-02A3-9914-E1F87D4E68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6471E7-EA27-E09C-1114-CD1E2D5FA2D2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10091-icon-service-Storage-Explorer.svg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39830BA4-C45D-D6BD-062B-F01AE9B9B9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EA50A1F-F030-B8D3-164C-9F1AA0035320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10092-icon-service-StorSimple-Data-Managers.svg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331CB11-6A88-3804-C3A9-D8AA70E584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0E1397-C7FA-B5CF-E5A0-3DB402F94D46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10093-icon-service-Storage-Sync-Services.svg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6CA6C079-5364-6E46-B21F-E3ADA6C937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D9544C-3931-350B-0953-E10CA9AF5250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10094-icon-service-Data-Box.svg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5CA0C93-B612-95AB-1C9D-FAEE8F5172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7EC2617-D698-DAC1-369D-FF3EF0EED41A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10095-icon-service-Azure-Stack-Edge.svg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79BABAD6-0269-6BC2-D789-D37327831E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752B43-C11E-9EE3-97CE-1C0EEA77846E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10096-icon-service-Azure-NetApp-Files.svg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E6680354-A511-2724-188A-87709B6F70A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3AA453-DD20-DD96-529D-FEBF775ED1B2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10097-icon-service-Data-Share-Invitations.svg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BF695260-E97A-D10C-4027-37EDFDA803F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EFEEBE8-E6CA-4FFB-326E-36C6C6D7610C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10098-icon-service-Data-Shares.svg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ED7AF352-6C8E-4639-9651-0ED008E0B8B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FA98718-59CC-00FB-C115-53DC076C9C56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10100-icon-service-Import-Export-Jobs.svg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0D26EB53-09EC-CC07-756C-3527D28074D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D5EF80-A997-7030-D1FE-6D89B90B25FC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10400-icon-service-Azure-Fileshares.svg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638167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83B9B1-B72D-3018-DFE4-0B43162D158D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web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42DFEE2-7C4B-C387-8DCF-BC4607A9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0050F4-7D22-4477-7083-8E60A0DFC70C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00046-icon-service-App-Service-Plans.svg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8BA8C94-404B-4A73-CD92-0AE061BB8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2D1DE2-74AC-79A9-5FB1-DC2539CB00B7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00049-icon-service-App-Service-Certificates.svg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99D7A53-CDDE-2D70-DE0B-604A66521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5B34CB-DFDC-18BF-B4E1-84B87A2B8A18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00050-icon-service-App-Service-Domains.svg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2CFCB55F-7415-00AF-AE1F-CE80A9157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3D53D9-DDC3-6371-0DBE-95F2EB9DE6F6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01007-icon-service-Static-Apps.svg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C1F3923A-B6A6-C7DE-32CE-E78CEF020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6960E27-BD38-7005-27D0-58E801684219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03291-icon-service-API-Center.svg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00F1E063-DDF4-2CB0-B1CB-2980885758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720DE1-EF90-E386-EDDF-25BE283EBB25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03335-icon-service-Power-Platform.svg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C783DBEF-AAB2-2BD4-B59A-B7750E4946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1392E9F-5108-A993-2FA0-4DCA4B2F635D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03397-icon-service-App-Space.svg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596969B-7DAB-4752-D10E-CD86C7A74F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30EB3FD-7A3C-55FE-3FA1-F34E5EA01A16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10035-icon-service-App-Services.svg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224A4F39-0E23-6F26-DA4A-9C14FB41A1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5CA780-9A41-607F-01A9-4B1D4296E071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10042-icon-service-API-Management-Services.svg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6E2C9ECB-42D8-7D85-060B-FF46F7DA59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6031C0-2F56-A6A4-EE1B-73AAC7943D46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10044-icon-service-Cognitive-Search.svg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34CE588C-4C2E-A32B-61D5-B2825A52E8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70B59D-CB75-504C-2A2B-91237F22475F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10047-icon-service-App-Service-Environments.svg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6F98816C-0609-5DAB-97C1-D6E20CECA3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2415394-891A-DF11-F3D8-95D9B1620715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10048-icon-service-API-Connections.svg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413368D4-2770-BFF7-9953-DF545683DC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ADCC941-DC9D-A8CA-6608-45ACCA7573B9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10052-icon-service-SignalR.svg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E85CC0EA-6725-4EFD-68B3-997AFEC9BB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438E1F-6ABF-3090-C29E-5787B3BEA0B7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10053-icon-service-Notification-Hub-Namespaces.svg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2BDD1DA0-F3C3-DA76-C47E-B133731EFB8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31E8A1E-5C1B-8E3E-3548-4576955D18AC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10073-icon-service-Front-Door-and-CDN-Profiles.svg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9351F4AE-8A17-6F75-7EB2-77A9404868E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CA6BF10-3B23-B5EB-2473-BE2D51E8D6A2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10162-icon-service-Cognitive-Services.svg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C26F2C2D-C7B9-58C9-BBD0-726A3C8FE0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5ED251-DDF0-4B10-ECF9-CF3FC507FDE2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10309-icon-service-Azure-Media-Service.svg</a:t>
            </a:r>
            <a:endParaRPr kumimoji="1" lang="ja-JP" altLang="en-US" sz="105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5A7850D3-3BF0-3C4E-3D3E-9B981A65B6A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601AAB-1577-BB23-29CC-FA2178A201EA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10370-icon-service-Azure-Spring-Apps.svg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8869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3CED0E-D16F-FCDF-A114-E7F08F3D55AF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ai + machine learning</a:t>
            </a:r>
            <a:endParaRPr kumimoji="1" lang="ja-JP" altLang="en-US" sz="2500" u="sng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6A7B501D-4993-F2FE-31BF-6E66B7C41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2A5353-D616-25C9-4812-24BD8219ADFD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00028-icon-service-Batch-AI.svg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E36B02B-5576-0FAF-20DF-754CB43C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C8C6FA-49F9-F3C3-8891-760804BB0A7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00030-icon-service-Machine-Learning-Studio-(Classic)-Web-Services.svg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821567D2-E14D-FB98-121B-D00AD753E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CBBF55-7123-6942-EE4B-9367B877C5F3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00031-icon-service-Genomics.svg</a:t>
            </a:r>
            <a:endParaRPr kumimoji="1" lang="ja-JP" altLang="en-US" sz="105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4F50CBCD-B5C9-5F8B-2F0B-A7FF2514A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DAE4A4-D9FF-25EA-C89B-3EB8A9E53E46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00792-icon-service-Computer-Vision.svg</a:t>
            </a:r>
            <a:endParaRPr kumimoji="1" lang="ja-JP" altLang="en-US" sz="105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F417C710-01C7-D810-8DAA-6E4DF044BD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7596BF-0107-2076-0ED8-ECA11115AF93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00793-icon-service-Custom-Vision.svg</a:t>
            </a:r>
            <a:endParaRPr kumimoji="1" lang="ja-JP" altLang="en-US" sz="1050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84D1C750-15DD-9B4E-A380-0812B5A74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6B5BD7-EB2F-FC44-DABD-67B57548B4B9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00794-icon-service-Face-APIs.svg</a:t>
            </a:r>
            <a:endParaRPr kumimoji="1" lang="ja-JP" altLang="en-US" sz="1050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4A7C54E0-24CE-A077-0540-E1C63961FC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FE197F-8C6A-AC5B-032B-029AB6A31C41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00795-icon-service-Content-Moderators.svg</a:t>
            </a:r>
            <a:endParaRPr kumimoji="1" lang="ja-JP" altLang="en-US" sz="105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D3DDE71-6282-9A73-A09E-844AA88D98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53ED631-1876-18BF-EEEA-777699E33875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00796-icon-service-Personalizers.svg</a:t>
            </a:r>
            <a:endParaRPr kumimoji="1" lang="ja-JP" altLang="en-US" sz="105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7F0B4552-1143-A001-7E91-A186808D99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B5A4DD-ACD6-3DCC-C307-2F9FCCBAD618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00797-icon-service-Speech-Services.svg</a:t>
            </a:r>
            <a:endParaRPr kumimoji="1" lang="ja-JP" altLang="en-US" sz="105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D08A52C2-91B6-82D7-271E-6F958472E1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162CCF-940D-94DB-35E6-4ED92C7A6AEB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00799-icon-service-QnA-Makers.svg</a:t>
            </a:r>
            <a:endParaRPr kumimoji="1" lang="ja-JP" altLang="en-US" sz="105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18F523C-C011-5808-BEC6-DEAA4A275B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FA4A873-D6F9-2CA3-9627-AB410AC3C81B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00800-icon-service-Translator-Text.svg</a:t>
            </a:r>
            <a:endParaRPr kumimoji="1" lang="ja-JP" altLang="en-US" sz="1050"/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644B6B5F-906C-C408-BC3E-CB22B88E0F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34DF24B-3566-087D-80E0-5CC688D1676C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00801-icon-service-Language-Understanding.svg</a:t>
            </a:r>
            <a:endParaRPr kumimoji="1" lang="ja-JP" altLang="en-US" sz="1050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2B1938D2-68C2-420D-C6DB-5CA38D0586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877DBD-2F71-9C57-16FB-1E4AF35521F9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00812-icon-service-Immersive-Readers.svg</a:t>
            </a:r>
            <a:endParaRPr kumimoji="1" lang="ja-JP" altLang="en-US" sz="1050"/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757404C2-9F5D-22B5-35CB-3C23A25167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DF5682-1F80-3F5C-1142-5284091C4DC9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00814-icon-service-Anomaly-Detector.svg</a:t>
            </a:r>
            <a:endParaRPr kumimoji="1" lang="ja-JP" altLang="en-US" sz="1050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A0DA9881-9797-FCC9-48CB-FBCC6647571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04C333A-0E65-5476-6DA0-F7F6841AB40E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00819-icon-service-Form-Recognizers.svg</a:t>
            </a:r>
            <a:endParaRPr kumimoji="1" lang="ja-JP" altLang="en-US" sz="1050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0A672429-74EE-3172-636E-B84FEAC32EF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C3E7DC7-712E-DE75-2F9E-7007A9FC6749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01239-icon-service-Azure-Experimentation-Studio.svg</a:t>
            </a:r>
            <a:endParaRPr kumimoji="1" lang="ja-JP" altLang="en-US" sz="105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3329408E-01CF-8743-7857-ECB3A33868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8429A34-96B8-683E-E298-995DB8AA1B95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01688-icon-service-Azure-Object-Understanding.svg</a:t>
            </a:r>
            <a:endParaRPr kumimoji="1" lang="ja-JP" altLang="en-US" sz="1050"/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1DE9F379-2EC7-B408-052B-D84C822612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15000" y="4032250"/>
            <a:ext cx="508000" cy="5080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AA38F2D-1685-C0AC-258A-AF38029BB006}"/>
              </a:ext>
            </a:extLst>
          </p:cNvPr>
          <p:cNvSpPr txBox="1"/>
          <p:nvPr/>
        </p:nvSpPr>
        <p:spPr>
          <a:xfrm>
            <a:off x="5461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02409-icon-service-Metrics-Advisor.svg</a:t>
            </a:r>
            <a:endParaRPr kumimoji="1" lang="ja-JP" altLang="en-US" sz="1050"/>
          </a:p>
        </p:txBody>
      </p:sp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E3A6BD30-D684-3430-D385-7F644481266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93000" y="3803650"/>
            <a:ext cx="506186" cy="3937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2889531-D6A5-5D1C-CDA3-AF30047E761A}"/>
              </a:ext>
            </a:extLst>
          </p:cNvPr>
          <p:cNvSpPr txBox="1"/>
          <p:nvPr/>
        </p:nvSpPr>
        <p:spPr>
          <a:xfrm>
            <a:off x="7239000" y="42481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02749-icon-service-Azure-Applied-AI-Services.svg</a:t>
            </a:r>
            <a:endParaRPr kumimoji="1" lang="ja-JP" altLang="en-US" sz="1050"/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C6D09C40-E7DA-2A92-C9BF-16E239AEB00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71000" y="4032250"/>
            <a:ext cx="508000" cy="508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6E5B6A3-1000-2424-64D6-77B23073F9EA}"/>
              </a:ext>
            </a:extLst>
          </p:cNvPr>
          <p:cNvSpPr txBox="1"/>
          <p:nvPr/>
        </p:nvSpPr>
        <p:spPr>
          <a:xfrm>
            <a:off x="901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02876-icon-service-Language.svg</a:t>
            </a:r>
            <a:endParaRPr kumimoji="1" lang="ja-JP" altLang="en-US" sz="1050"/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957E2A10-118F-4717-9F95-53F8FDA04DA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49000" y="4032250"/>
            <a:ext cx="508000" cy="5080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97D544-2131-EC11-DEC6-A67EEA95C3A8}"/>
              </a:ext>
            </a:extLst>
          </p:cNvPr>
          <p:cNvSpPr txBox="1"/>
          <p:nvPr/>
        </p:nvSpPr>
        <p:spPr>
          <a:xfrm>
            <a:off x="1079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03173-icon-service-Cognitive-Services-Decisions.svg</a:t>
            </a:r>
            <a:endParaRPr kumimoji="1" lang="ja-JP" altLang="en-US" sz="1050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3E1EBF2D-C5A7-506B-A659-414A03AF103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1000" y="5810250"/>
            <a:ext cx="508000" cy="508000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36AE22F-C895-8BE3-C70E-0E21A2C8D731}"/>
              </a:ext>
            </a:extLst>
          </p:cNvPr>
          <p:cNvSpPr txBox="1"/>
          <p:nvPr/>
        </p:nvSpPr>
        <p:spPr>
          <a:xfrm>
            <a:off x="12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03321-icon-service-Serverless-Search.svg</a:t>
            </a:r>
            <a:endParaRPr kumimoji="1" lang="ja-JP" altLang="en-US" sz="1050"/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BBCEF767-0166-7985-B8D1-983483988DD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159000" y="5810250"/>
            <a:ext cx="508000" cy="5080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06E48E-E21F-07B0-990F-63CC610D8A17}"/>
              </a:ext>
            </a:extLst>
          </p:cNvPr>
          <p:cNvSpPr txBox="1"/>
          <p:nvPr/>
        </p:nvSpPr>
        <p:spPr>
          <a:xfrm>
            <a:off x="190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03337-icon-service-Bonsai.svg</a:t>
            </a:r>
            <a:endParaRPr kumimoji="1" lang="ja-JP" altLang="en-US" sz="105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EA5E2A9F-A198-2A6D-7A1A-25C5219A5D5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37000" y="5810250"/>
            <a:ext cx="508000" cy="508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9562EE7-91DD-A375-1C2B-9036D2A2E71C}"/>
              </a:ext>
            </a:extLst>
          </p:cNvPr>
          <p:cNvSpPr txBox="1"/>
          <p:nvPr/>
        </p:nvSpPr>
        <p:spPr>
          <a:xfrm>
            <a:off x="3683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03438-icon-service-Azure-OpenAI.svg</a:t>
            </a:r>
            <a:endParaRPr kumimoji="1" lang="ja-JP" altLang="en-US" sz="1050"/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315E8B24-72FC-CA44-2CCB-2A6B4FFAC70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715000" y="5810250"/>
            <a:ext cx="508000" cy="508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B953808-8412-B3E1-1DC9-682235782761}"/>
              </a:ext>
            </a:extLst>
          </p:cNvPr>
          <p:cNvSpPr txBox="1"/>
          <p:nvPr/>
        </p:nvSpPr>
        <p:spPr>
          <a:xfrm>
            <a:off x="5461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03513-icon-service-AI-Studio.svg</a:t>
            </a:r>
            <a:endParaRPr kumimoji="1" lang="ja-JP" altLang="en-US" sz="1050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93CFB29D-3FC7-06A7-F008-4B7FFF5889A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93000" y="5810250"/>
            <a:ext cx="508000" cy="5080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771DE8E-ACBD-85B1-B338-0D3F2ED8EDBE}"/>
              </a:ext>
            </a:extLst>
          </p:cNvPr>
          <p:cNvSpPr txBox="1"/>
          <p:nvPr/>
        </p:nvSpPr>
        <p:spPr>
          <a:xfrm>
            <a:off x="7239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10044-icon-service-Cognitive-Search.svg</a:t>
            </a:r>
            <a:endParaRPr kumimoji="1" lang="ja-JP" altLang="en-US" sz="1050"/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8C30834A-8EB5-3F7A-5055-E2ED56A553E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71000" y="5810250"/>
            <a:ext cx="508000" cy="5080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A24E796-9870-ED95-58F1-7999A8CD3007}"/>
              </a:ext>
            </a:extLst>
          </p:cNvPr>
          <p:cNvSpPr txBox="1"/>
          <p:nvPr/>
        </p:nvSpPr>
        <p:spPr>
          <a:xfrm>
            <a:off x="9017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10162-icon-service-Cognitive-Services.svg</a:t>
            </a:r>
            <a:endParaRPr kumimoji="1" lang="ja-JP" altLang="en-US" sz="1050"/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3F4B23B2-44A1-8F5D-305C-0B074D5AB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49000" y="5810250"/>
            <a:ext cx="508000" cy="508000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1DEA41-240E-83CE-EB99-8340F8EF521C}"/>
              </a:ext>
            </a:extLst>
          </p:cNvPr>
          <p:cNvSpPr txBox="1"/>
          <p:nvPr/>
        </p:nvSpPr>
        <p:spPr>
          <a:xfrm>
            <a:off x="10795000" y="6254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10164-icon-service-Genomics-Accounts.svg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6008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532BC71F-5E89-533B-7451-282E0F6C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45B53-8C86-966C-722D-1800DB46696F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10165-icon-service-Bot-Services.svg</a:t>
            </a:r>
            <a:endParaRPr kumimoji="1" lang="ja-JP" altLang="en-US" sz="105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2A1701F-A834-9D9A-981E-996B2525D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006755-9A02-6663-FE7B-5E000F96331A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10166-icon-service-Machine-Learning.svg</a:t>
            </a:r>
            <a:endParaRPr kumimoji="1" lang="ja-JP" altLang="en-US" sz="105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5C9E57A-C7CC-8163-7F15-5FA041B86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E485B2-EFE3-D95B-47BE-E57738063CCB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10167-icon-service-Machine-Learning-Studio-Workspaces.svg</a:t>
            </a:r>
            <a:endParaRPr kumimoji="1" lang="ja-JP" altLang="en-US" sz="1050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ADA0B651-87A0-5012-1686-5F01813F7C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103EA6-13FC-8347-889D-97ACE0BE01DE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10168-icon-service-Machine-Learning-Studio-Web-Service-Plans.svg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98849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A1DBC7-42F2-D892-5BD9-7247217A3863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analytics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9A43C39-FB03-2D53-80B9-435026AB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E868B9-896D-3989-CBB5-48B66B0E8A28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00009-icon-service-Log-Analytics-Workspaces.svg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AB7B2FC-F30E-5ECF-ACD0-632D11830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B90EF8-815F-1438-AAF9-A839F7E186CF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00039-icon-service-Event-Hubs.svg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F9B3D49-8031-EB28-BDB1-3371F319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0C27AA-F77B-27E1-E56A-CCEB70F38301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00042-icon-service-Stream-Analytics-Jobs.svg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9CE75E9-2B63-C70A-0C90-21DE8FF709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F6231D-7134-2F88-DE0C-A3155097F55C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00562-icon-service-Endpoint-Analytics.svg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32975F6C-CAB4-85D1-1009-1A2A3E22FF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BCA177-5158-B5B8-D4BA-F3AC91C34356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00606-icon-service-Azure-Synapse-Analytics.svg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EC4AA5FE-5A0D-6E0C-ECC9-2F3374FAC7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0886B3-2052-C5B8-367E-7881BE54F218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02189-icon-service-Azure-Workbooks.svg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3BFF931-2CD7-B997-BB9D-8FDD3FA79D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FAEF7AD-86B8-5F00-2BD7-BBB9C0F7F9D6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02209-icon-service-Private-Link-Services.svg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8B1B3B9E-54D3-BA01-F5F6-A858747F7F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388730-F2F8-53E4-4EA1-5219AC43EA3E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03332-icon-service-Power-BI-Embedded.svg</a:t>
            </a:r>
            <a:endParaRPr kumimoji="1" lang="ja-JP" altLang="en-US" sz="105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DC5C0DF7-AFC5-27FD-CA50-4567E3554C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59000" y="2254250"/>
            <a:ext cx="508000" cy="50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9150245-7BD8-185F-0EAB-D999AFD1B68B}"/>
              </a:ext>
            </a:extLst>
          </p:cNvPr>
          <p:cNvSpPr txBox="1"/>
          <p:nvPr/>
        </p:nvSpPr>
        <p:spPr>
          <a:xfrm>
            <a:off x="190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03335-icon-service-Power-Platform.svg</a:t>
            </a:r>
            <a:endParaRPr kumimoji="1" lang="ja-JP" altLang="en-US" sz="105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424CE574-6FB9-5BD9-0877-E39769E612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7000" y="2254250"/>
            <a:ext cx="508000" cy="50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E7CA9E-91E3-2374-A602-BC30C577D9CF}"/>
              </a:ext>
            </a:extLst>
          </p:cNvPr>
          <p:cNvSpPr txBox="1"/>
          <p:nvPr/>
        </p:nvSpPr>
        <p:spPr>
          <a:xfrm>
            <a:off x="3683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10126-icon-service-Data-Factories.svg</a:t>
            </a:r>
            <a:endParaRPr kumimoji="1" lang="ja-JP" altLang="en-US" sz="105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F407CC6B-7D76-3989-91A4-859CE84635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000" y="2254250"/>
            <a:ext cx="508000" cy="508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080714-2F05-2DF1-6BC5-2575A987EA65}"/>
              </a:ext>
            </a:extLst>
          </p:cNvPr>
          <p:cNvSpPr txBox="1"/>
          <p:nvPr/>
        </p:nvSpPr>
        <p:spPr>
          <a:xfrm>
            <a:off x="5461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10142-icon-service-HD-Insight-Clusters.svg</a:t>
            </a:r>
            <a:endParaRPr kumimoji="1" lang="ja-JP" altLang="en-US" sz="105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0195BAD4-C335-717B-7F55-B6CAF7D6E21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3000" y="2254250"/>
            <a:ext cx="508000" cy="508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C23CBFB-561E-BC07-1FC7-86D150683689}"/>
              </a:ext>
            </a:extLst>
          </p:cNvPr>
          <p:cNvSpPr txBox="1"/>
          <p:nvPr/>
        </p:nvSpPr>
        <p:spPr>
          <a:xfrm>
            <a:off x="7239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10143-icon-service-Data-Lake-Analytics.svg</a:t>
            </a:r>
            <a:endParaRPr kumimoji="1" lang="ja-JP" altLang="en-US" sz="105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777A98BB-AF9B-27CD-EE1E-D302A59A1AA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2254250"/>
            <a:ext cx="508000" cy="508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D193C4-7808-DDF9-292F-FDCCBC38B18A}"/>
              </a:ext>
            </a:extLst>
          </p:cNvPr>
          <p:cNvSpPr txBox="1"/>
          <p:nvPr/>
        </p:nvSpPr>
        <p:spPr>
          <a:xfrm>
            <a:off x="901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10145-icon-service-Azure-Data-Explorer-Clusters.svg</a:t>
            </a:r>
            <a:endParaRPr kumimoji="1" lang="ja-JP" altLang="en-US" sz="105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576D2E5C-2413-4133-4BB7-D5CAFFD503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9000" y="2254250"/>
            <a:ext cx="508000" cy="508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8A90386-7E38-F388-F3A6-A63A7047821A}"/>
              </a:ext>
            </a:extLst>
          </p:cNvPr>
          <p:cNvSpPr txBox="1"/>
          <p:nvPr/>
        </p:nvSpPr>
        <p:spPr>
          <a:xfrm>
            <a:off x="10795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10148-icon-service-Analysis-Services.svg</a:t>
            </a:r>
            <a:endParaRPr kumimoji="1" lang="ja-JP" altLang="en-US" sz="105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D5AB7FF4-14F4-E782-C4C7-168BACD184F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000" y="4032250"/>
            <a:ext cx="508000" cy="508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EE572E-B36C-065D-6801-A9926F14C830}"/>
              </a:ext>
            </a:extLst>
          </p:cNvPr>
          <p:cNvSpPr txBox="1"/>
          <p:nvPr/>
        </p:nvSpPr>
        <p:spPr>
          <a:xfrm>
            <a:off x="127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10149-icon-service-Event-Hub-Clusters.svg</a:t>
            </a:r>
            <a:endParaRPr kumimoji="1" lang="ja-JP" altLang="en-US" sz="105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C4E3DE1E-4AA7-6E56-A533-CD27CDA48F8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59000" y="4032250"/>
            <a:ext cx="508000" cy="508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D5C7F3-0E9B-E06C-90C3-9F12A0C1AF5D}"/>
              </a:ext>
            </a:extLst>
          </p:cNvPr>
          <p:cNvSpPr txBox="1"/>
          <p:nvPr/>
        </p:nvSpPr>
        <p:spPr>
          <a:xfrm>
            <a:off x="1905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10150-icon-service-Data-Lake-Store-Gen1.svg</a:t>
            </a:r>
            <a:endParaRPr kumimoji="1" lang="ja-JP" altLang="en-US" sz="105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9B832A6-64F8-A197-8A29-7A4F7D91D5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37000" y="4032250"/>
            <a:ext cx="508000" cy="508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90EA142-CCC1-24BF-1A5D-415564CAA698}"/>
              </a:ext>
            </a:extLst>
          </p:cNvPr>
          <p:cNvSpPr txBox="1"/>
          <p:nvPr/>
        </p:nvSpPr>
        <p:spPr>
          <a:xfrm>
            <a:off x="3683000" y="4476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10787-icon-service-Azure-Databricks.svg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54349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3BD1F7-2E84-BF43-61CE-D1177973B1B6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app services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6B1956A7-897B-EE16-9C49-BD0A7E90C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A59811-D8E2-426F-C985-97CE62EC74BB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00046-icon-service-App-Service-Plans.svg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37AEF47-B821-D0BE-C386-CE729B7C8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E0BE27-AA81-E4CE-A91C-F1FA9F2E5E4C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00049-icon-service-App-Service-Certificates.svg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2562A92-F33B-C908-EE99-B11A83C21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8C73A-19C5-DEBB-FB7F-7CB2EFF952DE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00050-icon-service-App-Service-Domains.svg</a:t>
            </a:r>
            <a:endParaRPr kumimoji="1" lang="ja-JP" altLang="en-US" sz="105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B2E93941-0892-DBCF-F7E5-C5EFE3EC41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476250"/>
            <a:ext cx="508000" cy="508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DAA169-C1F9-CA22-5C26-2A92307C41B9}"/>
              </a:ext>
            </a:extLst>
          </p:cNvPr>
          <p:cNvSpPr txBox="1"/>
          <p:nvPr/>
        </p:nvSpPr>
        <p:spPr>
          <a:xfrm>
            <a:off x="5461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00056-icon-service-CDN-Profiles.svg</a:t>
            </a:r>
            <a:endParaRPr kumimoji="1" lang="ja-JP" altLang="en-US" sz="105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13EFB67-87CA-E888-02AA-2B7E923347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3000" y="476250"/>
            <a:ext cx="508000" cy="508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2C84D2B-6BFF-1695-33DF-87AFC9E165CC}"/>
              </a:ext>
            </a:extLst>
          </p:cNvPr>
          <p:cNvSpPr txBox="1"/>
          <p:nvPr/>
        </p:nvSpPr>
        <p:spPr>
          <a:xfrm>
            <a:off x="7239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10035-icon-service-App-Services.svg</a:t>
            </a:r>
            <a:endParaRPr kumimoji="1" lang="ja-JP" altLang="en-US" sz="105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6B3A4AF-5B00-CF8A-27BC-3C0048EC58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1000" y="476250"/>
            <a:ext cx="508000" cy="5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281476-8C37-278C-93EB-7A4AB6284663}"/>
              </a:ext>
            </a:extLst>
          </p:cNvPr>
          <p:cNvSpPr txBox="1"/>
          <p:nvPr/>
        </p:nvSpPr>
        <p:spPr>
          <a:xfrm>
            <a:off x="901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10044-icon-service-Cognitive-Search.svg</a:t>
            </a:r>
            <a:endParaRPr kumimoji="1" lang="ja-JP" altLang="en-US" sz="105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E056D00-7F9B-CDF8-CFE6-A6B1941AFB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49000" y="476250"/>
            <a:ext cx="508000" cy="508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D4D45E7-AD65-55FC-7E2B-036617A6034E}"/>
              </a:ext>
            </a:extLst>
          </p:cNvPr>
          <p:cNvSpPr txBox="1"/>
          <p:nvPr/>
        </p:nvSpPr>
        <p:spPr>
          <a:xfrm>
            <a:off x="1079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10045-icon-service-Notification-Hubs.svg</a:t>
            </a:r>
            <a:endParaRPr kumimoji="1" lang="ja-JP" altLang="en-US" sz="105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0380DA0-DEBB-582B-BB8E-C352A07B21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000" y="2254250"/>
            <a:ext cx="508000" cy="50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BB6BDE-0B7D-16C0-EE18-8E3F6D174ECE}"/>
              </a:ext>
            </a:extLst>
          </p:cNvPr>
          <p:cNvSpPr txBox="1"/>
          <p:nvPr/>
        </p:nvSpPr>
        <p:spPr>
          <a:xfrm>
            <a:off x="127000" y="2698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10047-icon-service-App-Service-Environments.svg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74815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A26D12-C343-37E2-CCA3-A65742EB8751}"/>
              </a:ext>
            </a:extLst>
          </p:cNvPr>
          <p:cNvSpPr txBox="1"/>
          <p:nvPr/>
        </p:nvSpPr>
        <p:spPr>
          <a:xfrm>
            <a:off x="190500" y="63500"/>
            <a:ext cx="6350000" cy="3175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2500" u="sng"/>
              <a:t>azure ecosystem</a:t>
            </a:r>
            <a:endParaRPr kumimoji="1" lang="ja-JP" altLang="en-US" sz="2500" u="sng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150334A8-DC3A-6C8E-BB92-8E14F9A53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76250"/>
            <a:ext cx="508000" cy="50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C0019-70A3-8DFD-66DD-54485CCB7E6E}"/>
              </a:ext>
            </a:extLst>
          </p:cNvPr>
          <p:cNvSpPr txBox="1"/>
          <p:nvPr/>
        </p:nvSpPr>
        <p:spPr>
          <a:xfrm>
            <a:off x="127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01038-icon-service-Collaborative-Service.svg</a:t>
            </a:r>
            <a:endParaRPr kumimoji="1" lang="ja-JP" altLang="en-US" sz="105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6576C55-84B8-311D-4A25-5B01D51B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476250"/>
            <a:ext cx="508000" cy="50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1F6011-86E0-1E53-0D91-58F5FAB05C59}"/>
              </a:ext>
            </a:extLst>
          </p:cNvPr>
          <p:cNvSpPr txBox="1"/>
          <p:nvPr/>
        </p:nvSpPr>
        <p:spPr>
          <a:xfrm>
            <a:off x="1905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02354-icon-service-Applens.svg</a:t>
            </a:r>
            <a:endParaRPr kumimoji="1" lang="ja-JP" altLang="en-US" sz="105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EE0677D-4098-017B-AFAB-52D9F9B07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000" y="476250"/>
            <a:ext cx="508000" cy="50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914DB2-6B5C-2B27-9833-675EC61A7E4F}"/>
              </a:ext>
            </a:extLst>
          </p:cNvPr>
          <p:cNvSpPr txBox="1"/>
          <p:nvPr/>
        </p:nvSpPr>
        <p:spPr>
          <a:xfrm>
            <a:off x="3683000" y="920750"/>
            <a:ext cx="1270000" cy="127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r>
              <a:rPr kumimoji="1" lang="en-US" altLang="ja-JP" sz="1050"/>
              <a:t>02573-icon-service-Azure-Hybrid-Center.svg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778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2357</Words>
  <Application>Microsoft Office PowerPoint</Application>
  <PresentationFormat>ワイド画面</PresentationFormat>
  <Paragraphs>734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Office テーマ</vt:lpstr>
      <vt:lpstr>Azure Icon Set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　友顕(851140)クラウドサービス推進部</dc:creator>
  <cp:lastModifiedBy>小野　友顕(851140)マネージドサービス推進部</cp:lastModifiedBy>
  <cp:revision>70</cp:revision>
  <dcterms:created xsi:type="dcterms:W3CDTF">2022-06-10T00:15:21Z</dcterms:created>
  <dcterms:modified xsi:type="dcterms:W3CDTF">2024-07-04T11:40:07Z</dcterms:modified>
</cp:coreProperties>
</file>