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1" r:id="rId16"/>
    <p:sldId id="272" r:id="rId17"/>
    <p:sldId id="273" r:id="rId18"/>
    <p:sldId id="274" r:id="rId19"/>
    <p:sldId id="275" r:id="rId20"/>
    <p:sldId id="276" r:id="rId21"/>
    <p:sldId id="269" r:id="rId22"/>
    <p:sldId id="277" r:id="rId23"/>
    <p:sldId id="270" r:id="rId24"/>
    <p:sldId id="278" r:id="rId25"/>
    <p:sldId id="280" r:id="rId26"/>
    <p:sldId id="279" r:id="rId27"/>
    <p:sldId id="281" r:id="rId28"/>
    <p:sldId id="282" r:id="rId29"/>
    <p:sldId id="283" r:id="rId30"/>
    <p:sldId id="286" r:id="rId31"/>
    <p:sldId id="287" r:id="rId32"/>
    <p:sldId id="288" r:id="rId33"/>
    <p:sldId id="284" r:id="rId34"/>
    <p:sldId id="285" r:id="rId35"/>
    <p:sldId id="300" r:id="rId36"/>
    <p:sldId id="289" r:id="rId37"/>
    <p:sldId id="290" r:id="rId38"/>
    <p:sldId id="291" r:id="rId39"/>
    <p:sldId id="292" r:id="rId40"/>
    <p:sldId id="293" r:id="rId41"/>
    <p:sldId id="294" r:id="rId42"/>
    <p:sldId id="295" r:id="rId43"/>
    <p:sldId id="296" r:id="rId44"/>
    <p:sldId id="297" r:id="rId45"/>
    <p:sldId id="298" r:id="rId46"/>
    <p:sldId id="299" r:id="rId47"/>
    <p:sldId id="301" r:id="rId48"/>
    <p:sldId id="302" r:id="rId49"/>
    <p:sldId id="303" r:id="rId50"/>
    <p:sldId id="304" r:id="rId51"/>
    <p:sldId id="305" r:id="rId52"/>
    <p:sldId id="306" r:id="rId53"/>
    <p:sldId id="307" r:id="rId54"/>
    <p:sldId id="308" r:id="rId55"/>
  </p:sldIdLst>
  <p:sldSz cx="14400213" cy="8999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783E11-066F-4B65-8030-BBD951EDCA34}" v="236" dt="2022-06-29T22:13:45.1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7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ichi Ishikawa" userId="f724816b-fabd-47e3-a19d-70615b888f03" providerId="ADAL" clId="{8E783E11-066F-4B65-8030-BBD951EDCA34}"/>
    <pc:docChg chg="undo redo custSel addSld modSld sldOrd">
      <pc:chgData name="Yuichi Ishikawa" userId="f724816b-fabd-47e3-a19d-70615b888f03" providerId="ADAL" clId="{8E783E11-066F-4B65-8030-BBD951EDCA34}" dt="2022-06-29T22:15:34.018" v="5450" actId="13822"/>
      <pc:docMkLst>
        <pc:docMk/>
      </pc:docMkLst>
      <pc:sldChg chg="addSp delSp modSp new mod">
        <pc:chgData name="Yuichi Ishikawa" userId="f724816b-fabd-47e3-a19d-70615b888f03" providerId="ADAL" clId="{8E783E11-066F-4B65-8030-BBD951EDCA34}" dt="2022-06-28T22:19:33.792" v="728" actId="20577"/>
        <pc:sldMkLst>
          <pc:docMk/>
          <pc:sldMk cId="3895550346" sldId="256"/>
        </pc:sldMkLst>
        <pc:spChg chg="add mod">
          <ac:chgData name="Yuichi Ishikawa" userId="f724816b-fabd-47e3-a19d-70615b888f03" providerId="ADAL" clId="{8E783E11-066F-4B65-8030-BBD951EDCA34}" dt="2022-06-28T21:42:49.282" v="26" actId="1582"/>
          <ac:spMkLst>
            <pc:docMk/>
            <pc:sldMk cId="3895550346" sldId="256"/>
            <ac:spMk id="2" creationId="{CB0E23FF-8CC9-1211-BCDE-C4A3FCAF505A}"/>
          </ac:spMkLst>
        </pc:spChg>
        <pc:spChg chg="del">
          <ac:chgData name="Yuichi Ishikawa" userId="f724816b-fabd-47e3-a19d-70615b888f03" providerId="ADAL" clId="{8E783E11-066F-4B65-8030-BBD951EDCA34}" dt="2022-06-28T21:38:34.737" v="1" actId="478"/>
          <ac:spMkLst>
            <pc:docMk/>
            <pc:sldMk cId="3895550346" sldId="256"/>
            <ac:spMk id="2" creationId="{D39155D4-0043-CD4E-0150-EC85D37464C9}"/>
          </ac:spMkLst>
        </pc:spChg>
        <pc:spChg chg="add mod">
          <ac:chgData name="Yuichi Ishikawa" userId="f724816b-fabd-47e3-a19d-70615b888f03" providerId="ADAL" clId="{8E783E11-066F-4B65-8030-BBD951EDCA34}" dt="2022-06-28T21:44:31.110" v="80" actId="207"/>
          <ac:spMkLst>
            <pc:docMk/>
            <pc:sldMk cId="3895550346" sldId="256"/>
            <ac:spMk id="3" creationId="{4995E9F8-CFBB-FECD-AFF0-BED8385B78AF}"/>
          </ac:spMkLst>
        </pc:spChg>
        <pc:spChg chg="del">
          <ac:chgData name="Yuichi Ishikawa" userId="f724816b-fabd-47e3-a19d-70615b888f03" providerId="ADAL" clId="{8E783E11-066F-4B65-8030-BBD951EDCA34}" dt="2022-06-28T21:38:34.737" v="1" actId="478"/>
          <ac:spMkLst>
            <pc:docMk/>
            <pc:sldMk cId="3895550346" sldId="256"/>
            <ac:spMk id="3" creationId="{74767E4F-DC6D-BC79-66AD-5CFC7B565794}"/>
          </ac:spMkLst>
        </pc:spChg>
        <pc:spChg chg="add mod">
          <ac:chgData name="Yuichi Ishikawa" userId="f724816b-fabd-47e3-a19d-70615b888f03" providerId="ADAL" clId="{8E783E11-066F-4B65-8030-BBD951EDCA34}" dt="2022-06-28T22:19:33.792" v="728" actId="20577"/>
          <ac:spMkLst>
            <pc:docMk/>
            <pc:sldMk cId="3895550346" sldId="256"/>
            <ac:spMk id="6" creationId="{650E83A7-7DB4-2F38-BF8F-E5A8F529BD1F}"/>
          </ac:spMkLst>
        </pc:spChg>
        <pc:picChg chg="add">
          <ac:chgData name="Yuichi Ishikawa" userId="f724816b-fabd-47e3-a19d-70615b888f03" providerId="ADAL" clId="{8E783E11-066F-4B65-8030-BBD951EDCA34}" dt="2022-06-28T21:38:36.023" v="2" actId="22"/>
          <ac:picMkLst>
            <pc:docMk/>
            <pc:sldMk cId="3895550346" sldId="256"/>
            <ac:picMk id="5" creationId="{22A236D6-731C-A462-F935-DD18D755944D}"/>
          </ac:picMkLst>
        </pc:picChg>
      </pc:sldChg>
      <pc:sldChg chg="addSp delSp modSp add mod">
        <pc:chgData name="Yuichi Ishikawa" userId="f724816b-fabd-47e3-a19d-70615b888f03" providerId="ADAL" clId="{8E783E11-066F-4B65-8030-BBD951EDCA34}" dt="2022-06-28T21:46:21.911" v="90" actId="1037"/>
        <pc:sldMkLst>
          <pc:docMk/>
          <pc:sldMk cId="948094795" sldId="257"/>
        </pc:sldMkLst>
        <pc:spChg chg="add mod">
          <ac:chgData name="Yuichi Ishikawa" userId="f724816b-fabd-47e3-a19d-70615b888f03" providerId="ADAL" clId="{8E783E11-066F-4B65-8030-BBD951EDCA34}" dt="2022-06-28T21:46:21.911" v="90" actId="1037"/>
          <ac:spMkLst>
            <pc:docMk/>
            <pc:sldMk cId="948094795" sldId="257"/>
            <ac:spMk id="8" creationId="{648740A5-C890-76DD-FE7F-8897B92E6E7C}"/>
          </ac:spMkLst>
        </pc:spChg>
        <pc:spChg chg="add mod">
          <ac:chgData name="Yuichi Ishikawa" userId="f724816b-fabd-47e3-a19d-70615b888f03" providerId="ADAL" clId="{8E783E11-066F-4B65-8030-BBD951EDCA34}" dt="2022-06-28T21:44:48.107" v="88" actId="20577"/>
          <ac:spMkLst>
            <pc:docMk/>
            <pc:sldMk cId="948094795" sldId="257"/>
            <ac:spMk id="9" creationId="{A78032FF-84BE-0DF1-4ADD-AE0064B99757}"/>
          </ac:spMkLst>
        </pc:spChg>
        <pc:picChg chg="add del">
          <ac:chgData name="Yuichi Ishikawa" userId="f724816b-fabd-47e3-a19d-70615b888f03" providerId="ADAL" clId="{8E783E11-066F-4B65-8030-BBD951EDCA34}" dt="2022-06-28T21:41:37.541" v="19" actId="22"/>
          <ac:picMkLst>
            <pc:docMk/>
            <pc:sldMk cId="948094795" sldId="257"/>
            <ac:picMk id="3" creationId="{EAEA1333-AF87-6130-115E-34A2D78A162F}"/>
          </ac:picMkLst>
        </pc:picChg>
        <pc:picChg chg="del">
          <ac:chgData name="Yuichi Ishikawa" userId="f724816b-fabd-47e3-a19d-70615b888f03" providerId="ADAL" clId="{8E783E11-066F-4B65-8030-BBD951EDCA34}" dt="2022-06-28T21:38:42.421" v="4" actId="478"/>
          <ac:picMkLst>
            <pc:docMk/>
            <pc:sldMk cId="948094795" sldId="257"/>
            <ac:picMk id="5" creationId="{22A236D6-731C-A462-F935-DD18D755944D}"/>
          </ac:picMkLst>
        </pc:picChg>
        <pc:picChg chg="add del">
          <ac:chgData name="Yuichi Ishikawa" userId="f724816b-fabd-47e3-a19d-70615b888f03" providerId="ADAL" clId="{8E783E11-066F-4B65-8030-BBD951EDCA34}" dt="2022-06-28T21:42:14.156" v="21" actId="478"/>
          <ac:picMkLst>
            <pc:docMk/>
            <pc:sldMk cId="948094795" sldId="257"/>
            <ac:picMk id="5" creationId="{4DF3238B-9657-FABE-1531-0E17D2BD5189}"/>
          </ac:picMkLst>
        </pc:picChg>
        <pc:picChg chg="add">
          <ac:chgData name="Yuichi Ishikawa" userId="f724816b-fabd-47e3-a19d-70615b888f03" providerId="ADAL" clId="{8E783E11-066F-4B65-8030-BBD951EDCA34}" dt="2022-06-28T21:42:14.721" v="22" actId="22"/>
          <ac:picMkLst>
            <pc:docMk/>
            <pc:sldMk cId="948094795" sldId="257"/>
            <ac:picMk id="7" creationId="{8CAE48C6-E2D9-B863-A433-3ECB13C2AA7C}"/>
          </ac:picMkLst>
        </pc:picChg>
      </pc:sldChg>
      <pc:sldChg chg="addSp modSp add mod">
        <pc:chgData name="Yuichi Ishikawa" userId="f724816b-fabd-47e3-a19d-70615b888f03" providerId="ADAL" clId="{8E783E11-066F-4B65-8030-BBD951EDCA34}" dt="2022-06-28T21:46:46.747" v="146"/>
        <pc:sldMkLst>
          <pc:docMk/>
          <pc:sldMk cId="1065931588" sldId="258"/>
        </pc:sldMkLst>
        <pc:spChg chg="add mod">
          <ac:chgData name="Yuichi Ishikawa" userId="f724816b-fabd-47e3-a19d-70615b888f03" providerId="ADAL" clId="{8E783E11-066F-4B65-8030-BBD951EDCA34}" dt="2022-06-28T21:46:33.664" v="136" actId="1038"/>
          <ac:spMkLst>
            <pc:docMk/>
            <pc:sldMk cId="1065931588" sldId="258"/>
            <ac:spMk id="4" creationId="{C8713E82-3913-2676-9F1D-2EF20381CE16}"/>
          </ac:spMkLst>
        </pc:spChg>
        <pc:spChg chg="add mod">
          <ac:chgData name="Yuichi Ishikawa" userId="f724816b-fabd-47e3-a19d-70615b888f03" providerId="ADAL" clId="{8E783E11-066F-4B65-8030-BBD951EDCA34}" dt="2022-06-28T21:46:46.747" v="146"/>
          <ac:spMkLst>
            <pc:docMk/>
            <pc:sldMk cId="1065931588" sldId="258"/>
            <ac:spMk id="5" creationId="{C4EEFFE6-8CAD-80FA-4908-E5EDAD8FE27F}"/>
          </ac:spMkLst>
        </pc:spChg>
        <pc:picChg chg="add">
          <ac:chgData name="Yuichi Ishikawa" userId="f724816b-fabd-47e3-a19d-70615b888f03" providerId="ADAL" clId="{8E783E11-066F-4B65-8030-BBD951EDCA34}" dt="2022-06-28T21:46:06.852" v="89" actId="22"/>
          <ac:picMkLst>
            <pc:docMk/>
            <pc:sldMk cId="1065931588" sldId="258"/>
            <ac:picMk id="3" creationId="{2FBA2645-F17A-54B4-03B6-F2FFD0E730AF}"/>
          </ac:picMkLst>
        </pc:picChg>
      </pc:sldChg>
      <pc:sldChg chg="addSp modSp add mod">
        <pc:chgData name="Yuichi Ishikawa" userId="f724816b-fabd-47e3-a19d-70615b888f03" providerId="ADAL" clId="{8E783E11-066F-4B65-8030-BBD951EDCA34}" dt="2022-06-28T22:16:53.374" v="703" actId="20577"/>
        <pc:sldMkLst>
          <pc:docMk/>
          <pc:sldMk cId="1333238911" sldId="259"/>
        </pc:sldMkLst>
        <pc:spChg chg="add mod">
          <ac:chgData name="Yuichi Ishikawa" userId="f724816b-fabd-47e3-a19d-70615b888f03" providerId="ADAL" clId="{8E783E11-066F-4B65-8030-BBD951EDCA34}" dt="2022-06-28T22:16:31.346" v="663" actId="1076"/>
          <ac:spMkLst>
            <pc:docMk/>
            <pc:sldMk cId="1333238911" sldId="259"/>
            <ac:spMk id="4" creationId="{E72DA022-18D9-A7ED-1F13-B7F4BE3224A3}"/>
          </ac:spMkLst>
        </pc:spChg>
        <pc:spChg chg="add mod">
          <ac:chgData name="Yuichi Ishikawa" userId="f724816b-fabd-47e3-a19d-70615b888f03" providerId="ADAL" clId="{8E783E11-066F-4B65-8030-BBD951EDCA34}" dt="2022-06-28T22:16:31.346" v="663" actId="1076"/>
          <ac:spMkLst>
            <pc:docMk/>
            <pc:sldMk cId="1333238911" sldId="259"/>
            <ac:spMk id="5" creationId="{1467E01C-59C3-0D0B-DDB3-B66C58B20DF5}"/>
          </ac:spMkLst>
        </pc:spChg>
        <pc:spChg chg="add mod">
          <ac:chgData name="Yuichi Ishikawa" userId="f724816b-fabd-47e3-a19d-70615b888f03" providerId="ADAL" clId="{8E783E11-066F-4B65-8030-BBD951EDCA34}" dt="2022-06-28T22:16:31.346" v="663" actId="1076"/>
          <ac:spMkLst>
            <pc:docMk/>
            <pc:sldMk cId="1333238911" sldId="259"/>
            <ac:spMk id="9" creationId="{013C7F22-F7DF-84FD-6272-CA6173FAEC9F}"/>
          </ac:spMkLst>
        </pc:spChg>
        <pc:spChg chg="add mod">
          <ac:chgData name="Yuichi Ishikawa" userId="f724816b-fabd-47e3-a19d-70615b888f03" providerId="ADAL" clId="{8E783E11-066F-4B65-8030-BBD951EDCA34}" dt="2022-06-28T22:16:31.346" v="663" actId="1076"/>
          <ac:spMkLst>
            <pc:docMk/>
            <pc:sldMk cId="1333238911" sldId="259"/>
            <ac:spMk id="10" creationId="{F4BEA346-36F6-2B10-4275-6EB7C60E53E5}"/>
          </ac:spMkLst>
        </pc:spChg>
        <pc:spChg chg="add mod">
          <ac:chgData name="Yuichi Ishikawa" userId="f724816b-fabd-47e3-a19d-70615b888f03" providerId="ADAL" clId="{8E783E11-066F-4B65-8030-BBD951EDCA34}" dt="2022-06-28T22:16:31.346" v="663" actId="1076"/>
          <ac:spMkLst>
            <pc:docMk/>
            <pc:sldMk cId="1333238911" sldId="259"/>
            <ac:spMk id="13" creationId="{96819D31-9B66-70F9-FD9D-37C40C8100B3}"/>
          </ac:spMkLst>
        </pc:spChg>
        <pc:spChg chg="add mod">
          <ac:chgData name="Yuichi Ishikawa" userId="f724816b-fabd-47e3-a19d-70615b888f03" providerId="ADAL" clId="{8E783E11-066F-4B65-8030-BBD951EDCA34}" dt="2022-06-28T22:16:31.346" v="663" actId="1076"/>
          <ac:spMkLst>
            <pc:docMk/>
            <pc:sldMk cId="1333238911" sldId="259"/>
            <ac:spMk id="14" creationId="{11B0E59F-3F1E-F173-9004-AC157203B924}"/>
          </ac:spMkLst>
        </pc:spChg>
        <pc:spChg chg="add mod">
          <ac:chgData name="Yuichi Ishikawa" userId="f724816b-fabd-47e3-a19d-70615b888f03" providerId="ADAL" clId="{8E783E11-066F-4B65-8030-BBD951EDCA34}" dt="2022-06-28T22:16:31.346" v="663" actId="1076"/>
          <ac:spMkLst>
            <pc:docMk/>
            <pc:sldMk cId="1333238911" sldId="259"/>
            <ac:spMk id="16" creationId="{FC7F79C9-5636-B2E4-787A-F10A9ACF538B}"/>
          </ac:spMkLst>
        </pc:spChg>
        <pc:spChg chg="add mod">
          <ac:chgData name="Yuichi Ishikawa" userId="f724816b-fabd-47e3-a19d-70615b888f03" providerId="ADAL" clId="{8E783E11-066F-4B65-8030-BBD951EDCA34}" dt="2022-06-28T22:16:31.346" v="663" actId="1076"/>
          <ac:spMkLst>
            <pc:docMk/>
            <pc:sldMk cId="1333238911" sldId="259"/>
            <ac:spMk id="17" creationId="{0A4F7975-2086-3BEE-7386-F661F8F4C7D7}"/>
          </ac:spMkLst>
        </pc:spChg>
        <pc:spChg chg="add mod">
          <ac:chgData name="Yuichi Ishikawa" userId="f724816b-fabd-47e3-a19d-70615b888f03" providerId="ADAL" clId="{8E783E11-066F-4B65-8030-BBD951EDCA34}" dt="2022-06-28T22:16:31.346" v="663" actId="1076"/>
          <ac:spMkLst>
            <pc:docMk/>
            <pc:sldMk cId="1333238911" sldId="259"/>
            <ac:spMk id="22" creationId="{A91D6272-9A58-3750-1CDF-44221DD47A3A}"/>
          </ac:spMkLst>
        </pc:spChg>
        <pc:spChg chg="add mod">
          <ac:chgData name="Yuichi Ishikawa" userId="f724816b-fabd-47e3-a19d-70615b888f03" providerId="ADAL" clId="{8E783E11-066F-4B65-8030-BBD951EDCA34}" dt="2022-06-28T22:16:31.346" v="663" actId="1076"/>
          <ac:spMkLst>
            <pc:docMk/>
            <pc:sldMk cId="1333238911" sldId="259"/>
            <ac:spMk id="23" creationId="{F626131C-F171-47C9-B1E2-3C11FA9C7D96}"/>
          </ac:spMkLst>
        </pc:spChg>
        <pc:spChg chg="add mod">
          <ac:chgData name="Yuichi Ishikawa" userId="f724816b-fabd-47e3-a19d-70615b888f03" providerId="ADAL" clId="{8E783E11-066F-4B65-8030-BBD951EDCA34}" dt="2022-06-28T22:16:31.346" v="663" actId="1076"/>
          <ac:spMkLst>
            <pc:docMk/>
            <pc:sldMk cId="1333238911" sldId="259"/>
            <ac:spMk id="27" creationId="{1E90E348-63FF-EF3E-1D09-E7F3F25665AC}"/>
          </ac:spMkLst>
        </pc:spChg>
        <pc:spChg chg="add mod">
          <ac:chgData name="Yuichi Ishikawa" userId="f724816b-fabd-47e3-a19d-70615b888f03" providerId="ADAL" clId="{8E783E11-066F-4B65-8030-BBD951EDCA34}" dt="2022-06-28T22:16:31.346" v="663" actId="1076"/>
          <ac:spMkLst>
            <pc:docMk/>
            <pc:sldMk cId="1333238911" sldId="259"/>
            <ac:spMk id="28" creationId="{796AAE36-77A3-6CB6-C8DA-3D7567A9AC25}"/>
          </ac:spMkLst>
        </pc:spChg>
        <pc:spChg chg="add mod">
          <ac:chgData name="Yuichi Ishikawa" userId="f724816b-fabd-47e3-a19d-70615b888f03" providerId="ADAL" clId="{8E783E11-066F-4B65-8030-BBD951EDCA34}" dt="2022-06-28T22:11:36.276" v="658" actId="20577"/>
          <ac:spMkLst>
            <pc:docMk/>
            <pc:sldMk cId="1333238911" sldId="259"/>
            <ac:spMk id="31" creationId="{8F184E68-3032-3A46-A6FF-3BB156E7E912}"/>
          </ac:spMkLst>
        </pc:spChg>
        <pc:spChg chg="add mod">
          <ac:chgData name="Yuichi Ishikawa" userId="f724816b-fabd-47e3-a19d-70615b888f03" providerId="ADAL" clId="{8E783E11-066F-4B65-8030-BBD951EDCA34}" dt="2022-06-28T22:16:53.374" v="703" actId="20577"/>
          <ac:spMkLst>
            <pc:docMk/>
            <pc:sldMk cId="1333238911" sldId="259"/>
            <ac:spMk id="32" creationId="{27BA90B0-F8B5-A8BC-1AD3-B1A9CBB4DD2B}"/>
          </ac:spMkLst>
        </pc:spChg>
        <pc:picChg chg="add mod">
          <ac:chgData name="Yuichi Ishikawa" userId="f724816b-fabd-47e3-a19d-70615b888f03" providerId="ADAL" clId="{8E783E11-066F-4B65-8030-BBD951EDCA34}" dt="2022-06-28T22:16:31.346" v="663" actId="1076"/>
          <ac:picMkLst>
            <pc:docMk/>
            <pc:sldMk cId="1333238911" sldId="259"/>
            <ac:picMk id="3" creationId="{321D9774-5E31-BFF3-8AEC-0103532DF55A}"/>
          </ac:picMkLst>
        </pc:picChg>
        <pc:cxnChg chg="add mod">
          <ac:chgData name="Yuichi Ishikawa" userId="f724816b-fabd-47e3-a19d-70615b888f03" providerId="ADAL" clId="{8E783E11-066F-4B65-8030-BBD951EDCA34}" dt="2022-06-28T22:16:31.346" v="663" actId="1076"/>
          <ac:cxnSpMkLst>
            <pc:docMk/>
            <pc:sldMk cId="1333238911" sldId="259"/>
            <ac:cxnSpMk id="6" creationId="{4ACFA1B6-439C-C289-B6C2-8D5BFCF480C6}"/>
          </ac:cxnSpMkLst>
        </pc:cxnChg>
        <pc:cxnChg chg="add mod">
          <ac:chgData name="Yuichi Ishikawa" userId="f724816b-fabd-47e3-a19d-70615b888f03" providerId="ADAL" clId="{8E783E11-066F-4B65-8030-BBD951EDCA34}" dt="2022-06-28T22:16:31.346" v="663" actId="1076"/>
          <ac:cxnSpMkLst>
            <pc:docMk/>
            <pc:sldMk cId="1333238911" sldId="259"/>
            <ac:cxnSpMk id="11" creationId="{ADF0AD2D-C517-CCEE-64EC-A287F4F5F914}"/>
          </ac:cxnSpMkLst>
        </pc:cxnChg>
        <pc:cxnChg chg="add mod">
          <ac:chgData name="Yuichi Ishikawa" userId="f724816b-fabd-47e3-a19d-70615b888f03" providerId="ADAL" clId="{8E783E11-066F-4B65-8030-BBD951EDCA34}" dt="2022-06-28T22:16:31.346" v="663" actId="1076"/>
          <ac:cxnSpMkLst>
            <pc:docMk/>
            <pc:sldMk cId="1333238911" sldId="259"/>
            <ac:cxnSpMk id="15" creationId="{7FA4892B-6398-33F6-BA98-C717FADDEDBB}"/>
          </ac:cxnSpMkLst>
        </pc:cxnChg>
        <pc:cxnChg chg="add mod">
          <ac:chgData name="Yuichi Ishikawa" userId="f724816b-fabd-47e3-a19d-70615b888f03" providerId="ADAL" clId="{8E783E11-066F-4B65-8030-BBD951EDCA34}" dt="2022-06-28T22:16:31.346" v="663" actId="1076"/>
          <ac:cxnSpMkLst>
            <pc:docMk/>
            <pc:sldMk cId="1333238911" sldId="259"/>
            <ac:cxnSpMk id="18" creationId="{C5974F67-67E5-67CA-47C6-18AF647B7D71}"/>
          </ac:cxnSpMkLst>
        </pc:cxnChg>
        <pc:cxnChg chg="add mod">
          <ac:chgData name="Yuichi Ishikawa" userId="f724816b-fabd-47e3-a19d-70615b888f03" providerId="ADAL" clId="{8E783E11-066F-4B65-8030-BBD951EDCA34}" dt="2022-06-28T22:16:31.346" v="663" actId="1076"/>
          <ac:cxnSpMkLst>
            <pc:docMk/>
            <pc:sldMk cId="1333238911" sldId="259"/>
            <ac:cxnSpMk id="24" creationId="{6B28ED8F-D85B-5880-20FB-128901C1482E}"/>
          </ac:cxnSpMkLst>
        </pc:cxnChg>
        <pc:cxnChg chg="add mod">
          <ac:chgData name="Yuichi Ishikawa" userId="f724816b-fabd-47e3-a19d-70615b888f03" providerId="ADAL" clId="{8E783E11-066F-4B65-8030-BBD951EDCA34}" dt="2022-06-28T22:16:31.346" v="663" actId="1076"/>
          <ac:cxnSpMkLst>
            <pc:docMk/>
            <pc:sldMk cId="1333238911" sldId="259"/>
            <ac:cxnSpMk id="29" creationId="{7ED3F920-1879-8BF2-EEC2-39ECCB9C07EB}"/>
          </ac:cxnSpMkLst>
        </pc:cxnChg>
      </pc:sldChg>
      <pc:sldChg chg="addSp add mod">
        <pc:chgData name="Yuichi Ishikawa" userId="f724816b-fabd-47e3-a19d-70615b888f03" providerId="ADAL" clId="{8E783E11-066F-4B65-8030-BBD951EDCA34}" dt="2022-06-28T22:15:54.876" v="659" actId="22"/>
        <pc:sldMkLst>
          <pc:docMk/>
          <pc:sldMk cId="4256976151" sldId="260"/>
        </pc:sldMkLst>
        <pc:spChg chg="add">
          <ac:chgData name="Yuichi Ishikawa" userId="f724816b-fabd-47e3-a19d-70615b888f03" providerId="ADAL" clId="{8E783E11-066F-4B65-8030-BBD951EDCA34}" dt="2022-06-28T22:15:54.876" v="659" actId="22"/>
          <ac:spMkLst>
            <pc:docMk/>
            <pc:sldMk cId="4256976151" sldId="260"/>
            <ac:spMk id="3" creationId="{6B70CB2C-535E-C826-AB02-10F6E0AB0056}"/>
          </ac:spMkLst>
        </pc:spChg>
      </pc:sldChg>
      <pc:sldChg chg="addSp delSp modSp add mod">
        <pc:chgData name="Yuichi Ishikawa" userId="f724816b-fabd-47e3-a19d-70615b888f03" providerId="ADAL" clId="{8E783E11-066F-4B65-8030-BBD951EDCA34}" dt="2022-06-29T08:06:27.403" v="746"/>
        <pc:sldMkLst>
          <pc:docMk/>
          <pc:sldMk cId="1630711536" sldId="261"/>
        </pc:sldMkLst>
        <pc:spChg chg="add mod">
          <ac:chgData name="Yuichi Ishikawa" userId="f724816b-fabd-47e3-a19d-70615b888f03" providerId="ADAL" clId="{8E783E11-066F-4B65-8030-BBD951EDCA34}" dt="2022-06-28T22:19:41.715" v="733"/>
          <ac:spMkLst>
            <pc:docMk/>
            <pc:sldMk cId="1630711536" sldId="261"/>
            <ac:spMk id="2" creationId="{7CF00079-43B7-28C4-8A99-35C4A38A52FF}"/>
          </ac:spMkLst>
        </pc:spChg>
        <pc:spChg chg="add mod">
          <ac:chgData name="Yuichi Ishikawa" userId="f724816b-fabd-47e3-a19d-70615b888f03" providerId="ADAL" clId="{8E783E11-066F-4B65-8030-BBD951EDCA34}" dt="2022-06-29T08:06:19.492" v="745" actId="14100"/>
          <ac:spMkLst>
            <pc:docMk/>
            <pc:sldMk cId="1630711536" sldId="261"/>
            <ac:spMk id="9" creationId="{9CE1FA07-6F92-7791-D015-CDC0EE6A97CA}"/>
          </ac:spMkLst>
        </pc:spChg>
        <pc:spChg chg="add mod">
          <ac:chgData name="Yuichi Ishikawa" userId="f724816b-fabd-47e3-a19d-70615b888f03" providerId="ADAL" clId="{8E783E11-066F-4B65-8030-BBD951EDCA34}" dt="2022-06-29T08:06:27.403" v="746"/>
          <ac:spMkLst>
            <pc:docMk/>
            <pc:sldMk cId="1630711536" sldId="261"/>
            <ac:spMk id="10" creationId="{1CAE58F1-EFDD-F279-177C-26FA82095756}"/>
          </ac:spMkLst>
        </pc:spChg>
        <pc:picChg chg="add del">
          <ac:chgData name="Yuichi Ishikawa" userId="f724816b-fabd-47e3-a19d-70615b888f03" providerId="ADAL" clId="{8E783E11-066F-4B65-8030-BBD951EDCA34}" dt="2022-06-29T08:06:06.123" v="742" actId="22"/>
          <ac:picMkLst>
            <pc:docMk/>
            <pc:sldMk cId="1630711536" sldId="261"/>
            <ac:picMk id="4" creationId="{217C1FA4-3E3A-EEBF-1C06-936B741730B6}"/>
          </ac:picMkLst>
        </pc:picChg>
        <pc:picChg chg="add del">
          <ac:chgData name="Yuichi Ishikawa" userId="f724816b-fabd-47e3-a19d-70615b888f03" providerId="ADAL" clId="{8E783E11-066F-4B65-8030-BBD951EDCA34}" dt="2022-06-29T08:06:04.440" v="740" actId="22"/>
          <ac:picMkLst>
            <pc:docMk/>
            <pc:sldMk cId="1630711536" sldId="261"/>
            <ac:picMk id="6" creationId="{61A42036-0EC0-7823-F114-5E1BE1547203}"/>
          </ac:picMkLst>
        </pc:picChg>
        <pc:picChg chg="add del mod">
          <ac:chgData name="Yuichi Ishikawa" userId="f724816b-fabd-47e3-a19d-70615b888f03" providerId="ADAL" clId="{8E783E11-066F-4B65-8030-BBD951EDCA34}" dt="2022-06-29T08:06:03.954" v="739" actId="22"/>
          <ac:picMkLst>
            <pc:docMk/>
            <pc:sldMk cId="1630711536" sldId="261"/>
            <ac:picMk id="8" creationId="{00527EC3-CBFC-A549-A378-E8627D524FE4}"/>
          </ac:picMkLst>
        </pc:picChg>
      </pc:sldChg>
      <pc:sldChg chg="addSp delSp modSp add mod">
        <pc:chgData name="Yuichi Ishikawa" userId="f724816b-fabd-47e3-a19d-70615b888f03" providerId="ADAL" clId="{8E783E11-066F-4B65-8030-BBD951EDCA34}" dt="2022-06-29T10:00:19.186" v="895" actId="21"/>
        <pc:sldMkLst>
          <pc:docMk/>
          <pc:sldMk cId="3550801446" sldId="262"/>
        </pc:sldMkLst>
        <pc:spChg chg="add del mod">
          <ac:chgData name="Yuichi Ishikawa" userId="f724816b-fabd-47e3-a19d-70615b888f03" providerId="ADAL" clId="{8E783E11-066F-4B65-8030-BBD951EDCA34}" dt="2022-06-29T09:53:39.427" v="878" actId="21"/>
          <ac:spMkLst>
            <pc:docMk/>
            <pc:sldMk cId="3550801446" sldId="262"/>
            <ac:spMk id="5" creationId="{15F252F8-C23B-2215-E550-2D246CF4E499}"/>
          </ac:spMkLst>
        </pc:spChg>
        <pc:spChg chg="add del mod">
          <ac:chgData name="Yuichi Ishikawa" userId="f724816b-fabd-47e3-a19d-70615b888f03" providerId="ADAL" clId="{8E783E11-066F-4B65-8030-BBD951EDCA34}" dt="2022-06-29T09:53:39.427" v="878" actId="21"/>
          <ac:spMkLst>
            <pc:docMk/>
            <pc:sldMk cId="3550801446" sldId="262"/>
            <ac:spMk id="6" creationId="{48BDDEC3-5A42-2183-BA13-9009DBA38585}"/>
          </ac:spMkLst>
        </pc:spChg>
        <pc:spChg chg="add del mod">
          <ac:chgData name="Yuichi Ishikawa" userId="f724816b-fabd-47e3-a19d-70615b888f03" providerId="ADAL" clId="{8E783E11-066F-4B65-8030-BBD951EDCA34}" dt="2022-06-29T09:53:39.427" v="878" actId="21"/>
          <ac:spMkLst>
            <pc:docMk/>
            <pc:sldMk cId="3550801446" sldId="262"/>
            <ac:spMk id="8" creationId="{1AF191CB-914C-55C0-767A-601823FF3231}"/>
          </ac:spMkLst>
        </pc:spChg>
        <pc:spChg chg="add del mod">
          <ac:chgData name="Yuichi Ishikawa" userId="f724816b-fabd-47e3-a19d-70615b888f03" providerId="ADAL" clId="{8E783E11-066F-4B65-8030-BBD951EDCA34}" dt="2022-06-29T09:53:39.427" v="878" actId="21"/>
          <ac:spMkLst>
            <pc:docMk/>
            <pc:sldMk cId="3550801446" sldId="262"/>
            <ac:spMk id="9" creationId="{321792EB-0FC5-DC2D-1BF9-002B2D87A9F3}"/>
          </ac:spMkLst>
        </pc:spChg>
        <pc:spChg chg="add del mod">
          <ac:chgData name="Yuichi Ishikawa" userId="f724816b-fabd-47e3-a19d-70615b888f03" providerId="ADAL" clId="{8E783E11-066F-4B65-8030-BBD951EDCA34}" dt="2022-06-29T09:53:39.427" v="878" actId="21"/>
          <ac:spMkLst>
            <pc:docMk/>
            <pc:sldMk cId="3550801446" sldId="262"/>
            <ac:spMk id="11" creationId="{DF5D9CD6-466F-81D4-D2BD-37AEF45DBB16}"/>
          </ac:spMkLst>
        </pc:spChg>
        <pc:spChg chg="add del mod">
          <ac:chgData name="Yuichi Ishikawa" userId="f724816b-fabd-47e3-a19d-70615b888f03" providerId="ADAL" clId="{8E783E11-066F-4B65-8030-BBD951EDCA34}" dt="2022-06-29T09:53:39.427" v="878" actId="21"/>
          <ac:spMkLst>
            <pc:docMk/>
            <pc:sldMk cId="3550801446" sldId="262"/>
            <ac:spMk id="12" creationId="{6528A9CE-5995-62D5-29DA-BB5D9C45B10E}"/>
          </ac:spMkLst>
        </pc:spChg>
        <pc:spChg chg="add del mod">
          <ac:chgData name="Yuichi Ishikawa" userId="f724816b-fabd-47e3-a19d-70615b888f03" providerId="ADAL" clId="{8E783E11-066F-4B65-8030-BBD951EDCA34}" dt="2022-06-29T09:53:39.427" v="878" actId="21"/>
          <ac:spMkLst>
            <pc:docMk/>
            <pc:sldMk cId="3550801446" sldId="262"/>
            <ac:spMk id="14" creationId="{05365DD7-52B2-AB05-DE60-3F45B57CF175}"/>
          </ac:spMkLst>
        </pc:spChg>
        <pc:spChg chg="add del mod">
          <ac:chgData name="Yuichi Ishikawa" userId="f724816b-fabd-47e3-a19d-70615b888f03" providerId="ADAL" clId="{8E783E11-066F-4B65-8030-BBD951EDCA34}" dt="2022-06-29T09:53:39.427" v="878" actId="21"/>
          <ac:spMkLst>
            <pc:docMk/>
            <pc:sldMk cId="3550801446" sldId="262"/>
            <ac:spMk id="15" creationId="{478932AB-AD0F-F112-FAFD-B066D58CB191}"/>
          </ac:spMkLst>
        </pc:spChg>
        <pc:spChg chg="add del mod">
          <ac:chgData name="Yuichi Ishikawa" userId="f724816b-fabd-47e3-a19d-70615b888f03" providerId="ADAL" clId="{8E783E11-066F-4B65-8030-BBD951EDCA34}" dt="2022-06-29T09:53:39.427" v="878" actId="21"/>
          <ac:spMkLst>
            <pc:docMk/>
            <pc:sldMk cId="3550801446" sldId="262"/>
            <ac:spMk id="17" creationId="{93CC8311-0B79-D191-2A3F-8837186EC564}"/>
          </ac:spMkLst>
        </pc:spChg>
        <pc:spChg chg="add del mod">
          <ac:chgData name="Yuichi Ishikawa" userId="f724816b-fabd-47e3-a19d-70615b888f03" providerId="ADAL" clId="{8E783E11-066F-4B65-8030-BBD951EDCA34}" dt="2022-06-29T09:53:39.427" v="878" actId="21"/>
          <ac:spMkLst>
            <pc:docMk/>
            <pc:sldMk cId="3550801446" sldId="262"/>
            <ac:spMk id="18" creationId="{F751B2AB-11E8-47AE-6F41-C13E450E74F5}"/>
          </ac:spMkLst>
        </pc:spChg>
        <pc:spChg chg="add del mod">
          <ac:chgData name="Yuichi Ishikawa" userId="f724816b-fabd-47e3-a19d-70615b888f03" providerId="ADAL" clId="{8E783E11-066F-4B65-8030-BBD951EDCA34}" dt="2022-06-29T09:53:39.427" v="878" actId="21"/>
          <ac:spMkLst>
            <pc:docMk/>
            <pc:sldMk cId="3550801446" sldId="262"/>
            <ac:spMk id="20" creationId="{1C319CC6-C845-97B7-56E2-87B2FD1A03B9}"/>
          </ac:spMkLst>
        </pc:spChg>
        <pc:spChg chg="add del mod">
          <ac:chgData name="Yuichi Ishikawa" userId="f724816b-fabd-47e3-a19d-70615b888f03" providerId="ADAL" clId="{8E783E11-066F-4B65-8030-BBD951EDCA34}" dt="2022-06-29T09:53:39.427" v="878" actId="21"/>
          <ac:spMkLst>
            <pc:docMk/>
            <pc:sldMk cId="3550801446" sldId="262"/>
            <ac:spMk id="21" creationId="{1990EAB2-FE15-672F-9734-1DFD69D69162}"/>
          </ac:spMkLst>
        </pc:spChg>
        <pc:spChg chg="add mod">
          <ac:chgData name="Yuichi Ishikawa" userId="f724816b-fabd-47e3-a19d-70615b888f03" providerId="ADAL" clId="{8E783E11-066F-4B65-8030-BBD951EDCA34}" dt="2022-06-29T09:54:50.730" v="893" actId="1076"/>
          <ac:spMkLst>
            <pc:docMk/>
            <pc:sldMk cId="3550801446" sldId="262"/>
            <ac:spMk id="27" creationId="{9E98F19F-3410-900A-8B84-91CA6A45F4C4}"/>
          </ac:spMkLst>
        </pc:spChg>
        <pc:spChg chg="add del mod">
          <ac:chgData name="Yuichi Ishikawa" userId="f724816b-fabd-47e3-a19d-70615b888f03" providerId="ADAL" clId="{8E783E11-066F-4B65-8030-BBD951EDCA34}" dt="2022-06-29T09:54:35.591" v="889" actId="478"/>
          <ac:spMkLst>
            <pc:docMk/>
            <pc:sldMk cId="3550801446" sldId="262"/>
            <ac:spMk id="29" creationId="{CAC3187D-96DC-9A6E-5AD0-C29227106D90}"/>
          </ac:spMkLst>
        </pc:spChg>
        <pc:spChg chg="add mod">
          <ac:chgData name="Yuichi Ishikawa" userId="f724816b-fabd-47e3-a19d-70615b888f03" providerId="ADAL" clId="{8E783E11-066F-4B65-8030-BBD951EDCA34}" dt="2022-06-29T09:54:43.438" v="892" actId="1076"/>
          <ac:spMkLst>
            <pc:docMk/>
            <pc:sldMk cId="3550801446" sldId="262"/>
            <ac:spMk id="30" creationId="{D5F0AA9D-5F66-12DD-481C-90A3D363844A}"/>
          </ac:spMkLst>
        </pc:spChg>
        <pc:picChg chg="add del mod">
          <ac:chgData name="Yuichi Ishikawa" userId="f724816b-fabd-47e3-a19d-70615b888f03" providerId="ADAL" clId="{8E783E11-066F-4B65-8030-BBD951EDCA34}" dt="2022-06-29T09:52:56.944" v="875" actId="478"/>
          <ac:picMkLst>
            <pc:docMk/>
            <pc:sldMk cId="3550801446" sldId="262"/>
            <ac:picMk id="3" creationId="{51E79F8F-034D-A9BE-8E13-83E98D9612FA}"/>
          </ac:picMkLst>
        </pc:picChg>
        <pc:picChg chg="add del mod">
          <ac:chgData name="Yuichi Ishikawa" userId="f724816b-fabd-47e3-a19d-70615b888f03" providerId="ADAL" clId="{8E783E11-066F-4B65-8030-BBD951EDCA34}" dt="2022-06-29T09:16:59.766" v="749" actId="478"/>
          <ac:picMkLst>
            <pc:docMk/>
            <pc:sldMk cId="3550801446" sldId="262"/>
            <ac:picMk id="4" creationId="{4584FD0B-12A3-70A7-CC66-6AE928E91A3A}"/>
          </ac:picMkLst>
        </pc:picChg>
        <pc:picChg chg="add mod ord">
          <ac:chgData name="Yuichi Ishikawa" userId="f724816b-fabd-47e3-a19d-70615b888f03" providerId="ADAL" clId="{8E783E11-066F-4B65-8030-BBD951EDCA34}" dt="2022-06-29T09:54:50.730" v="893" actId="1076"/>
          <ac:picMkLst>
            <pc:docMk/>
            <pc:sldMk cId="3550801446" sldId="262"/>
            <ac:picMk id="26" creationId="{D1097C2E-0E67-DE73-80F5-CE02432177E0}"/>
          </ac:picMkLst>
        </pc:picChg>
        <pc:picChg chg="add del">
          <ac:chgData name="Yuichi Ishikawa" userId="f724816b-fabd-47e3-a19d-70615b888f03" providerId="ADAL" clId="{8E783E11-066F-4B65-8030-BBD951EDCA34}" dt="2022-06-29T10:00:19.186" v="895" actId="21"/>
          <ac:picMkLst>
            <pc:docMk/>
            <pc:sldMk cId="3550801446" sldId="262"/>
            <ac:picMk id="32" creationId="{22CB4954-F66D-23A8-CEFE-5FB8C30AE8B7}"/>
          </ac:picMkLst>
        </pc:picChg>
        <pc:cxnChg chg="add del mod">
          <ac:chgData name="Yuichi Ishikawa" userId="f724816b-fabd-47e3-a19d-70615b888f03" providerId="ADAL" clId="{8E783E11-066F-4B65-8030-BBD951EDCA34}" dt="2022-06-29T09:53:39.427" v="878" actId="21"/>
          <ac:cxnSpMkLst>
            <pc:docMk/>
            <pc:sldMk cId="3550801446" sldId="262"/>
            <ac:cxnSpMk id="7" creationId="{35D1C732-E0C3-F2A0-93C9-BCA83CB62765}"/>
          </ac:cxnSpMkLst>
        </pc:cxnChg>
        <pc:cxnChg chg="add del mod">
          <ac:chgData name="Yuichi Ishikawa" userId="f724816b-fabd-47e3-a19d-70615b888f03" providerId="ADAL" clId="{8E783E11-066F-4B65-8030-BBD951EDCA34}" dt="2022-06-29T09:53:39.427" v="878" actId="21"/>
          <ac:cxnSpMkLst>
            <pc:docMk/>
            <pc:sldMk cId="3550801446" sldId="262"/>
            <ac:cxnSpMk id="10" creationId="{83D194BE-E6EE-6158-E998-D304B69D32AF}"/>
          </ac:cxnSpMkLst>
        </pc:cxnChg>
        <pc:cxnChg chg="add del mod">
          <ac:chgData name="Yuichi Ishikawa" userId="f724816b-fabd-47e3-a19d-70615b888f03" providerId="ADAL" clId="{8E783E11-066F-4B65-8030-BBD951EDCA34}" dt="2022-06-29T09:53:39.427" v="878" actId="21"/>
          <ac:cxnSpMkLst>
            <pc:docMk/>
            <pc:sldMk cId="3550801446" sldId="262"/>
            <ac:cxnSpMk id="13" creationId="{E210DE43-D5B2-F53B-37F7-74783C0DC7DC}"/>
          </ac:cxnSpMkLst>
        </pc:cxnChg>
        <pc:cxnChg chg="add del mod">
          <ac:chgData name="Yuichi Ishikawa" userId="f724816b-fabd-47e3-a19d-70615b888f03" providerId="ADAL" clId="{8E783E11-066F-4B65-8030-BBD951EDCA34}" dt="2022-06-29T09:53:39.427" v="878" actId="21"/>
          <ac:cxnSpMkLst>
            <pc:docMk/>
            <pc:sldMk cId="3550801446" sldId="262"/>
            <ac:cxnSpMk id="16" creationId="{F47744D8-04F1-57F9-690F-EA314993CC82}"/>
          </ac:cxnSpMkLst>
        </pc:cxnChg>
        <pc:cxnChg chg="add del mod">
          <ac:chgData name="Yuichi Ishikawa" userId="f724816b-fabd-47e3-a19d-70615b888f03" providerId="ADAL" clId="{8E783E11-066F-4B65-8030-BBD951EDCA34}" dt="2022-06-29T09:53:39.427" v="878" actId="21"/>
          <ac:cxnSpMkLst>
            <pc:docMk/>
            <pc:sldMk cId="3550801446" sldId="262"/>
            <ac:cxnSpMk id="19" creationId="{868EC3DF-1BCA-325F-EC63-7BB64D00E9D6}"/>
          </ac:cxnSpMkLst>
        </pc:cxnChg>
        <pc:cxnChg chg="add del mod">
          <ac:chgData name="Yuichi Ishikawa" userId="f724816b-fabd-47e3-a19d-70615b888f03" providerId="ADAL" clId="{8E783E11-066F-4B65-8030-BBD951EDCA34}" dt="2022-06-29T09:53:39.427" v="878" actId="21"/>
          <ac:cxnSpMkLst>
            <pc:docMk/>
            <pc:sldMk cId="3550801446" sldId="262"/>
            <ac:cxnSpMk id="22" creationId="{61A4D892-F80B-7E71-C5D1-B1D43554F04A}"/>
          </ac:cxnSpMkLst>
        </pc:cxnChg>
      </pc:sldChg>
      <pc:sldChg chg="addSp add mod">
        <pc:chgData name="Yuichi Ishikawa" userId="f724816b-fabd-47e3-a19d-70615b888f03" providerId="ADAL" clId="{8E783E11-066F-4B65-8030-BBD951EDCA34}" dt="2022-06-29T09:50:02.860" v="874" actId="22"/>
        <pc:sldMkLst>
          <pc:docMk/>
          <pc:sldMk cId="1122858401" sldId="263"/>
        </pc:sldMkLst>
        <pc:spChg chg="add">
          <ac:chgData name="Yuichi Ishikawa" userId="f724816b-fabd-47e3-a19d-70615b888f03" providerId="ADAL" clId="{8E783E11-066F-4B65-8030-BBD951EDCA34}" dt="2022-06-29T09:50:02.860" v="874" actId="22"/>
          <ac:spMkLst>
            <pc:docMk/>
            <pc:sldMk cId="1122858401" sldId="263"/>
            <ac:spMk id="3" creationId="{4DB9479F-F09A-680A-0824-E470859026F9}"/>
          </ac:spMkLst>
        </pc:spChg>
      </pc:sldChg>
      <pc:sldChg chg="addSp modSp add mod">
        <pc:chgData name="Yuichi Ishikawa" userId="f724816b-fabd-47e3-a19d-70615b888f03" providerId="ADAL" clId="{8E783E11-066F-4B65-8030-BBD951EDCA34}" dt="2022-06-29T10:10:56.058" v="1078" actId="20577"/>
        <pc:sldMkLst>
          <pc:docMk/>
          <pc:sldMk cId="145599581" sldId="264"/>
        </pc:sldMkLst>
        <pc:spChg chg="add mod">
          <ac:chgData name="Yuichi Ishikawa" userId="f724816b-fabd-47e3-a19d-70615b888f03" providerId="ADAL" clId="{8E783E11-066F-4B65-8030-BBD951EDCA34}" dt="2022-06-29T10:09:14.575" v="934" actId="1076"/>
          <ac:spMkLst>
            <pc:docMk/>
            <pc:sldMk cId="145599581" sldId="264"/>
            <ac:spMk id="3" creationId="{78387446-0793-D4BB-2577-05FC1E327547}"/>
          </ac:spMkLst>
        </pc:spChg>
        <pc:spChg chg="add mod">
          <ac:chgData name="Yuichi Ishikawa" userId="f724816b-fabd-47e3-a19d-70615b888f03" providerId="ADAL" clId="{8E783E11-066F-4B65-8030-BBD951EDCA34}" dt="2022-06-29T10:09:14.575" v="934" actId="1076"/>
          <ac:spMkLst>
            <pc:docMk/>
            <pc:sldMk cId="145599581" sldId="264"/>
            <ac:spMk id="4" creationId="{57380CA6-247C-9D0F-DB70-CC81452A5AD1}"/>
          </ac:spMkLst>
        </pc:spChg>
        <pc:spChg chg="add mod">
          <ac:chgData name="Yuichi Ishikawa" userId="f724816b-fabd-47e3-a19d-70615b888f03" providerId="ADAL" clId="{8E783E11-066F-4B65-8030-BBD951EDCA34}" dt="2022-06-29T10:08:33.114" v="918"/>
          <ac:spMkLst>
            <pc:docMk/>
            <pc:sldMk cId="145599581" sldId="264"/>
            <ac:spMk id="7" creationId="{54DCC02F-1AF3-CB08-B90B-DF1B1054D404}"/>
          </ac:spMkLst>
        </pc:spChg>
        <pc:spChg chg="add mod">
          <ac:chgData name="Yuichi Ishikawa" userId="f724816b-fabd-47e3-a19d-70615b888f03" providerId="ADAL" clId="{8E783E11-066F-4B65-8030-BBD951EDCA34}" dt="2022-06-29T10:10:56.058" v="1078" actId="20577"/>
          <ac:spMkLst>
            <pc:docMk/>
            <pc:sldMk cId="145599581" sldId="264"/>
            <ac:spMk id="8" creationId="{08D0055C-16D0-42BF-AC37-A56BB2096A9D}"/>
          </ac:spMkLst>
        </pc:spChg>
        <pc:picChg chg="add mod">
          <ac:chgData name="Yuichi Ishikawa" userId="f724816b-fabd-47e3-a19d-70615b888f03" providerId="ADAL" clId="{8E783E11-066F-4B65-8030-BBD951EDCA34}" dt="2022-06-29T10:09:14.575" v="934" actId="1076"/>
          <ac:picMkLst>
            <pc:docMk/>
            <pc:sldMk cId="145599581" sldId="264"/>
            <ac:picMk id="2" creationId="{D3F05518-06E6-9897-369D-32BCC6D4553E}"/>
          </ac:picMkLst>
        </pc:picChg>
        <pc:cxnChg chg="add mod">
          <ac:chgData name="Yuichi Ishikawa" userId="f724816b-fabd-47e3-a19d-70615b888f03" providerId="ADAL" clId="{8E783E11-066F-4B65-8030-BBD951EDCA34}" dt="2022-06-29T10:09:14.575" v="934" actId="1076"/>
          <ac:cxnSpMkLst>
            <pc:docMk/>
            <pc:sldMk cId="145599581" sldId="264"/>
            <ac:cxnSpMk id="6" creationId="{404D3A59-3DC8-15CB-1210-36E1528BD830}"/>
          </ac:cxnSpMkLst>
        </pc:cxnChg>
      </pc:sldChg>
      <pc:sldChg chg="add">
        <pc:chgData name="Yuichi Ishikawa" userId="f724816b-fabd-47e3-a19d-70615b888f03" providerId="ADAL" clId="{8E783E11-066F-4B65-8030-BBD951EDCA34}" dt="2022-06-28T21:38:44.974" v="12"/>
        <pc:sldMkLst>
          <pc:docMk/>
          <pc:sldMk cId="1741971031" sldId="265"/>
        </pc:sldMkLst>
      </pc:sldChg>
      <pc:sldChg chg="addSp modSp add mod">
        <pc:chgData name="Yuichi Ishikawa" userId="f724816b-fabd-47e3-a19d-70615b888f03" providerId="ADAL" clId="{8E783E11-066F-4B65-8030-BBD951EDCA34}" dt="2022-06-29T10:12:15.029" v="1119"/>
        <pc:sldMkLst>
          <pc:docMk/>
          <pc:sldMk cId="362506732" sldId="266"/>
        </pc:sldMkLst>
        <pc:spChg chg="add mod">
          <ac:chgData name="Yuichi Ishikawa" userId="f724816b-fabd-47e3-a19d-70615b888f03" providerId="ADAL" clId="{8E783E11-066F-4B65-8030-BBD951EDCA34}" dt="2022-06-29T10:08:38.415" v="924"/>
          <ac:spMkLst>
            <pc:docMk/>
            <pc:sldMk cId="362506732" sldId="266"/>
            <ac:spMk id="4" creationId="{BEAA1709-8446-8D0F-8F59-95F00B7B2835}"/>
          </ac:spMkLst>
        </pc:spChg>
        <pc:spChg chg="add mod">
          <ac:chgData name="Yuichi Ishikawa" userId="f724816b-fabd-47e3-a19d-70615b888f03" providerId="ADAL" clId="{8E783E11-066F-4B65-8030-BBD951EDCA34}" dt="2022-06-29T10:11:20.408" v="1080" actId="1076"/>
          <ac:spMkLst>
            <pc:docMk/>
            <pc:sldMk cId="362506732" sldId="266"/>
            <ac:spMk id="5" creationId="{BA7A85FC-3551-3762-F2A7-FDEA2CB07BD9}"/>
          </ac:spMkLst>
        </pc:spChg>
        <pc:spChg chg="add mod">
          <ac:chgData name="Yuichi Ishikawa" userId="f724816b-fabd-47e3-a19d-70615b888f03" providerId="ADAL" clId="{8E783E11-066F-4B65-8030-BBD951EDCA34}" dt="2022-06-29T10:12:15.029" v="1119"/>
          <ac:spMkLst>
            <pc:docMk/>
            <pc:sldMk cId="362506732" sldId="266"/>
            <ac:spMk id="6" creationId="{5DF1C1D0-D57A-7C69-1B71-4F39805958A4}"/>
          </ac:spMkLst>
        </pc:spChg>
        <pc:picChg chg="add mod">
          <ac:chgData name="Yuichi Ishikawa" userId="f724816b-fabd-47e3-a19d-70615b888f03" providerId="ADAL" clId="{8E783E11-066F-4B65-8030-BBD951EDCA34}" dt="2022-06-29T10:11:20.408" v="1080" actId="1076"/>
          <ac:picMkLst>
            <pc:docMk/>
            <pc:sldMk cId="362506732" sldId="266"/>
            <ac:picMk id="3" creationId="{15708113-268F-97FA-27B9-1E7ED81FE9A9}"/>
          </ac:picMkLst>
        </pc:picChg>
      </pc:sldChg>
      <pc:sldChg chg="addSp modSp add mod">
        <pc:chgData name="Yuichi Ishikawa" userId="f724816b-fabd-47e3-a19d-70615b888f03" providerId="ADAL" clId="{8E783E11-066F-4B65-8030-BBD951EDCA34}" dt="2022-06-29T10:13:29.516" v="1210" actId="1036"/>
        <pc:sldMkLst>
          <pc:docMk/>
          <pc:sldMk cId="4033973882" sldId="267"/>
        </pc:sldMkLst>
        <pc:spChg chg="add mod">
          <ac:chgData name="Yuichi Ishikawa" userId="f724816b-fabd-47e3-a19d-70615b888f03" providerId="ADAL" clId="{8E783E11-066F-4B65-8030-BBD951EDCA34}" dt="2022-06-29T10:13:17.601" v="1194" actId="14100"/>
          <ac:spMkLst>
            <pc:docMk/>
            <pc:sldMk cId="4033973882" sldId="267"/>
            <ac:spMk id="4" creationId="{820E6CF5-7227-E01D-DD76-323758CBCAF6}"/>
          </ac:spMkLst>
        </pc:spChg>
        <pc:spChg chg="add mod">
          <ac:chgData name="Yuichi Ishikawa" userId="f724816b-fabd-47e3-a19d-70615b888f03" providerId="ADAL" clId="{8E783E11-066F-4B65-8030-BBD951EDCA34}" dt="2022-06-29T10:13:29.516" v="1210" actId="1036"/>
          <ac:spMkLst>
            <pc:docMk/>
            <pc:sldMk cId="4033973882" sldId="267"/>
            <ac:spMk id="5" creationId="{B8F85096-E763-2AC8-7C75-60856E70FE98}"/>
          </ac:spMkLst>
        </pc:spChg>
        <pc:picChg chg="add">
          <ac:chgData name="Yuichi Ishikawa" userId="f724816b-fabd-47e3-a19d-70615b888f03" providerId="ADAL" clId="{8E783E11-066F-4B65-8030-BBD951EDCA34}" dt="2022-06-29T10:08:00.992" v="911" actId="22"/>
          <ac:picMkLst>
            <pc:docMk/>
            <pc:sldMk cId="4033973882" sldId="267"/>
            <ac:picMk id="3" creationId="{BE77A68A-D40F-DB7A-706B-640A12808D8C}"/>
          </ac:picMkLst>
        </pc:picChg>
      </pc:sldChg>
      <pc:sldChg chg="addSp modSp add mod">
        <pc:chgData name="Yuichi Ishikawa" userId="f724816b-fabd-47e3-a19d-70615b888f03" providerId="ADAL" clId="{8E783E11-066F-4B65-8030-BBD951EDCA34}" dt="2022-06-29T10:18:32.923" v="1252" actId="20577"/>
        <pc:sldMkLst>
          <pc:docMk/>
          <pc:sldMk cId="1327297183" sldId="268"/>
        </pc:sldMkLst>
        <pc:spChg chg="add mod">
          <ac:chgData name="Yuichi Ishikawa" userId="f724816b-fabd-47e3-a19d-70615b888f03" providerId="ADAL" clId="{8E783E11-066F-4B65-8030-BBD951EDCA34}" dt="2022-06-29T10:18:14.285" v="1225" actId="1037"/>
          <ac:spMkLst>
            <pc:docMk/>
            <pc:sldMk cId="1327297183" sldId="268"/>
            <ac:spMk id="4" creationId="{3B1865FD-9CEC-A540-FA86-C3F2997A955E}"/>
          </ac:spMkLst>
        </pc:spChg>
        <pc:spChg chg="add mod">
          <ac:chgData name="Yuichi Ishikawa" userId="f724816b-fabd-47e3-a19d-70615b888f03" providerId="ADAL" clId="{8E783E11-066F-4B65-8030-BBD951EDCA34}" dt="2022-06-29T10:18:32.923" v="1252" actId="20577"/>
          <ac:spMkLst>
            <pc:docMk/>
            <pc:sldMk cId="1327297183" sldId="268"/>
            <ac:spMk id="5" creationId="{182ACEBF-0185-B35C-F929-F7D1AE58DE73}"/>
          </ac:spMkLst>
        </pc:spChg>
        <pc:picChg chg="add">
          <ac:chgData name="Yuichi Ishikawa" userId="f724816b-fabd-47e3-a19d-70615b888f03" providerId="ADAL" clId="{8E783E11-066F-4B65-8030-BBD951EDCA34}" dt="2022-06-29T10:16:13.052" v="1217" actId="22"/>
          <ac:picMkLst>
            <pc:docMk/>
            <pc:sldMk cId="1327297183" sldId="268"/>
            <ac:picMk id="3" creationId="{81241CF4-7C86-BB2D-F0FC-5D2D81C41C92}"/>
          </ac:picMkLst>
        </pc:picChg>
      </pc:sldChg>
      <pc:sldChg chg="addSp delSp modSp add mod">
        <pc:chgData name="Yuichi Ishikawa" userId="f724816b-fabd-47e3-a19d-70615b888f03" providerId="ADAL" clId="{8E783E11-066F-4B65-8030-BBD951EDCA34}" dt="2022-06-29T10:41:16.590" v="1843" actId="21"/>
        <pc:sldMkLst>
          <pc:docMk/>
          <pc:sldMk cId="3104374211" sldId="269"/>
        </pc:sldMkLst>
        <pc:spChg chg="add mod">
          <ac:chgData name="Yuichi Ishikawa" userId="f724816b-fabd-47e3-a19d-70615b888f03" providerId="ADAL" clId="{8E783E11-066F-4B65-8030-BBD951EDCA34}" dt="2022-06-29T10:38:42.628" v="1633" actId="14100"/>
          <ac:spMkLst>
            <pc:docMk/>
            <pc:sldMk cId="3104374211" sldId="269"/>
            <ac:spMk id="4" creationId="{1F466500-0490-9F8D-D307-E579911A8F28}"/>
          </ac:spMkLst>
        </pc:spChg>
        <pc:spChg chg="add mod">
          <ac:chgData name="Yuichi Ishikawa" userId="f724816b-fabd-47e3-a19d-70615b888f03" providerId="ADAL" clId="{8E783E11-066F-4B65-8030-BBD951EDCA34}" dt="2022-06-29T10:41:09.544" v="1841" actId="20577"/>
          <ac:spMkLst>
            <pc:docMk/>
            <pc:sldMk cId="3104374211" sldId="269"/>
            <ac:spMk id="5" creationId="{68ADFB70-F3E5-9E67-FBC7-133BCC914FCD}"/>
          </ac:spMkLst>
        </pc:spChg>
        <pc:spChg chg="add del mod">
          <ac:chgData name="Yuichi Ishikawa" userId="f724816b-fabd-47e3-a19d-70615b888f03" providerId="ADAL" clId="{8E783E11-066F-4B65-8030-BBD951EDCA34}" dt="2022-06-29T10:41:16.590" v="1843" actId="21"/>
          <ac:spMkLst>
            <pc:docMk/>
            <pc:sldMk cId="3104374211" sldId="269"/>
            <ac:spMk id="6" creationId="{6C61B091-77BA-1450-0AC5-FB2A5E748CEB}"/>
          </ac:spMkLst>
        </pc:spChg>
        <pc:picChg chg="add">
          <ac:chgData name="Yuichi Ishikawa" userId="f724816b-fabd-47e3-a19d-70615b888f03" providerId="ADAL" clId="{8E783E11-066F-4B65-8030-BBD951EDCA34}" dt="2022-06-29T10:32:46.346" v="1604" actId="22"/>
          <ac:picMkLst>
            <pc:docMk/>
            <pc:sldMk cId="3104374211" sldId="269"/>
            <ac:picMk id="3" creationId="{CB702330-9D0E-0116-EF27-CFC42696D19A}"/>
          </ac:picMkLst>
        </pc:picChg>
      </pc:sldChg>
      <pc:sldChg chg="addSp modSp add mod ord">
        <pc:chgData name="Yuichi Ishikawa" userId="f724816b-fabd-47e3-a19d-70615b888f03" providerId="ADAL" clId="{8E783E11-066F-4B65-8030-BBD951EDCA34}" dt="2022-06-29T10:43:03.939" v="2050" actId="20577"/>
        <pc:sldMkLst>
          <pc:docMk/>
          <pc:sldMk cId="3800626006" sldId="270"/>
        </pc:sldMkLst>
        <pc:spChg chg="add mod">
          <ac:chgData name="Yuichi Ishikawa" userId="f724816b-fabd-47e3-a19d-70615b888f03" providerId="ADAL" clId="{8E783E11-066F-4B65-8030-BBD951EDCA34}" dt="2022-06-29T10:43:03.939" v="2050" actId="20577"/>
          <ac:spMkLst>
            <pc:docMk/>
            <pc:sldMk cId="3800626006" sldId="270"/>
            <ac:spMk id="4" creationId="{0CC12EA8-0247-0583-4FE8-B86DD751883F}"/>
          </ac:spMkLst>
        </pc:spChg>
        <pc:spChg chg="add mod">
          <ac:chgData name="Yuichi Ishikawa" userId="f724816b-fabd-47e3-a19d-70615b888f03" providerId="ADAL" clId="{8E783E11-066F-4B65-8030-BBD951EDCA34}" dt="2022-06-29T10:42:14.128" v="1933" actId="14100"/>
          <ac:spMkLst>
            <pc:docMk/>
            <pc:sldMk cId="3800626006" sldId="270"/>
            <ac:spMk id="5" creationId="{49D1645E-FAA5-02CC-458D-DAAEA6145DCA}"/>
          </ac:spMkLst>
        </pc:spChg>
        <pc:picChg chg="add">
          <ac:chgData name="Yuichi Ishikawa" userId="f724816b-fabd-47e3-a19d-70615b888f03" providerId="ADAL" clId="{8E783E11-066F-4B65-8030-BBD951EDCA34}" dt="2022-06-29T10:37:14.925" v="1605" actId="22"/>
          <ac:picMkLst>
            <pc:docMk/>
            <pc:sldMk cId="3800626006" sldId="270"/>
            <ac:picMk id="3" creationId="{900EFEB0-3E0D-25F0-4AFC-400744CD2382}"/>
          </ac:picMkLst>
        </pc:picChg>
      </pc:sldChg>
      <pc:sldChg chg="addSp delSp modSp add mod">
        <pc:chgData name="Yuichi Ishikawa" userId="f724816b-fabd-47e3-a19d-70615b888f03" providerId="ADAL" clId="{8E783E11-066F-4B65-8030-BBD951EDCA34}" dt="2022-06-29T10:20:27.454" v="1331" actId="20577"/>
        <pc:sldMkLst>
          <pc:docMk/>
          <pc:sldMk cId="302190394" sldId="271"/>
        </pc:sldMkLst>
        <pc:spChg chg="add mod">
          <ac:chgData name="Yuichi Ishikawa" userId="f724816b-fabd-47e3-a19d-70615b888f03" providerId="ADAL" clId="{8E783E11-066F-4B65-8030-BBD951EDCA34}" dt="2022-06-29T10:19:31.224" v="1269" actId="1076"/>
          <ac:spMkLst>
            <pc:docMk/>
            <pc:sldMk cId="302190394" sldId="271"/>
            <ac:spMk id="4" creationId="{9B3F3CCD-71E9-6F71-239E-F74ECB8D3C04}"/>
          </ac:spMkLst>
        </pc:spChg>
        <pc:spChg chg="add mod">
          <ac:chgData name="Yuichi Ishikawa" userId="f724816b-fabd-47e3-a19d-70615b888f03" providerId="ADAL" clId="{8E783E11-066F-4B65-8030-BBD951EDCA34}" dt="2022-06-29T10:19:31.224" v="1269" actId="1076"/>
          <ac:spMkLst>
            <pc:docMk/>
            <pc:sldMk cId="302190394" sldId="271"/>
            <ac:spMk id="5" creationId="{F4F75007-027A-2706-73A9-65B567468098}"/>
          </ac:spMkLst>
        </pc:spChg>
        <pc:spChg chg="add mod">
          <ac:chgData name="Yuichi Ishikawa" userId="f724816b-fabd-47e3-a19d-70615b888f03" providerId="ADAL" clId="{8E783E11-066F-4B65-8030-BBD951EDCA34}" dt="2022-06-29T10:20:27.454" v="1331" actId="20577"/>
          <ac:spMkLst>
            <pc:docMk/>
            <pc:sldMk cId="302190394" sldId="271"/>
            <ac:spMk id="13" creationId="{A5C652F7-B8DD-0E5F-B0A4-13411302FF73}"/>
          </ac:spMkLst>
        </pc:spChg>
        <pc:picChg chg="add mod">
          <ac:chgData name="Yuichi Ishikawa" userId="f724816b-fabd-47e3-a19d-70615b888f03" providerId="ADAL" clId="{8E783E11-066F-4B65-8030-BBD951EDCA34}" dt="2022-06-29T10:19:31.224" v="1269" actId="1076"/>
          <ac:picMkLst>
            <pc:docMk/>
            <pc:sldMk cId="302190394" sldId="271"/>
            <ac:picMk id="3" creationId="{D1CAFE65-9103-DD60-DDA3-BF76C8F79D4B}"/>
          </ac:picMkLst>
        </pc:picChg>
        <pc:cxnChg chg="add del mod">
          <ac:chgData name="Yuichi Ishikawa" userId="f724816b-fabd-47e3-a19d-70615b888f03" providerId="ADAL" clId="{8E783E11-066F-4B65-8030-BBD951EDCA34}" dt="2022-06-29T10:19:13.106" v="1265" actId="478"/>
          <ac:cxnSpMkLst>
            <pc:docMk/>
            <pc:sldMk cId="302190394" sldId="271"/>
            <ac:cxnSpMk id="6" creationId="{9DD628B2-C9C4-A3C1-A071-7ACF5ED7E383}"/>
          </ac:cxnSpMkLst>
        </pc:cxnChg>
        <pc:cxnChg chg="add mod">
          <ac:chgData name="Yuichi Ishikawa" userId="f724816b-fabd-47e3-a19d-70615b888f03" providerId="ADAL" clId="{8E783E11-066F-4B65-8030-BBD951EDCA34}" dt="2022-06-29T10:19:31.224" v="1269" actId="1076"/>
          <ac:cxnSpMkLst>
            <pc:docMk/>
            <pc:sldMk cId="302190394" sldId="271"/>
            <ac:cxnSpMk id="12" creationId="{C44C1101-BCE3-AC68-8F67-353E11A3A4E4}"/>
          </ac:cxnSpMkLst>
        </pc:cxnChg>
      </pc:sldChg>
      <pc:sldChg chg="addSp modSp add mod">
        <pc:chgData name="Yuichi Ishikawa" userId="f724816b-fabd-47e3-a19d-70615b888f03" providerId="ADAL" clId="{8E783E11-066F-4B65-8030-BBD951EDCA34}" dt="2022-06-29T10:22:16.837" v="1441" actId="14100"/>
        <pc:sldMkLst>
          <pc:docMk/>
          <pc:sldMk cId="541258195" sldId="272"/>
        </pc:sldMkLst>
        <pc:spChg chg="add mod">
          <ac:chgData name="Yuichi Ishikawa" userId="f724816b-fabd-47e3-a19d-70615b888f03" providerId="ADAL" clId="{8E783E11-066F-4B65-8030-BBD951EDCA34}" dt="2022-06-29T10:21:50.671" v="1426" actId="20577"/>
          <ac:spMkLst>
            <pc:docMk/>
            <pc:sldMk cId="541258195" sldId="272"/>
            <ac:spMk id="4" creationId="{686256E0-5581-6272-6E03-2E7E77FA10F2}"/>
          </ac:spMkLst>
        </pc:spChg>
        <pc:spChg chg="add mod">
          <ac:chgData name="Yuichi Ishikawa" userId="f724816b-fabd-47e3-a19d-70615b888f03" providerId="ADAL" clId="{8E783E11-066F-4B65-8030-BBD951EDCA34}" dt="2022-06-29T10:21:18.952" v="1360" actId="1035"/>
          <ac:spMkLst>
            <pc:docMk/>
            <pc:sldMk cId="541258195" sldId="272"/>
            <ac:spMk id="5" creationId="{912578CE-72E5-20B6-D7ED-3C604222160B}"/>
          </ac:spMkLst>
        </pc:spChg>
        <pc:spChg chg="add mod">
          <ac:chgData name="Yuichi Ishikawa" userId="f724816b-fabd-47e3-a19d-70615b888f03" providerId="ADAL" clId="{8E783E11-066F-4B65-8030-BBD951EDCA34}" dt="2022-06-29T10:22:13.227" v="1440" actId="14100"/>
          <ac:spMkLst>
            <pc:docMk/>
            <pc:sldMk cId="541258195" sldId="272"/>
            <ac:spMk id="6" creationId="{03105482-7CD6-1C53-224A-139CE60672F1}"/>
          </ac:spMkLst>
        </pc:spChg>
        <pc:picChg chg="add">
          <ac:chgData name="Yuichi Ishikawa" userId="f724816b-fabd-47e3-a19d-70615b888f03" providerId="ADAL" clId="{8E783E11-066F-4B65-8030-BBD951EDCA34}" dt="2022-06-29T10:17:40.844" v="1219" actId="22"/>
          <ac:picMkLst>
            <pc:docMk/>
            <pc:sldMk cId="541258195" sldId="272"/>
            <ac:picMk id="3" creationId="{3B7807F3-6731-BE3F-4E17-15AFA330EDC4}"/>
          </ac:picMkLst>
        </pc:picChg>
        <pc:cxnChg chg="add mod">
          <ac:chgData name="Yuichi Ishikawa" userId="f724816b-fabd-47e3-a19d-70615b888f03" providerId="ADAL" clId="{8E783E11-066F-4B65-8030-BBD951EDCA34}" dt="2022-06-29T10:22:16.837" v="1441" actId="14100"/>
          <ac:cxnSpMkLst>
            <pc:docMk/>
            <pc:sldMk cId="541258195" sldId="272"/>
            <ac:cxnSpMk id="7" creationId="{4128F859-C98B-4090-1155-DBFCC787FB73}"/>
          </ac:cxnSpMkLst>
        </pc:cxnChg>
      </pc:sldChg>
      <pc:sldChg chg="addSp add mod">
        <pc:chgData name="Yuichi Ishikawa" userId="f724816b-fabd-47e3-a19d-70615b888f03" providerId="ADAL" clId="{8E783E11-066F-4B65-8030-BBD951EDCA34}" dt="2022-06-29T10:17:57.121" v="1220" actId="22"/>
        <pc:sldMkLst>
          <pc:docMk/>
          <pc:sldMk cId="3436764049" sldId="273"/>
        </pc:sldMkLst>
        <pc:picChg chg="add">
          <ac:chgData name="Yuichi Ishikawa" userId="f724816b-fabd-47e3-a19d-70615b888f03" providerId="ADAL" clId="{8E783E11-066F-4B65-8030-BBD951EDCA34}" dt="2022-06-29T10:17:57.121" v="1220" actId="22"/>
          <ac:picMkLst>
            <pc:docMk/>
            <pc:sldMk cId="3436764049" sldId="273"/>
            <ac:picMk id="3" creationId="{B4A9884A-137C-2AF5-8B41-40FEF95BA93C}"/>
          </ac:picMkLst>
        </pc:picChg>
      </pc:sldChg>
      <pc:sldChg chg="addSp modSp add mod">
        <pc:chgData name="Yuichi Ishikawa" userId="f724816b-fabd-47e3-a19d-70615b888f03" providerId="ADAL" clId="{8E783E11-066F-4B65-8030-BBD951EDCA34}" dt="2022-06-29T10:27:05.056" v="1534" actId="20577"/>
        <pc:sldMkLst>
          <pc:docMk/>
          <pc:sldMk cId="1061942678" sldId="274"/>
        </pc:sldMkLst>
        <pc:spChg chg="add mod">
          <ac:chgData name="Yuichi Ishikawa" userId="f724816b-fabd-47e3-a19d-70615b888f03" providerId="ADAL" clId="{8E783E11-066F-4B65-8030-BBD951EDCA34}" dt="2022-06-29T10:26:29.296" v="1450" actId="14100"/>
          <ac:spMkLst>
            <pc:docMk/>
            <pc:sldMk cId="1061942678" sldId="274"/>
            <ac:spMk id="4" creationId="{B96B7AB3-A20C-349E-456C-D8950DB26A98}"/>
          </ac:spMkLst>
        </pc:spChg>
        <pc:spChg chg="add mod">
          <ac:chgData name="Yuichi Ishikawa" userId="f724816b-fabd-47e3-a19d-70615b888f03" providerId="ADAL" clId="{8E783E11-066F-4B65-8030-BBD951EDCA34}" dt="2022-06-29T10:26:17.872" v="1445" actId="1076"/>
          <ac:spMkLst>
            <pc:docMk/>
            <pc:sldMk cId="1061942678" sldId="274"/>
            <ac:spMk id="5" creationId="{A74A3F3E-CD0C-102B-8A52-04EEF244BB9D}"/>
          </ac:spMkLst>
        </pc:spChg>
        <pc:spChg chg="add mod">
          <ac:chgData name="Yuichi Ishikawa" userId="f724816b-fabd-47e3-a19d-70615b888f03" providerId="ADAL" clId="{8E783E11-066F-4B65-8030-BBD951EDCA34}" dt="2022-06-29T10:27:05.056" v="1534" actId="20577"/>
          <ac:spMkLst>
            <pc:docMk/>
            <pc:sldMk cId="1061942678" sldId="274"/>
            <ac:spMk id="9" creationId="{DEC74880-1C35-A279-68D9-B273836C5ACD}"/>
          </ac:spMkLst>
        </pc:spChg>
        <pc:picChg chg="add">
          <ac:chgData name="Yuichi Ishikawa" userId="f724816b-fabd-47e3-a19d-70615b888f03" providerId="ADAL" clId="{8E783E11-066F-4B65-8030-BBD951EDCA34}" dt="2022-06-29T10:25:50.241" v="1443" actId="22"/>
          <ac:picMkLst>
            <pc:docMk/>
            <pc:sldMk cId="1061942678" sldId="274"/>
            <ac:picMk id="3" creationId="{4A75FC5B-08D7-3599-EB1C-00D71EA8456B}"/>
          </ac:picMkLst>
        </pc:picChg>
        <pc:cxnChg chg="add mod">
          <ac:chgData name="Yuichi Ishikawa" userId="f724816b-fabd-47e3-a19d-70615b888f03" providerId="ADAL" clId="{8E783E11-066F-4B65-8030-BBD951EDCA34}" dt="2022-06-29T10:26:35.208" v="1452" actId="14100"/>
          <ac:cxnSpMkLst>
            <pc:docMk/>
            <pc:sldMk cId="1061942678" sldId="274"/>
            <ac:cxnSpMk id="6" creationId="{6CD9B64D-1B5F-DB97-7C7C-DDF66EF05F4F}"/>
          </ac:cxnSpMkLst>
        </pc:cxnChg>
      </pc:sldChg>
      <pc:sldChg chg="addSp modSp add mod">
        <pc:chgData name="Yuichi Ishikawa" userId="f724816b-fabd-47e3-a19d-70615b888f03" providerId="ADAL" clId="{8E783E11-066F-4B65-8030-BBD951EDCA34}" dt="2022-06-29T10:30:12.694" v="1602" actId="14100"/>
        <pc:sldMkLst>
          <pc:docMk/>
          <pc:sldMk cId="1594095008" sldId="275"/>
        </pc:sldMkLst>
        <pc:spChg chg="add mod">
          <ac:chgData name="Yuichi Ishikawa" userId="f724816b-fabd-47e3-a19d-70615b888f03" providerId="ADAL" clId="{8E783E11-066F-4B65-8030-BBD951EDCA34}" dt="2022-06-29T10:29:46.756" v="1537" actId="14100"/>
          <ac:spMkLst>
            <pc:docMk/>
            <pc:sldMk cId="1594095008" sldId="275"/>
            <ac:spMk id="4" creationId="{81CE1030-0FE0-C973-FABC-5E943C6422AB}"/>
          </ac:spMkLst>
        </pc:spChg>
        <pc:spChg chg="add mod">
          <ac:chgData name="Yuichi Ishikawa" userId="f724816b-fabd-47e3-a19d-70615b888f03" providerId="ADAL" clId="{8E783E11-066F-4B65-8030-BBD951EDCA34}" dt="2022-06-29T10:30:12.694" v="1602" actId="14100"/>
          <ac:spMkLst>
            <pc:docMk/>
            <pc:sldMk cId="1594095008" sldId="275"/>
            <ac:spMk id="5" creationId="{313547AC-DC1F-146E-37F6-A0CBD526B6DC}"/>
          </ac:spMkLst>
        </pc:spChg>
        <pc:picChg chg="add">
          <ac:chgData name="Yuichi Ishikawa" userId="f724816b-fabd-47e3-a19d-70615b888f03" providerId="ADAL" clId="{8E783E11-066F-4B65-8030-BBD951EDCA34}" dt="2022-06-29T10:25:28.681" v="1442" actId="22"/>
          <ac:picMkLst>
            <pc:docMk/>
            <pc:sldMk cId="1594095008" sldId="275"/>
            <ac:picMk id="3" creationId="{DDC06A2B-A9E9-7564-5BD0-D88BEB14D88C}"/>
          </ac:picMkLst>
        </pc:picChg>
      </pc:sldChg>
      <pc:sldChg chg="addSp delSp modSp add mod">
        <pc:chgData name="Yuichi Ishikawa" userId="f724816b-fabd-47e3-a19d-70615b888f03" providerId="ADAL" clId="{8E783E11-066F-4B65-8030-BBD951EDCA34}" dt="2022-06-29T10:40:33.297" v="1761" actId="14100"/>
        <pc:sldMkLst>
          <pc:docMk/>
          <pc:sldMk cId="1928982590" sldId="276"/>
        </pc:sldMkLst>
        <pc:spChg chg="add mod">
          <ac:chgData name="Yuichi Ishikawa" userId="f724816b-fabd-47e3-a19d-70615b888f03" providerId="ADAL" clId="{8E783E11-066F-4B65-8030-BBD951EDCA34}" dt="2022-06-29T10:38:20.503" v="1619" actId="14100"/>
          <ac:spMkLst>
            <pc:docMk/>
            <pc:sldMk cId="1928982590" sldId="276"/>
            <ac:spMk id="4" creationId="{DA3C0243-136B-B8E4-6027-35ACED3E9E44}"/>
          </ac:spMkLst>
        </pc:spChg>
        <pc:spChg chg="add del mod">
          <ac:chgData name="Yuichi Ishikawa" userId="f724816b-fabd-47e3-a19d-70615b888f03" providerId="ADAL" clId="{8E783E11-066F-4B65-8030-BBD951EDCA34}" dt="2022-06-29T10:38:26.687" v="1621" actId="21"/>
          <ac:spMkLst>
            <pc:docMk/>
            <pc:sldMk cId="1928982590" sldId="276"/>
            <ac:spMk id="5" creationId="{E8ADDBBF-76F7-82F5-B898-58886AE62367}"/>
          </ac:spMkLst>
        </pc:spChg>
        <pc:spChg chg="add mod">
          <ac:chgData name="Yuichi Ishikawa" userId="f724816b-fabd-47e3-a19d-70615b888f03" providerId="ADAL" clId="{8E783E11-066F-4B65-8030-BBD951EDCA34}" dt="2022-06-29T10:40:33.297" v="1761" actId="14100"/>
          <ac:spMkLst>
            <pc:docMk/>
            <pc:sldMk cId="1928982590" sldId="276"/>
            <ac:spMk id="6" creationId="{B9436201-648A-7541-F3CF-C67EBA87F55E}"/>
          </ac:spMkLst>
        </pc:spChg>
        <pc:picChg chg="add">
          <ac:chgData name="Yuichi Ishikawa" userId="f724816b-fabd-47e3-a19d-70615b888f03" providerId="ADAL" clId="{8E783E11-066F-4B65-8030-BBD951EDCA34}" dt="2022-06-29T10:32:30.332" v="1603" actId="22"/>
          <ac:picMkLst>
            <pc:docMk/>
            <pc:sldMk cId="1928982590" sldId="276"/>
            <ac:picMk id="3" creationId="{375F945A-BC34-9858-8A8E-22F0CF177E7B}"/>
          </ac:picMkLst>
        </pc:picChg>
      </pc:sldChg>
      <pc:sldChg chg="addSp delSp modSp add mod">
        <pc:chgData name="Yuichi Ishikawa" userId="f724816b-fabd-47e3-a19d-70615b888f03" providerId="ADAL" clId="{8E783E11-066F-4B65-8030-BBD951EDCA34}" dt="2022-06-29T10:41:41.199" v="1923" actId="20577"/>
        <pc:sldMkLst>
          <pc:docMk/>
          <pc:sldMk cId="1933393151" sldId="277"/>
        </pc:sldMkLst>
        <pc:spChg chg="add del mod">
          <ac:chgData name="Yuichi Ishikawa" userId="f724816b-fabd-47e3-a19d-70615b888f03" providerId="ADAL" clId="{8E783E11-066F-4B65-8030-BBD951EDCA34}" dt="2022-06-29T10:38:58.578" v="1637"/>
          <ac:spMkLst>
            <pc:docMk/>
            <pc:sldMk cId="1933393151" sldId="277"/>
            <ac:spMk id="6" creationId="{307A7093-408D-9A30-0F81-76CBE7C508BA}"/>
          </ac:spMkLst>
        </pc:spChg>
        <pc:spChg chg="add mod">
          <ac:chgData name="Yuichi Ishikawa" userId="f724816b-fabd-47e3-a19d-70615b888f03" providerId="ADAL" clId="{8E783E11-066F-4B65-8030-BBD951EDCA34}" dt="2022-06-29T10:39:06.673" v="1639" actId="1076"/>
          <ac:spMkLst>
            <pc:docMk/>
            <pc:sldMk cId="1933393151" sldId="277"/>
            <ac:spMk id="7" creationId="{980C5589-EE52-B622-2AC0-77F7B9630AA0}"/>
          </ac:spMkLst>
        </pc:spChg>
        <pc:spChg chg="add mod">
          <ac:chgData name="Yuichi Ishikawa" userId="f724816b-fabd-47e3-a19d-70615b888f03" providerId="ADAL" clId="{8E783E11-066F-4B65-8030-BBD951EDCA34}" dt="2022-06-29T10:39:20.352" v="1646" actId="1036"/>
          <ac:spMkLst>
            <pc:docMk/>
            <pc:sldMk cId="1933393151" sldId="277"/>
            <ac:spMk id="8" creationId="{9E81D3D3-7AB5-393A-99CE-5DF886B70475}"/>
          </ac:spMkLst>
        </pc:spChg>
        <pc:spChg chg="add mod">
          <ac:chgData name="Yuichi Ishikawa" userId="f724816b-fabd-47e3-a19d-70615b888f03" providerId="ADAL" clId="{8E783E11-066F-4B65-8030-BBD951EDCA34}" dt="2022-06-29T10:41:41.199" v="1923" actId="20577"/>
          <ac:spMkLst>
            <pc:docMk/>
            <pc:sldMk cId="1933393151" sldId="277"/>
            <ac:spMk id="12" creationId="{8399D182-C17A-C018-06E7-249CE02759AD}"/>
          </ac:spMkLst>
        </pc:spChg>
        <pc:picChg chg="del">
          <ac:chgData name="Yuichi Ishikawa" userId="f724816b-fabd-47e3-a19d-70615b888f03" providerId="ADAL" clId="{8E783E11-066F-4B65-8030-BBD951EDCA34}" dt="2022-06-29T10:37:19.271" v="1607" actId="478"/>
          <ac:picMkLst>
            <pc:docMk/>
            <pc:sldMk cId="1933393151" sldId="277"/>
            <ac:picMk id="3" creationId="{900EFEB0-3E0D-25F0-4AFC-400744CD2382}"/>
          </ac:picMkLst>
        </pc:picChg>
        <pc:picChg chg="add mod">
          <ac:chgData name="Yuichi Ishikawa" userId="f724816b-fabd-47e3-a19d-70615b888f03" providerId="ADAL" clId="{8E783E11-066F-4B65-8030-BBD951EDCA34}" dt="2022-06-29T10:39:12.030" v="1642" actId="1076"/>
          <ac:picMkLst>
            <pc:docMk/>
            <pc:sldMk cId="1933393151" sldId="277"/>
            <ac:picMk id="4" creationId="{1E9B6CAB-21A4-FB6C-0DB0-A76A553C2D09}"/>
          </ac:picMkLst>
        </pc:picChg>
        <pc:picChg chg="add del mod">
          <ac:chgData name="Yuichi Ishikawa" userId="f724816b-fabd-47e3-a19d-70615b888f03" providerId="ADAL" clId="{8E783E11-066F-4B65-8030-BBD951EDCA34}" dt="2022-06-29T10:38:58.578" v="1637"/>
          <ac:picMkLst>
            <pc:docMk/>
            <pc:sldMk cId="1933393151" sldId="277"/>
            <ac:picMk id="5" creationId="{A1BE71DE-B840-A8FF-2EE8-C134526F4665}"/>
          </ac:picMkLst>
        </pc:picChg>
        <pc:cxnChg chg="add mod">
          <ac:chgData name="Yuichi Ishikawa" userId="f724816b-fabd-47e3-a19d-70615b888f03" providerId="ADAL" clId="{8E783E11-066F-4B65-8030-BBD951EDCA34}" dt="2022-06-29T10:39:31.915" v="1649" actId="14100"/>
          <ac:cxnSpMkLst>
            <pc:docMk/>
            <pc:sldMk cId="1933393151" sldId="277"/>
            <ac:cxnSpMk id="9" creationId="{59ED9413-8B47-E5E2-02D9-4A10B56447E6}"/>
          </ac:cxnSpMkLst>
        </pc:cxnChg>
      </pc:sldChg>
      <pc:sldChg chg="addSp modSp add mod">
        <pc:chgData name="Yuichi Ishikawa" userId="f724816b-fabd-47e3-a19d-70615b888f03" providerId="ADAL" clId="{8E783E11-066F-4B65-8030-BBD951EDCA34}" dt="2022-06-29T10:48:06.882" v="2193" actId="20577"/>
        <pc:sldMkLst>
          <pc:docMk/>
          <pc:sldMk cId="3526443067" sldId="278"/>
        </pc:sldMkLst>
        <pc:spChg chg="add mod">
          <ac:chgData name="Yuichi Ishikawa" userId="f724816b-fabd-47e3-a19d-70615b888f03" providerId="ADAL" clId="{8E783E11-066F-4B65-8030-BBD951EDCA34}" dt="2022-06-29T10:44:31.911" v="2057" actId="14100"/>
          <ac:spMkLst>
            <pc:docMk/>
            <pc:sldMk cId="3526443067" sldId="278"/>
            <ac:spMk id="4" creationId="{AE5B535B-13CC-C4D3-8408-68DC2B37F6C9}"/>
          </ac:spMkLst>
        </pc:spChg>
        <pc:spChg chg="add mod">
          <ac:chgData name="Yuichi Ishikawa" userId="f724816b-fabd-47e3-a19d-70615b888f03" providerId="ADAL" clId="{8E783E11-066F-4B65-8030-BBD951EDCA34}" dt="2022-06-29T10:44:38.869" v="2060" actId="14100"/>
          <ac:spMkLst>
            <pc:docMk/>
            <pc:sldMk cId="3526443067" sldId="278"/>
            <ac:spMk id="5" creationId="{9C94404C-1BFC-8050-5E21-AB065591A1EB}"/>
          </ac:spMkLst>
        </pc:spChg>
        <pc:spChg chg="add mod">
          <ac:chgData name="Yuichi Ishikawa" userId="f724816b-fabd-47e3-a19d-70615b888f03" providerId="ADAL" clId="{8E783E11-066F-4B65-8030-BBD951EDCA34}" dt="2022-06-29T10:48:06.882" v="2193" actId="20577"/>
          <ac:spMkLst>
            <pc:docMk/>
            <pc:sldMk cId="3526443067" sldId="278"/>
            <ac:spMk id="9" creationId="{9C3B5C99-BB08-E914-3504-1136504944B2}"/>
          </ac:spMkLst>
        </pc:spChg>
        <pc:picChg chg="add mod">
          <ac:chgData name="Yuichi Ishikawa" userId="f724816b-fabd-47e3-a19d-70615b888f03" providerId="ADAL" clId="{8E783E11-066F-4B65-8030-BBD951EDCA34}" dt="2022-06-29T10:44:22.799" v="2054" actId="1076"/>
          <ac:picMkLst>
            <pc:docMk/>
            <pc:sldMk cId="3526443067" sldId="278"/>
            <ac:picMk id="3" creationId="{EB60A510-0E77-CE76-5D2D-B5CE52030CA3}"/>
          </ac:picMkLst>
        </pc:picChg>
        <pc:cxnChg chg="add mod">
          <ac:chgData name="Yuichi Ishikawa" userId="f724816b-fabd-47e3-a19d-70615b888f03" providerId="ADAL" clId="{8E783E11-066F-4B65-8030-BBD951EDCA34}" dt="2022-06-29T10:44:49.423" v="2063" actId="14100"/>
          <ac:cxnSpMkLst>
            <pc:docMk/>
            <pc:sldMk cId="3526443067" sldId="278"/>
            <ac:cxnSpMk id="6" creationId="{58F3B42C-3ACA-DFDA-3EA1-C2F988F67B77}"/>
          </ac:cxnSpMkLst>
        </pc:cxnChg>
      </pc:sldChg>
      <pc:sldChg chg="addSp modSp add mod">
        <pc:chgData name="Yuichi Ishikawa" userId="f724816b-fabd-47e3-a19d-70615b888f03" providerId="ADAL" clId="{8E783E11-066F-4B65-8030-BBD951EDCA34}" dt="2022-06-29T10:51:13.171" v="2505" actId="14100"/>
        <pc:sldMkLst>
          <pc:docMk/>
          <pc:sldMk cId="2198390482" sldId="279"/>
        </pc:sldMkLst>
        <pc:spChg chg="add mod">
          <ac:chgData name="Yuichi Ishikawa" userId="f724816b-fabd-47e3-a19d-70615b888f03" providerId="ADAL" clId="{8E783E11-066F-4B65-8030-BBD951EDCA34}" dt="2022-06-29T10:51:13.171" v="2505" actId="14100"/>
          <ac:spMkLst>
            <pc:docMk/>
            <pc:sldMk cId="2198390482" sldId="279"/>
            <ac:spMk id="4" creationId="{8BCC55C1-1345-B01F-8D00-90916C3E59CE}"/>
          </ac:spMkLst>
        </pc:spChg>
        <pc:picChg chg="add">
          <ac:chgData name="Yuichi Ishikawa" userId="f724816b-fabd-47e3-a19d-70615b888f03" providerId="ADAL" clId="{8E783E11-066F-4B65-8030-BBD951EDCA34}" dt="2022-06-29T10:46:57.100" v="2064" actId="22"/>
          <ac:picMkLst>
            <pc:docMk/>
            <pc:sldMk cId="2198390482" sldId="279"/>
            <ac:picMk id="3" creationId="{3462B167-EC32-19C6-87B9-44B4BF5427E4}"/>
          </ac:picMkLst>
        </pc:picChg>
      </pc:sldChg>
      <pc:sldChg chg="addSp modSp add mod ord">
        <pc:chgData name="Yuichi Ishikawa" userId="f724816b-fabd-47e3-a19d-70615b888f03" providerId="ADAL" clId="{8E783E11-066F-4B65-8030-BBD951EDCA34}" dt="2022-06-29T10:50:37.623" v="2421" actId="20577"/>
        <pc:sldMkLst>
          <pc:docMk/>
          <pc:sldMk cId="1233423671" sldId="280"/>
        </pc:sldMkLst>
        <pc:spChg chg="add mod">
          <ac:chgData name="Yuichi Ishikawa" userId="f724816b-fabd-47e3-a19d-70615b888f03" providerId="ADAL" clId="{8E783E11-066F-4B65-8030-BBD951EDCA34}" dt="2022-06-29T10:48:55.531" v="2213" actId="1037"/>
          <ac:spMkLst>
            <pc:docMk/>
            <pc:sldMk cId="1233423671" sldId="280"/>
            <ac:spMk id="4" creationId="{B449A603-A358-FB16-EC68-1CD8390BD2A4}"/>
          </ac:spMkLst>
        </pc:spChg>
        <pc:spChg chg="add mod">
          <ac:chgData name="Yuichi Ishikawa" userId="f724816b-fabd-47e3-a19d-70615b888f03" providerId="ADAL" clId="{8E783E11-066F-4B65-8030-BBD951EDCA34}" dt="2022-06-29T10:48:49.998" v="2205" actId="1037"/>
          <ac:spMkLst>
            <pc:docMk/>
            <pc:sldMk cId="1233423671" sldId="280"/>
            <ac:spMk id="5" creationId="{9231E73E-0329-7753-747A-8A837DB370B9}"/>
          </ac:spMkLst>
        </pc:spChg>
        <pc:spChg chg="add mod">
          <ac:chgData name="Yuichi Ishikawa" userId="f724816b-fabd-47e3-a19d-70615b888f03" providerId="ADAL" clId="{8E783E11-066F-4B65-8030-BBD951EDCA34}" dt="2022-06-29T10:50:37.623" v="2421" actId="20577"/>
          <ac:spMkLst>
            <pc:docMk/>
            <pc:sldMk cId="1233423671" sldId="280"/>
            <ac:spMk id="11" creationId="{D57C79A8-E8E4-7A34-64A0-822E3AF5D0DA}"/>
          </ac:spMkLst>
        </pc:spChg>
        <pc:picChg chg="add">
          <ac:chgData name="Yuichi Ishikawa" userId="f724816b-fabd-47e3-a19d-70615b888f03" providerId="ADAL" clId="{8E783E11-066F-4B65-8030-BBD951EDCA34}" dt="2022-06-29T10:48:28.899" v="2194" actId="22"/>
          <ac:picMkLst>
            <pc:docMk/>
            <pc:sldMk cId="1233423671" sldId="280"/>
            <ac:picMk id="3" creationId="{070CB26A-D426-7B74-E8E1-0FA9E09A39F0}"/>
          </ac:picMkLst>
        </pc:picChg>
        <pc:cxnChg chg="add mod">
          <ac:chgData name="Yuichi Ishikawa" userId="f724816b-fabd-47e3-a19d-70615b888f03" providerId="ADAL" clId="{8E783E11-066F-4B65-8030-BBD951EDCA34}" dt="2022-06-29T10:49:01.103" v="2214" actId="14100"/>
          <ac:cxnSpMkLst>
            <pc:docMk/>
            <pc:sldMk cId="1233423671" sldId="280"/>
            <ac:cxnSpMk id="6" creationId="{97AF2152-DC6B-891A-E909-3074C142E3F7}"/>
          </ac:cxnSpMkLst>
        </pc:cxnChg>
      </pc:sldChg>
      <pc:sldChg chg="addSp modSp add mod">
        <pc:chgData name="Yuichi Ishikawa" userId="f724816b-fabd-47e3-a19d-70615b888f03" providerId="ADAL" clId="{8E783E11-066F-4B65-8030-BBD951EDCA34}" dt="2022-06-29T11:46:37.613" v="2627" actId="14100"/>
        <pc:sldMkLst>
          <pc:docMk/>
          <pc:sldMk cId="110223088" sldId="281"/>
        </pc:sldMkLst>
        <pc:spChg chg="add mod">
          <ac:chgData name="Yuichi Ishikawa" userId="f724816b-fabd-47e3-a19d-70615b888f03" providerId="ADAL" clId="{8E783E11-066F-4B65-8030-BBD951EDCA34}" dt="2022-06-29T11:43:00.786" v="2511"/>
          <ac:spMkLst>
            <pc:docMk/>
            <pc:sldMk cId="110223088" sldId="281"/>
            <ac:spMk id="2" creationId="{FD6FBB27-3A06-FE82-5DC9-033E09E1CADC}"/>
          </ac:spMkLst>
        </pc:spChg>
        <pc:spChg chg="add mod">
          <ac:chgData name="Yuichi Ishikawa" userId="f724816b-fabd-47e3-a19d-70615b888f03" providerId="ADAL" clId="{8E783E11-066F-4B65-8030-BBD951EDCA34}" dt="2022-06-29T11:45:55.138" v="2605" actId="14100"/>
          <ac:spMkLst>
            <pc:docMk/>
            <pc:sldMk cId="110223088" sldId="281"/>
            <ac:spMk id="5" creationId="{7B32765E-B667-C7AB-9BE3-19A619D94573}"/>
          </ac:spMkLst>
        </pc:spChg>
        <pc:spChg chg="add mod">
          <ac:chgData name="Yuichi Ishikawa" userId="f724816b-fabd-47e3-a19d-70615b888f03" providerId="ADAL" clId="{8E783E11-066F-4B65-8030-BBD951EDCA34}" dt="2022-06-29T11:46:15.012" v="2615" actId="14100"/>
          <ac:spMkLst>
            <pc:docMk/>
            <pc:sldMk cId="110223088" sldId="281"/>
            <ac:spMk id="6" creationId="{314525E9-77BC-CF85-B54D-FE2D3468253D}"/>
          </ac:spMkLst>
        </pc:spChg>
        <pc:spChg chg="add mod">
          <ac:chgData name="Yuichi Ishikawa" userId="f724816b-fabd-47e3-a19d-70615b888f03" providerId="ADAL" clId="{8E783E11-066F-4B65-8030-BBD951EDCA34}" dt="2022-06-29T11:46:30.195" v="2626" actId="14100"/>
          <ac:spMkLst>
            <pc:docMk/>
            <pc:sldMk cId="110223088" sldId="281"/>
            <ac:spMk id="7" creationId="{0CA76016-93D8-CD50-55A6-7348F883B867}"/>
          </ac:spMkLst>
        </pc:spChg>
        <pc:picChg chg="add mod">
          <ac:chgData name="Yuichi Ishikawa" userId="f724816b-fabd-47e3-a19d-70615b888f03" providerId="ADAL" clId="{8E783E11-066F-4B65-8030-BBD951EDCA34}" dt="2022-06-29T11:46:19.423" v="2617" actId="1076"/>
          <ac:picMkLst>
            <pc:docMk/>
            <pc:sldMk cId="110223088" sldId="281"/>
            <ac:picMk id="4" creationId="{F732020F-59F5-F31A-9695-EB96B9892BE1}"/>
          </ac:picMkLst>
        </pc:picChg>
        <pc:cxnChg chg="add mod">
          <ac:chgData name="Yuichi Ishikawa" userId="f724816b-fabd-47e3-a19d-70615b888f03" providerId="ADAL" clId="{8E783E11-066F-4B65-8030-BBD951EDCA34}" dt="2022-06-29T11:46:37.613" v="2627" actId="14100"/>
          <ac:cxnSpMkLst>
            <pc:docMk/>
            <pc:sldMk cId="110223088" sldId="281"/>
            <ac:cxnSpMk id="8" creationId="{5B700BA4-DE40-C0A0-59C1-688470DBFE5D}"/>
          </ac:cxnSpMkLst>
        </pc:cxnChg>
      </pc:sldChg>
      <pc:sldChg chg="addSp modSp add mod">
        <pc:chgData name="Yuichi Ishikawa" userId="f724816b-fabd-47e3-a19d-70615b888f03" providerId="ADAL" clId="{8E783E11-066F-4B65-8030-BBD951EDCA34}" dt="2022-06-29T11:49:28.134" v="2703" actId="20577"/>
        <pc:sldMkLst>
          <pc:docMk/>
          <pc:sldMk cId="4234447113" sldId="282"/>
        </pc:sldMkLst>
        <pc:spChg chg="add mod">
          <ac:chgData name="Yuichi Ishikawa" userId="f724816b-fabd-47e3-a19d-70615b888f03" providerId="ADAL" clId="{8E783E11-066F-4B65-8030-BBD951EDCA34}" dt="2022-06-29T11:49:28.134" v="2703" actId="20577"/>
          <ac:spMkLst>
            <pc:docMk/>
            <pc:sldMk cId="4234447113" sldId="282"/>
            <ac:spMk id="4" creationId="{F0B774AF-7F92-E3F2-FDA7-8135BD4F7D5B}"/>
          </ac:spMkLst>
        </pc:spChg>
        <pc:picChg chg="add">
          <ac:chgData name="Yuichi Ishikawa" userId="f724816b-fabd-47e3-a19d-70615b888f03" providerId="ADAL" clId="{8E783E11-066F-4B65-8030-BBD951EDCA34}" dt="2022-06-29T11:48:12.045" v="2628" actId="22"/>
          <ac:picMkLst>
            <pc:docMk/>
            <pc:sldMk cId="4234447113" sldId="282"/>
            <ac:picMk id="3" creationId="{B70388EA-8D80-9F3C-CBFC-D4BEC850DEB7}"/>
          </ac:picMkLst>
        </pc:picChg>
      </pc:sldChg>
      <pc:sldChg chg="addSp modSp add mod">
        <pc:chgData name="Yuichi Ishikawa" userId="f724816b-fabd-47e3-a19d-70615b888f03" providerId="ADAL" clId="{8E783E11-066F-4B65-8030-BBD951EDCA34}" dt="2022-06-29T12:50:07.915" v="2970" actId="14100"/>
        <pc:sldMkLst>
          <pc:docMk/>
          <pc:sldMk cId="1156539427" sldId="283"/>
        </pc:sldMkLst>
        <pc:spChg chg="add mod">
          <ac:chgData name="Yuichi Ishikawa" userId="f724816b-fabd-47e3-a19d-70615b888f03" providerId="ADAL" clId="{8E783E11-066F-4B65-8030-BBD951EDCA34}" dt="2022-06-29T12:49:14.340" v="2943" actId="14100"/>
          <ac:spMkLst>
            <pc:docMk/>
            <pc:sldMk cId="1156539427" sldId="283"/>
            <ac:spMk id="4" creationId="{79E9E86D-A04E-188C-BE60-58C2082F69FC}"/>
          </ac:spMkLst>
        </pc:spChg>
        <pc:spChg chg="add mod">
          <ac:chgData name="Yuichi Ishikawa" userId="f724816b-fabd-47e3-a19d-70615b888f03" providerId="ADAL" clId="{8E783E11-066F-4B65-8030-BBD951EDCA34}" dt="2022-06-29T12:49:26.575" v="2949" actId="1035"/>
          <ac:spMkLst>
            <pc:docMk/>
            <pc:sldMk cId="1156539427" sldId="283"/>
            <ac:spMk id="5" creationId="{8D801308-633C-D47F-76DB-DF9850239C89}"/>
          </ac:spMkLst>
        </pc:spChg>
        <pc:spChg chg="add mod">
          <ac:chgData name="Yuichi Ishikawa" userId="f724816b-fabd-47e3-a19d-70615b888f03" providerId="ADAL" clId="{8E783E11-066F-4B65-8030-BBD951EDCA34}" dt="2022-06-29T12:49:41.462" v="2958" actId="1036"/>
          <ac:spMkLst>
            <pc:docMk/>
            <pc:sldMk cId="1156539427" sldId="283"/>
            <ac:spMk id="6" creationId="{052AEB39-B8A1-D8D6-3F27-527A3F32F911}"/>
          </ac:spMkLst>
        </pc:spChg>
        <pc:spChg chg="add mod">
          <ac:chgData name="Yuichi Ishikawa" userId="f724816b-fabd-47e3-a19d-70615b888f03" providerId="ADAL" clId="{8E783E11-066F-4B65-8030-BBD951EDCA34}" dt="2022-06-29T12:49:49.821" v="2964" actId="1036"/>
          <ac:spMkLst>
            <pc:docMk/>
            <pc:sldMk cId="1156539427" sldId="283"/>
            <ac:spMk id="7" creationId="{9ABB62B7-FB55-DBD7-4835-D81B537C3518}"/>
          </ac:spMkLst>
        </pc:spChg>
        <pc:picChg chg="add">
          <ac:chgData name="Yuichi Ishikawa" userId="f724816b-fabd-47e3-a19d-70615b888f03" providerId="ADAL" clId="{8E783E11-066F-4B65-8030-BBD951EDCA34}" dt="2022-06-29T12:45:57.211" v="2704" actId="22"/>
          <ac:picMkLst>
            <pc:docMk/>
            <pc:sldMk cId="1156539427" sldId="283"/>
            <ac:picMk id="3" creationId="{F4B214CC-FE72-35A1-5424-0B88577C9C5E}"/>
          </ac:picMkLst>
        </pc:picChg>
        <pc:cxnChg chg="add mod">
          <ac:chgData name="Yuichi Ishikawa" userId="f724816b-fabd-47e3-a19d-70615b888f03" providerId="ADAL" clId="{8E783E11-066F-4B65-8030-BBD951EDCA34}" dt="2022-06-29T12:50:00.432" v="2967" actId="14100"/>
          <ac:cxnSpMkLst>
            <pc:docMk/>
            <pc:sldMk cId="1156539427" sldId="283"/>
            <ac:cxnSpMk id="8" creationId="{B1B76C52-955F-E3FE-9D2D-EBC87CCD1258}"/>
          </ac:cxnSpMkLst>
        </pc:cxnChg>
        <pc:cxnChg chg="add mod">
          <ac:chgData name="Yuichi Ishikawa" userId="f724816b-fabd-47e3-a19d-70615b888f03" providerId="ADAL" clId="{8E783E11-066F-4B65-8030-BBD951EDCA34}" dt="2022-06-29T12:50:07.915" v="2970" actId="14100"/>
          <ac:cxnSpMkLst>
            <pc:docMk/>
            <pc:sldMk cId="1156539427" sldId="283"/>
            <ac:cxnSpMk id="11" creationId="{4CA7F086-B0F8-51AD-B9BC-B21E85826A3A}"/>
          </ac:cxnSpMkLst>
        </pc:cxnChg>
      </pc:sldChg>
      <pc:sldChg chg="addSp modSp add mod">
        <pc:chgData name="Yuichi Ishikawa" userId="f724816b-fabd-47e3-a19d-70615b888f03" providerId="ADAL" clId="{8E783E11-066F-4B65-8030-BBD951EDCA34}" dt="2022-06-29T13:29:35.377" v="3519" actId="20577"/>
        <pc:sldMkLst>
          <pc:docMk/>
          <pc:sldMk cId="279434594" sldId="284"/>
        </pc:sldMkLst>
        <pc:spChg chg="add mod">
          <ac:chgData name="Yuichi Ishikawa" userId="f724816b-fabd-47e3-a19d-70615b888f03" providerId="ADAL" clId="{8E783E11-066F-4B65-8030-BBD951EDCA34}" dt="2022-06-29T13:29:35.377" v="3519" actId="20577"/>
          <ac:spMkLst>
            <pc:docMk/>
            <pc:sldMk cId="279434594" sldId="284"/>
            <ac:spMk id="4" creationId="{D7E97A07-AE75-3A5E-4A30-A17C13102986}"/>
          </ac:spMkLst>
        </pc:spChg>
        <pc:spChg chg="add mod">
          <ac:chgData name="Yuichi Ishikawa" userId="f724816b-fabd-47e3-a19d-70615b888f03" providerId="ADAL" clId="{8E783E11-066F-4B65-8030-BBD951EDCA34}" dt="2022-06-29T13:28:43.214" v="3399" actId="14100"/>
          <ac:spMkLst>
            <pc:docMk/>
            <pc:sldMk cId="279434594" sldId="284"/>
            <ac:spMk id="5" creationId="{2C8F747C-A6C2-2492-7A89-E0EA956D1AA0}"/>
          </ac:spMkLst>
        </pc:spChg>
        <pc:picChg chg="add">
          <ac:chgData name="Yuichi Ishikawa" userId="f724816b-fabd-47e3-a19d-70615b888f03" providerId="ADAL" clId="{8E783E11-066F-4B65-8030-BBD951EDCA34}" dt="2022-06-29T13:28:20.248" v="3392" actId="22"/>
          <ac:picMkLst>
            <pc:docMk/>
            <pc:sldMk cId="279434594" sldId="284"/>
            <ac:picMk id="3" creationId="{2ADD21D1-3690-2934-95C1-0E3737D73FEB}"/>
          </ac:picMkLst>
        </pc:picChg>
      </pc:sldChg>
      <pc:sldChg chg="addSp add mod">
        <pc:chgData name="Yuichi Ishikawa" userId="f724816b-fabd-47e3-a19d-70615b888f03" providerId="ADAL" clId="{8E783E11-066F-4B65-8030-BBD951EDCA34}" dt="2022-06-29T13:30:05.061" v="3520" actId="22"/>
        <pc:sldMkLst>
          <pc:docMk/>
          <pc:sldMk cId="3671371001" sldId="285"/>
        </pc:sldMkLst>
        <pc:picChg chg="add">
          <ac:chgData name="Yuichi Ishikawa" userId="f724816b-fabd-47e3-a19d-70615b888f03" providerId="ADAL" clId="{8E783E11-066F-4B65-8030-BBD951EDCA34}" dt="2022-06-29T13:30:05.061" v="3520" actId="22"/>
          <ac:picMkLst>
            <pc:docMk/>
            <pc:sldMk cId="3671371001" sldId="285"/>
            <ac:picMk id="3" creationId="{79A0C16B-74C2-3659-C356-B3E2F0A428E2}"/>
          </ac:picMkLst>
        </pc:picChg>
      </pc:sldChg>
      <pc:sldChg chg="addSp delSp modSp add mod">
        <pc:chgData name="Yuichi Ishikawa" userId="f724816b-fabd-47e3-a19d-70615b888f03" providerId="ADAL" clId="{8E783E11-066F-4B65-8030-BBD951EDCA34}" dt="2022-06-29T13:23:36.952" v="3091" actId="1035"/>
        <pc:sldMkLst>
          <pc:docMk/>
          <pc:sldMk cId="2709927849" sldId="286"/>
        </pc:sldMkLst>
        <pc:spChg chg="add del">
          <ac:chgData name="Yuichi Ishikawa" userId="f724816b-fabd-47e3-a19d-70615b888f03" providerId="ADAL" clId="{8E783E11-066F-4B65-8030-BBD951EDCA34}" dt="2022-06-29T13:21:43.613" v="2974" actId="11529"/>
          <ac:spMkLst>
            <pc:docMk/>
            <pc:sldMk cId="2709927849" sldId="286"/>
            <ac:spMk id="4" creationId="{A5EF3F1B-4A88-A980-60A6-8223D9E82739}"/>
          </ac:spMkLst>
        </pc:spChg>
        <pc:spChg chg="add mod">
          <ac:chgData name="Yuichi Ishikawa" userId="f724816b-fabd-47e3-a19d-70615b888f03" providerId="ADAL" clId="{8E783E11-066F-4B65-8030-BBD951EDCA34}" dt="2022-06-29T13:21:54.753" v="2977" actId="14100"/>
          <ac:spMkLst>
            <pc:docMk/>
            <pc:sldMk cId="2709927849" sldId="286"/>
            <ac:spMk id="5" creationId="{F3794CD9-D4AC-E1CC-5E09-0F63FB01F9F9}"/>
          </ac:spMkLst>
        </pc:spChg>
        <pc:spChg chg="add mod">
          <ac:chgData name="Yuichi Ishikawa" userId="f724816b-fabd-47e3-a19d-70615b888f03" providerId="ADAL" clId="{8E783E11-066F-4B65-8030-BBD951EDCA34}" dt="2022-06-29T13:22:58.676" v="3080" actId="14100"/>
          <ac:spMkLst>
            <pc:docMk/>
            <pc:sldMk cId="2709927849" sldId="286"/>
            <ac:spMk id="6" creationId="{6D5DE542-F209-16DA-A160-E5D73E66FD12}"/>
          </ac:spMkLst>
        </pc:spChg>
        <pc:spChg chg="add mod">
          <ac:chgData name="Yuichi Ishikawa" userId="f724816b-fabd-47e3-a19d-70615b888f03" providerId="ADAL" clId="{8E783E11-066F-4B65-8030-BBD951EDCA34}" dt="2022-06-29T13:23:36.952" v="3091" actId="1035"/>
          <ac:spMkLst>
            <pc:docMk/>
            <pc:sldMk cId="2709927849" sldId="286"/>
            <ac:spMk id="7" creationId="{3241207A-6FDF-163D-68D6-AFDC3CD002B7}"/>
          </ac:spMkLst>
        </pc:spChg>
        <pc:picChg chg="add mod">
          <ac:chgData name="Yuichi Ishikawa" userId="f724816b-fabd-47e3-a19d-70615b888f03" providerId="ADAL" clId="{8E783E11-066F-4B65-8030-BBD951EDCA34}" dt="2022-06-29T13:23:08.964" v="3083" actId="1076"/>
          <ac:picMkLst>
            <pc:docMk/>
            <pc:sldMk cId="2709927849" sldId="286"/>
            <ac:picMk id="3" creationId="{156EBE67-B0E3-8F47-BE03-E314D5F9E9F8}"/>
          </ac:picMkLst>
        </pc:picChg>
        <pc:cxnChg chg="add mod">
          <ac:chgData name="Yuichi Ishikawa" userId="f724816b-fabd-47e3-a19d-70615b888f03" providerId="ADAL" clId="{8E783E11-066F-4B65-8030-BBD951EDCA34}" dt="2022-06-29T13:23:36.952" v="3091" actId="1035"/>
          <ac:cxnSpMkLst>
            <pc:docMk/>
            <pc:sldMk cId="2709927849" sldId="286"/>
            <ac:cxnSpMk id="8" creationId="{0A88DE1D-69B6-C17B-A945-1A633FE377AF}"/>
          </ac:cxnSpMkLst>
        </pc:cxnChg>
      </pc:sldChg>
      <pc:sldChg chg="addSp modSp add mod">
        <pc:chgData name="Yuichi Ishikawa" userId="f724816b-fabd-47e3-a19d-70615b888f03" providerId="ADAL" clId="{8E783E11-066F-4B65-8030-BBD951EDCA34}" dt="2022-06-29T13:25:12.362" v="3286" actId="20577"/>
        <pc:sldMkLst>
          <pc:docMk/>
          <pc:sldMk cId="1806937045" sldId="287"/>
        </pc:sldMkLst>
        <pc:spChg chg="add mod">
          <ac:chgData name="Yuichi Ishikawa" userId="f724816b-fabd-47e3-a19d-70615b888f03" providerId="ADAL" clId="{8E783E11-066F-4B65-8030-BBD951EDCA34}" dt="2022-06-29T13:23:48.350" v="3130" actId="1038"/>
          <ac:spMkLst>
            <pc:docMk/>
            <pc:sldMk cId="1806937045" sldId="287"/>
            <ac:spMk id="4" creationId="{9E8B7901-0858-644D-9CAD-50DC6B8308AA}"/>
          </ac:spMkLst>
        </pc:spChg>
        <pc:spChg chg="add mod">
          <ac:chgData name="Yuichi Ishikawa" userId="f724816b-fabd-47e3-a19d-70615b888f03" providerId="ADAL" clId="{8E783E11-066F-4B65-8030-BBD951EDCA34}" dt="2022-06-29T13:25:12.362" v="3286" actId="20577"/>
          <ac:spMkLst>
            <pc:docMk/>
            <pc:sldMk cId="1806937045" sldId="287"/>
            <ac:spMk id="5" creationId="{B1332E06-F9BE-7A01-6770-901E7C4246EC}"/>
          </ac:spMkLst>
        </pc:spChg>
        <pc:picChg chg="add">
          <ac:chgData name="Yuichi Ishikawa" userId="f724816b-fabd-47e3-a19d-70615b888f03" providerId="ADAL" clId="{8E783E11-066F-4B65-8030-BBD951EDCA34}" dt="2022-06-29T13:06:58.529" v="2972" actId="22"/>
          <ac:picMkLst>
            <pc:docMk/>
            <pc:sldMk cId="1806937045" sldId="287"/>
            <ac:picMk id="3" creationId="{25305CC6-E296-25D4-3CC1-734F109AFC47}"/>
          </ac:picMkLst>
        </pc:picChg>
      </pc:sldChg>
      <pc:sldChg chg="addSp delSp modSp add mod">
        <pc:chgData name="Yuichi Ishikawa" userId="f724816b-fabd-47e3-a19d-70615b888f03" providerId="ADAL" clId="{8E783E11-066F-4B65-8030-BBD951EDCA34}" dt="2022-06-29T14:05:19.838" v="4014" actId="20577"/>
        <pc:sldMkLst>
          <pc:docMk/>
          <pc:sldMk cId="1147023608" sldId="288"/>
        </pc:sldMkLst>
        <pc:spChg chg="add mod">
          <ac:chgData name="Yuichi Ishikawa" userId="f724816b-fabd-47e3-a19d-70615b888f03" providerId="ADAL" clId="{8E783E11-066F-4B65-8030-BBD951EDCA34}" dt="2022-06-29T14:05:19.838" v="4014" actId="20577"/>
          <ac:spMkLst>
            <pc:docMk/>
            <pc:sldMk cId="1147023608" sldId="288"/>
            <ac:spMk id="4" creationId="{0B38062F-DD91-878E-B45E-D15739B4E13F}"/>
          </ac:spMkLst>
        </pc:spChg>
        <pc:spChg chg="add del">
          <ac:chgData name="Yuichi Ishikawa" userId="f724816b-fabd-47e3-a19d-70615b888f03" providerId="ADAL" clId="{8E783E11-066F-4B65-8030-BBD951EDCA34}" dt="2022-06-29T13:26:53.928" v="3291" actId="22"/>
          <ac:spMkLst>
            <pc:docMk/>
            <pc:sldMk cId="1147023608" sldId="288"/>
            <ac:spMk id="6" creationId="{560CAB94-E99A-370E-5494-D9334F020B5D}"/>
          </ac:spMkLst>
        </pc:spChg>
        <pc:spChg chg="add mod">
          <ac:chgData name="Yuichi Ishikawa" userId="f724816b-fabd-47e3-a19d-70615b888f03" providerId="ADAL" clId="{8E783E11-066F-4B65-8030-BBD951EDCA34}" dt="2022-06-29T13:27:51.074" v="3391" actId="14100"/>
          <ac:spMkLst>
            <pc:docMk/>
            <pc:sldMk cId="1147023608" sldId="288"/>
            <ac:spMk id="7" creationId="{B0A69163-1484-598D-48F1-18A1F6D2334A}"/>
          </ac:spMkLst>
        </pc:spChg>
        <pc:spChg chg="add del mod">
          <ac:chgData name="Yuichi Ishikawa" userId="f724816b-fabd-47e3-a19d-70615b888f03" providerId="ADAL" clId="{8E783E11-066F-4B65-8030-BBD951EDCA34}" dt="2022-06-29T13:28:28.340" v="3394" actId="21"/>
          <ac:spMkLst>
            <pc:docMk/>
            <pc:sldMk cId="1147023608" sldId="288"/>
            <ac:spMk id="8" creationId="{8D6D245C-026C-9AA1-DA2B-EBC3B5E9ED4A}"/>
          </ac:spMkLst>
        </pc:spChg>
        <pc:picChg chg="add">
          <ac:chgData name="Yuichi Ishikawa" userId="f724816b-fabd-47e3-a19d-70615b888f03" providerId="ADAL" clId="{8E783E11-066F-4B65-8030-BBD951EDCA34}" dt="2022-06-29T13:25:50.212" v="3287" actId="22"/>
          <ac:picMkLst>
            <pc:docMk/>
            <pc:sldMk cId="1147023608" sldId="288"/>
            <ac:picMk id="3" creationId="{0A50651B-C43A-05A3-77EA-5026D6CFF7B0}"/>
          </ac:picMkLst>
        </pc:picChg>
      </pc:sldChg>
      <pc:sldChg chg="addSp delSp modSp add mod">
        <pc:chgData name="Yuichi Ishikawa" userId="f724816b-fabd-47e3-a19d-70615b888f03" providerId="ADAL" clId="{8E783E11-066F-4B65-8030-BBD951EDCA34}" dt="2022-06-29T13:35:09.604" v="3791" actId="14100"/>
        <pc:sldMkLst>
          <pc:docMk/>
          <pc:sldMk cId="2635179564" sldId="289"/>
        </pc:sldMkLst>
        <pc:spChg chg="add mod">
          <ac:chgData name="Yuichi Ishikawa" userId="f724816b-fabd-47e3-a19d-70615b888f03" providerId="ADAL" clId="{8E783E11-066F-4B65-8030-BBD951EDCA34}" dt="2022-06-29T13:33:21.251" v="3733" actId="14100"/>
          <ac:spMkLst>
            <pc:docMk/>
            <pc:sldMk cId="2635179564" sldId="289"/>
            <ac:spMk id="5" creationId="{41499AFB-0A97-F95F-0D19-554EDED13323}"/>
          </ac:spMkLst>
        </pc:spChg>
        <pc:spChg chg="add mod">
          <ac:chgData name="Yuichi Ishikawa" userId="f724816b-fabd-47e3-a19d-70615b888f03" providerId="ADAL" clId="{8E783E11-066F-4B65-8030-BBD951EDCA34}" dt="2022-06-29T13:34:55.579" v="3788" actId="20577"/>
          <ac:spMkLst>
            <pc:docMk/>
            <pc:sldMk cId="2635179564" sldId="289"/>
            <ac:spMk id="6" creationId="{71050A4C-6C0D-1ADD-B6B4-7BA771F4A34B}"/>
          </ac:spMkLst>
        </pc:spChg>
        <pc:spChg chg="add mod">
          <ac:chgData name="Yuichi Ishikawa" userId="f724816b-fabd-47e3-a19d-70615b888f03" providerId="ADAL" clId="{8E783E11-066F-4B65-8030-BBD951EDCA34}" dt="2022-06-29T13:34:34.929" v="3760" actId="1035"/>
          <ac:spMkLst>
            <pc:docMk/>
            <pc:sldMk cId="2635179564" sldId="289"/>
            <ac:spMk id="7" creationId="{6C23FCB7-F0E4-B9DD-532C-AEA8B0708124}"/>
          </ac:spMkLst>
        </pc:spChg>
        <pc:picChg chg="del">
          <ac:chgData name="Yuichi Ishikawa" userId="f724816b-fabd-47e3-a19d-70615b888f03" providerId="ADAL" clId="{8E783E11-066F-4B65-8030-BBD951EDCA34}" dt="2022-06-29T13:30:14.975" v="3522" actId="478"/>
          <ac:picMkLst>
            <pc:docMk/>
            <pc:sldMk cId="2635179564" sldId="289"/>
            <ac:picMk id="3" creationId="{79A0C16B-74C2-3659-C356-B3E2F0A428E2}"/>
          </ac:picMkLst>
        </pc:picChg>
        <pc:picChg chg="add">
          <ac:chgData name="Yuichi Ishikawa" userId="f724816b-fabd-47e3-a19d-70615b888f03" providerId="ADAL" clId="{8E783E11-066F-4B65-8030-BBD951EDCA34}" dt="2022-06-29T13:33:04.841" v="3730" actId="22"/>
          <ac:picMkLst>
            <pc:docMk/>
            <pc:sldMk cId="2635179564" sldId="289"/>
            <ac:picMk id="4" creationId="{9D4C6B2A-61BF-7C0F-BDEA-A0D654370EF1}"/>
          </ac:picMkLst>
        </pc:picChg>
        <pc:cxnChg chg="add mod">
          <ac:chgData name="Yuichi Ishikawa" userId="f724816b-fabd-47e3-a19d-70615b888f03" providerId="ADAL" clId="{8E783E11-066F-4B65-8030-BBD951EDCA34}" dt="2022-06-29T13:35:09.604" v="3791" actId="14100"/>
          <ac:cxnSpMkLst>
            <pc:docMk/>
            <pc:sldMk cId="2635179564" sldId="289"/>
            <ac:cxnSpMk id="8" creationId="{804E91C7-4E10-DCCD-1339-589E02E8040C}"/>
          </ac:cxnSpMkLst>
        </pc:cxnChg>
      </pc:sldChg>
      <pc:sldChg chg="addSp delSp modSp add mod">
        <pc:chgData name="Yuichi Ishikawa" userId="f724816b-fabd-47e3-a19d-70615b888f03" providerId="ADAL" clId="{8E783E11-066F-4B65-8030-BBD951EDCA34}" dt="2022-06-29T14:31:10.962" v="4019"/>
        <pc:sldMkLst>
          <pc:docMk/>
          <pc:sldMk cId="789590148" sldId="290"/>
        </pc:sldMkLst>
        <pc:spChg chg="add mod">
          <ac:chgData name="Yuichi Ishikawa" userId="f724816b-fabd-47e3-a19d-70615b888f03" providerId="ADAL" clId="{8E783E11-066F-4B65-8030-BBD951EDCA34}" dt="2022-06-29T14:12:08.187" v="4016"/>
          <ac:spMkLst>
            <pc:docMk/>
            <pc:sldMk cId="789590148" sldId="290"/>
            <ac:spMk id="4" creationId="{87F16480-D75B-AC6B-F1FE-85E43689F5C7}"/>
          </ac:spMkLst>
        </pc:spChg>
        <pc:spChg chg="add del mod">
          <ac:chgData name="Yuichi Ishikawa" userId="f724816b-fabd-47e3-a19d-70615b888f03" providerId="ADAL" clId="{8E783E11-066F-4B65-8030-BBD951EDCA34}" dt="2022-06-29T14:31:10.962" v="4019"/>
          <ac:spMkLst>
            <pc:docMk/>
            <pc:sldMk cId="789590148" sldId="290"/>
            <ac:spMk id="5" creationId="{59AFBED1-2173-867D-4AAF-F67D63DF9E66}"/>
          </ac:spMkLst>
        </pc:spChg>
        <pc:picChg chg="add">
          <ac:chgData name="Yuichi Ishikawa" userId="f724816b-fabd-47e3-a19d-70615b888f03" providerId="ADAL" clId="{8E783E11-066F-4B65-8030-BBD951EDCA34}" dt="2022-06-29T14:12:01.937" v="4015" actId="22"/>
          <ac:picMkLst>
            <pc:docMk/>
            <pc:sldMk cId="789590148" sldId="290"/>
            <ac:picMk id="3" creationId="{B4765C86-B16C-E14B-5845-21C49CBD3B00}"/>
          </ac:picMkLst>
        </pc:picChg>
      </pc:sldChg>
      <pc:sldChg chg="addSp delSp modSp add mod">
        <pc:chgData name="Yuichi Ishikawa" userId="f724816b-fabd-47e3-a19d-70615b888f03" providerId="ADAL" clId="{8E783E11-066F-4B65-8030-BBD951EDCA34}" dt="2022-06-29T14:32:31.019" v="4143" actId="21"/>
        <pc:sldMkLst>
          <pc:docMk/>
          <pc:sldMk cId="2824262608" sldId="291"/>
        </pc:sldMkLst>
        <pc:spChg chg="add mod">
          <ac:chgData name="Yuichi Ishikawa" userId="f724816b-fabd-47e3-a19d-70615b888f03" providerId="ADAL" clId="{8E783E11-066F-4B65-8030-BBD951EDCA34}" dt="2022-06-29T14:31:25.199" v="4044" actId="20577"/>
          <ac:spMkLst>
            <pc:docMk/>
            <pc:sldMk cId="2824262608" sldId="291"/>
            <ac:spMk id="4" creationId="{052C9663-DAA3-37F6-3787-0DB1DCEFA295}"/>
          </ac:spMkLst>
        </pc:spChg>
        <pc:spChg chg="add mod">
          <ac:chgData name="Yuichi Ishikawa" userId="f724816b-fabd-47e3-a19d-70615b888f03" providerId="ADAL" clId="{8E783E11-066F-4B65-8030-BBD951EDCA34}" dt="2022-06-29T14:32:14.179" v="4139" actId="20577"/>
          <ac:spMkLst>
            <pc:docMk/>
            <pc:sldMk cId="2824262608" sldId="291"/>
            <ac:spMk id="5" creationId="{DD6E6CDB-2844-7148-6D14-E8E4406716DC}"/>
          </ac:spMkLst>
        </pc:spChg>
        <pc:picChg chg="add del mod">
          <ac:chgData name="Yuichi Ishikawa" userId="f724816b-fabd-47e3-a19d-70615b888f03" providerId="ADAL" clId="{8E783E11-066F-4B65-8030-BBD951EDCA34}" dt="2022-06-29T14:32:31.019" v="4143" actId="21"/>
          <ac:picMkLst>
            <pc:docMk/>
            <pc:sldMk cId="2824262608" sldId="291"/>
            <ac:picMk id="3" creationId="{D884ABDA-42B0-B534-77BB-02D4477C902D}"/>
          </ac:picMkLst>
        </pc:picChg>
        <pc:picChg chg="add mod">
          <ac:chgData name="Yuichi Ishikawa" userId="f724816b-fabd-47e3-a19d-70615b888f03" providerId="ADAL" clId="{8E783E11-066F-4B65-8030-BBD951EDCA34}" dt="2022-06-29T14:32:27.991" v="4142" actId="1076"/>
          <ac:picMkLst>
            <pc:docMk/>
            <pc:sldMk cId="2824262608" sldId="291"/>
            <ac:picMk id="7" creationId="{91E7CB19-4AEF-57D9-360F-61A57AA24873}"/>
          </ac:picMkLst>
        </pc:picChg>
      </pc:sldChg>
      <pc:sldChg chg="addSp modSp add mod">
        <pc:chgData name="Yuichi Ishikawa" userId="f724816b-fabd-47e3-a19d-70615b888f03" providerId="ADAL" clId="{8E783E11-066F-4B65-8030-BBD951EDCA34}" dt="2022-06-29T14:33:01.717" v="4241" actId="20577"/>
        <pc:sldMkLst>
          <pc:docMk/>
          <pc:sldMk cId="3662607552" sldId="292"/>
        </pc:sldMkLst>
        <pc:spChg chg="add mod">
          <ac:chgData name="Yuichi Ishikawa" userId="f724816b-fabd-47e3-a19d-70615b888f03" providerId="ADAL" clId="{8E783E11-066F-4B65-8030-BBD951EDCA34}" dt="2022-06-29T14:33:01.717" v="4241" actId="20577"/>
          <ac:spMkLst>
            <pc:docMk/>
            <pc:sldMk cId="3662607552" sldId="292"/>
            <ac:spMk id="3" creationId="{91AF0358-9520-9F53-9C36-18238ED9A085}"/>
          </ac:spMkLst>
        </pc:spChg>
        <pc:picChg chg="add mod">
          <ac:chgData name="Yuichi Ishikawa" userId="f724816b-fabd-47e3-a19d-70615b888f03" providerId="ADAL" clId="{8E783E11-066F-4B65-8030-BBD951EDCA34}" dt="2022-06-29T14:32:33.164" v="4144"/>
          <ac:picMkLst>
            <pc:docMk/>
            <pc:sldMk cId="3662607552" sldId="292"/>
            <ac:picMk id="2" creationId="{F4FA53A3-1725-FA16-3A59-E118A37E8EFB}"/>
          </ac:picMkLst>
        </pc:picChg>
      </pc:sldChg>
      <pc:sldChg chg="addSp add mod">
        <pc:chgData name="Yuichi Ishikawa" userId="f724816b-fabd-47e3-a19d-70615b888f03" providerId="ADAL" clId="{8E783E11-066F-4B65-8030-BBD951EDCA34}" dt="2022-06-29T14:34:45.039" v="4242" actId="22"/>
        <pc:sldMkLst>
          <pc:docMk/>
          <pc:sldMk cId="1812003688" sldId="293"/>
        </pc:sldMkLst>
        <pc:picChg chg="add">
          <ac:chgData name="Yuichi Ishikawa" userId="f724816b-fabd-47e3-a19d-70615b888f03" providerId="ADAL" clId="{8E783E11-066F-4B65-8030-BBD951EDCA34}" dt="2022-06-29T14:34:45.039" v="4242" actId="22"/>
          <ac:picMkLst>
            <pc:docMk/>
            <pc:sldMk cId="1812003688" sldId="293"/>
            <ac:picMk id="3" creationId="{8111AFAB-8DDD-B076-897F-82367193F4A1}"/>
          </ac:picMkLst>
        </pc:picChg>
      </pc:sldChg>
      <pc:sldChg chg="addSp modSp add mod">
        <pc:chgData name="Yuichi Ishikawa" userId="f724816b-fabd-47e3-a19d-70615b888f03" providerId="ADAL" clId="{8E783E11-066F-4B65-8030-BBD951EDCA34}" dt="2022-06-29T14:37:13.790" v="4249"/>
        <pc:sldMkLst>
          <pc:docMk/>
          <pc:sldMk cId="1224235641" sldId="294"/>
        </pc:sldMkLst>
        <pc:spChg chg="add mod">
          <ac:chgData name="Yuichi Ishikawa" userId="f724816b-fabd-47e3-a19d-70615b888f03" providerId="ADAL" clId="{8E783E11-066F-4B65-8030-BBD951EDCA34}" dt="2022-06-29T14:37:13.790" v="4249"/>
          <ac:spMkLst>
            <pc:docMk/>
            <pc:sldMk cId="1224235641" sldId="294"/>
            <ac:spMk id="4" creationId="{1C557376-9D39-22A5-996C-00265D70B459}"/>
          </ac:spMkLst>
        </pc:spChg>
        <pc:picChg chg="add">
          <ac:chgData name="Yuichi Ishikawa" userId="f724816b-fabd-47e3-a19d-70615b888f03" providerId="ADAL" clId="{8E783E11-066F-4B65-8030-BBD951EDCA34}" dt="2022-06-29T14:36:56.782" v="4243" actId="22"/>
          <ac:picMkLst>
            <pc:docMk/>
            <pc:sldMk cId="1224235641" sldId="294"/>
            <ac:picMk id="3" creationId="{F965F7BF-7ACB-E6CF-9FDC-6A1FE7CC8B16}"/>
          </ac:picMkLst>
        </pc:picChg>
      </pc:sldChg>
      <pc:sldChg chg="addSp delSp modSp add mod">
        <pc:chgData name="Yuichi Ishikawa" userId="f724816b-fabd-47e3-a19d-70615b888f03" providerId="ADAL" clId="{8E783E11-066F-4B65-8030-BBD951EDCA34}" dt="2022-06-29T14:43:09.288" v="4399" actId="21"/>
        <pc:sldMkLst>
          <pc:docMk/>
          <pc:sldMk cId="3039232746" sldId="295"/>
        </pc:sldMkLst>
        <pc:spChg chg="add mod">
          <ac:chgData name="Yuichi Ishikawa" userId="f724816b-fabd-47e3-a19d-70615b888f03" providerId="ADAL" clId="{8E783E11-066F-4B65-8030-BBD951EDCA34}" dt="2022-06-29T14:40:24.589" v="4397" actId="20577"/>
          <ac:spMkLst>
            <pc:docMk/>
            <pc:sldMk cId="3039232746" sldId="295"/>
            <ac:spMk id="4" creationId="{7419D1CE-336F-F73B-7908-73C2A8C1258B}"/>
          </ac:spMkLst>
        </pc:spChg>
        <pc:picChg chg="add">
          <ac:chgData name="Yuichi Ishikawa" userId="f724816b-fabd-47e3-a19d-70615b888f03" providerId="ADAL" clId="{8E783E11-066F-4B65-8030-BBD951EDCA34}" dt="2022-06-29T14:38:12.881" v="4250" actId="22"/>
          <ac:picMkLst>
            <pc:docMk/>
            <pc:sldMk cId="3039232746" sldId="295"/>
            <ac:picMk id="3" creationId="{3DEDB630-E6EC-D94A-CE0F-AD4FF5C6C5E1}"/>
          </ac:picMkLst>
        </pc:picChg>
        <pc:picChg chg="add del">
          <ac:chgData name="Yuichi Ishikawa" userId="f724816b-fabd-47e3-a19d-70615b888f03" providerId="ADAL" clId="{8E783E11-066F-4B65-8030-BBD951EDCA34}" dt="2022-06-29T14:43:09.288" v="4399" actId="21"/>
          <ac:picMkLst>
            <pc:docMk/>
            <pc:sldMk cId="3039232746" sldId="295"/>
            <ac:picMk id="6" creationId="{F238AF22-473B-8F0E-B8E0-6B28149E2690}"/>
          </ac:picMkLst>
        </pc:picChg>
      </pc:sldChg>
      <pc:sldChg chg="addSp modSp add mod">
        <pc:chgData name="Yuichi Ishikawa" userId="f724816b-fabd-47e3-a19d-70615b888f03" providerId="ADAL" clId="{8E783E11-066F-4B65-8030-BBD951EDCA34}" dt="2022-06-29T14:45:52.760" v="4497"/>
        <pc:sldMkLst>
          <pc:docMk/>
          <pc:sldMk cId="2735892880" sldId="296"/>
        </pc:sldMkLst>
        <pc:spChg chg="add mod">
          <ac:chgData name="Yuichi Ishikawa" userId="f724816b-fabd-47e3-a19d-70615b888f03" providerId="ADAL" clId="{8E783E11-066F-4B65-8030-BBD951EDCA34}" dt="2022-06-29T14:45:52.760" v="4497"/>
          <ac:spMkLst>
            <pc:docMk/>
            <pc:sldMk cId="2735892880" sldId="296"/>
            <ac:spMk id="3" creationId="{E9CB8ACA-B0FB-AEEE-A15B-5D72E70F2591}"/>
          </ac:spMkLst>
        </pc:spChg>
        <pc:picChg chg="add mod">
          <ac:chgData name="Yuichi Ishikawa" userId="f724816b-fabd-47e3-a19d-70615b888f03" providerId="ADAL" clId="{8E783E11-066F-4B65-8030-BBD951EDCA34}" dt="2022-06-29T14:43:11.408" v="4400"/>
          <ac:picMkLst>
            <pc:docMk/>
            <pc:sldMk cId="2735892880" sldId="296"/>
            <ac:picMk id="2" creationId="{52CC1E31-9C81-64C8-67AC-8C4E792C28CF}"/>
          </ac:picMkLst>
        </pc:picChg>
      </pc:sldChg>
      <pc:sldChg chg="addSp modSp add mod">
        <pc:chgData name="Yuichi Ishikawa" userId="f724816b-fabd-47e3-a19d-70615b888f03" providerId="ADAL" clId="{8E783E11-066F-4B65-8030-BBD951EDCA34}" dt="2022-06-29T14:44:14.940" v="4444" actId="20577"/>
        <pc:sldMkLst>
          <pc:docMk/>
          <pc:sldMk cId="2563035668" sldId="297"/>
        </pc:sldMkLst>
        <pc:spChg chg="add mod">
          <ac:chgData name="Yuichi Ishikawa" userId="f724816b-fabd-47e3-a19d-70615b888f03" providerId="ADAL" clId="{8E783E11-066F-4B65-8030-BBD951EDCA34}" dt="2022-06-29T14:44:14.940" v="4444" actId="20577"/>
          <ac:spMkLst>
            <pc:docMk/>
            <pc:sldMk cId="2563035668" sldId="297"/>
            <ac:spMk id="4" creationId="{107AF750-C89F-A3B2-7006-82B4A94F8CF7}"/>
          </ac:spMkLst>
        </pc:spChg>
        <pc:picChg chg="add">
          <ac:chgData name="Yuichi Ishikawa" userId="f724816b-fabd-47e3-a19d-70615b888f03" providerId="ADAL" clId="{8E783E11-066F-4B65-8030-BBD951EDCA34}" dt="2022-06-29T14:43:58.033" v="4402" actId="22"/>
          <ac:picMkLst>
            <pc:docMk/>
            <pc:sldMk cId="2563035668" sldId="297"/>
            <ac:picMk id="3" creationId="{75388573-D525-BEF4-EEB2-7A2D780055F4}"/>
          </ac:picMkLst>
        </pc:picChg>
      </pc:sldChg>
      <pc:sldChg chg="addSp modSp add mod">
        <pc:chgData name="Yuichi Ishikawa" userId="f724816b-fabd-47e3-a19d-70615b888f03" providerId="ADAL" clId="{8E783E11-066F-4B65-8030-BBD951EDCA34}" dt="2022-06-29T14:56:16.283" v="4549" actId="20577"/>
        <pc:sldMkLst>
          <pc:docMk/>
          <pc:sldMk cId="4288530911" sldId="298"/>
        </pc:sldMkLst>
        <pc:spChg chg="add mod">
          <ac:chgData name="Yuichi Ishikawa" userId="f724816b-fabd-47e3-a19d-70615b888f03" providerId="ADAL" clId="{8E783E11-066F-4B65-8030-BBD951EDCA34}" dt="2022-06-29T14:56:16.283" v="4549" actId="20577"/>
          <ac:spMkLst>
            <pc:docMk/>
            <pc:sldMk cId="4288530911" sldId="298"/>
            <ac:spMk id="6" creationId="{AB36AE2B-576A-ED27-3E03-8ED99BD47C85}"/>
          </ac:spMkLst>
        </pc:spChg>
        <pc:picChg chg="add">
          <ac:chgData name="Yuichi Ishikawa" userId="f724816b-fabd-47e3-a19d-70615b888f03" providerId="ADAL" clId="{8E783E11-066F-4B65-8030-BBD951EDCA34}" dt="2022-06-29T14:55:34.585" v="4498" actId="22"/>
          <ac:picMkLst>
            <pc:docMk/>
            <pc:sldMk cId="4288530911" sldId="298"/>
            <ac:picMk id="3" creationId="{B2EC69CA-934D-002E-3006-C7BAF86F0E81}"/>
          </ac:picMkLst>
        </pc:picChg>
        <pc:picChg chg="add">
          <ac:chgData name="Yuichi Ishikawa" userId="f724816b-fabd-47e3-a19d-70615b888f03" providerId="ADAL" clId="{8E783E11-066F-4B65-8030-BBD951EDCA34}" dt="2022-06-29T14:55:42.947" v="4499" actId="22"/>
          <ac:picMkLst>
            <pc:docMk/>
            <pc:sldMk cId="4288530911" sldId="298"/>
            <ac:picMk id="5" creationId="{DEEEBE34-4374-32B3-206E-0624A8B4BE30}"/>
          </ac:picMkLst>
        </pc:picChg>
      </pc:sldChg>
      <pc:sldChg chg="addSp modSp add mod">
        <pc:chgData name="Yuichi Ishikawa" userId="f724816b-fabd-47e3-a19d-70615b888f03" providerId="ADAL" clId="{8E783E11-066F-4B65-8030-BBD951EDCA34}" dt="2022-06-29T15:02:10.951" v="4799" actId="20577"/>
        <pc:sldMkLst>
          <pc:docMk/>
          <pc:sldMk cId="3291829586" sldId="299"/>
        </pc:sldMkLst>
        <pc:spChg chg="add mod">
          <ac:chgData name="Yuichi Ishikawa" userId="f724816b-fabd-47e3-a19d-70615b888f03" providerId="ADAL" clId="{8E783E11-066F-4B65-8030-BBD951EDCA34}" dt="2022-06-29T15:02:10.951" v="4799" actId="20577"/>
          <ac:spMkLst>
            <pc:docMk/>
            <pc:sldMk cId="3291829586" sldId="299"/>
            <ac:spMk id="4" creationId="{240C2AC8-0840-9E74-1265-5B7E3434AC10}"/>
          </ac:spMkLst>
        </pc:spChg>
        <pc:picChg chg="add mod">
          <ac:chgData name="Yuichi Ishikawa" userId="f724816b-fabd-47e3-a19d-70615b888f03" providerId="ADAL" clId="{8E783E11-066F-4B65-8030-BBD951EDCA34}" dt="2022-06-29T14:58:04.193" v="4603" actId="1076"/>
          <ac:picMkLst>
            <pc:docMk/>
            <pc:sldMk cId="3291829586" sldId="299"/>
            <ac:picMk id="3" creationId="{79363C4F-33B4-C06F-A5D9-BC4A71BC782F}"/>
          </ac:picMkLst>
        </pc:picChg>
      </pc:sldChg>
      <pc:sldChg chg="modSp add mod">
        <pc:chgData name="Yuichi Ishikawa" userId="f724816b-fabd-47e3-a19d-70615b888f03" providerId="ADAL" clId="{8E783E11-066F-4B65-8030-BBD951EDCA34}" dt="2022-06-29T13:32:30.760" v="3729" actId="20577"/>
        <pc:sldMkLst>
          <pc:docMk/>
          <pc:sldMk cId="3925759973" sldId="300"/>
        </pc:sldMkLst>
        <pc:spChg chg="mod">
          <ac:chgData name="Yuichi Ishikawa" userId="f724816b-fabd-47e3-a19d-70615b888f03" providerId="ADAL" clId="{8E783E11-066F-4B65-8030-BBD951EDCA34}" dt="2022-06-29T13:32:30.760" v="3729" actId="20577"/>
          <ac:spMkLst>
            <pc:docMk/>
            <pc:sldMk cId="3925759973" sldId="300"/>
            <ac:spMk id="4" creationId="{D7E97A07-AE75-3A5E-4A30-A17C13102986}"/>
          </ac:spMkLst>
        </pc:spChg>
        <pc:spChg chg="mod">
          <ac:chgData name="Yuichi Ishikawa" userId="f724816b-fabd-47e3-a19d-70615b888f03" providerId="ADAL" clId="{8E783E11-066F-4B65-8030-BBD951EDCA34}" dt="2022-06-29T13:30:52.147" v="3552" actId="1038"/>
          <ac:spMkLst>
            <pc:docMk/>
            <pc:sldMk cId="3925759973" sldId="300"/>
            <ac:spMk id="5" creationId="{2C8F747C-A6C2-2492-7A89-E0EA956D1AA0}"/>
          </ac:spMkLst>
        </pc:spChg>
      </pc:sldChg>
      <pc:sldChg chg="addSp delSp modSp add mod">
        <pc:chgData name="Yuichi Ishikawa" userId="f724816b-fabd-47e3-a19d-70615b888f03" providerId="ADAL" clId="{8E783E11-066F-4B65-8030-BBD951EDCA34}" dt="2022-06-29T15:05:28.509" v="4832" actId="20577"/>
        <pc:sldMkLst>
          <pc:docMk/>
          <pc:sldMk cId="3163661491" sldId="301"/>
        </pc:sldMkLst>
        <pc:spChg chg="add mod">
          <ac:chgData name="Yuichi Ishikawa" userId="f724816b-fabd-47e3-a19d-70615b888f03" providerId="ADAL" clId="{8E783E11-066F-4B65-8030-BBD951EDCA34}" dt="2022-06-29T15:05:28.509" v="4832" actId="20577"/>
          <ac:spMkLst>
            <pc:docMk/>
            <pc:sldMk cId="3163661491" sldId="301"/>
            <ac:spMk id="5" creationId="{F0C5B165-D54F-A213-2BFC-4C5D5E3751E9}"/>
          </ac:spMkLst>
        </pc:spChg>
        <pc:spChg chg="add del">
          <ac:chgData name="Yuichi Ishikawa" userId="f724816b-fabd-47e3-a19d-70615b888f03" providerId="ADAL" clId="{8E783E11-066F-4B65-8030-BBD951EDCA34}" dt="2022-06-29T15:05:07.666" v="4815" actId="22"/>
          <ac:spMkLst>
            <pc:docMk/>
            <pc:sldMk cId="3163661491" sldId="301"/>
            <ac:spMk id="7" creationId="{BA0CDA29-1735-3A5D-FD4E-D3BB6186FE33}"/>
          </ac:spMkLst>
        </pc:spChg>
        <pc:spChg chg="add del">
          <ac:chgData name="Yuichi Ishikawa" userId="f724816b-fabd-47e3-a19d-70615b888f03" providerId="ADAL" clId="{8E783E11-066F-4B65-8030-BBD951EDCA34}" dt="2022-06-29T15:05:11.976" v="4817" actId="22"/>
          <ac:spMkLst>
            <pc:docMk/>
            <pc:sldMk cId="3163661491" sldId="301"/>
            <ac:spMk id="9" creationId="{14AF4C75-E2EF-C6F3-6AC8-49C1CF6BE0CB}"/>
          </ac:spMkLst>
        </pc:spChg>
        <pc:picChg chg="del">
          <ac:chgData name="Yuichi Ishikawa" userId="f724816b-fabd-47e3-a19d-70615b888f03" providerId="ADAL" clId="{8E783E11-066F-4B65-8030-BBD951EDCA34}" dt="2022-06-29T14:57:32.262" v="4552" actId="478"/>
          <ac:picMkLst>
            <pc:docMk/>
            <pc:sldMk cId="3163661491" sldId="301"/>
            <ac:picMk id="3" creationId="{79363C4F-33B4-C06F-A5D9-BC4A71BC782F}"/>
          </ac:picMkLst>
        </pc:picChg>
        <pc:picChg chg="add">
          <ac:chgData name="Yuichi Ishikawa" userId="f724816b-fabd-47e3-a19d-70615b888f03" providerId="ADAL" clId="{8E783E11-066F-4B65-8030-BBD951EDCA34}" dt="2022-06-29T15:04:24.371" v="4800" actId="22"/>
          <ac:picMkLst>
            <pc:docMk/>
            <pc:sldMk cId="3163661491" sldId="301"/>
            <ac:picMk id="4" creationId="{DC31F7DE-49BD-FBC5-C7E7-B2A9F6A14F3C}"/>
          </ac:picMkLst>
        </pc:picChg>
      </pc:sldChg>
      <pc:sldChg chg="addSp modSp add mod">
        <pc:chgData name="Yuichi Ishikawa" userId="f724816b-fabd-47e3-a19d-70615b888f03" providerId="ADAL" clId="{8E783E11-066F-4B65-8030-BBD951EDCA34}" dt="2022-06-29T15:07:30.372" v="4862" actId="20577"/>
        <pc:sldMkLst>
          <pc:docMk/>
          <pc:sldMk cId="2279584375" sldId="302"/>
        </pc:sldMkLst>
        <pc:spChg chg="add mod">
          <ac:chgData name="Yuichi Ishikawa" userId="f724816b-fabd-47e3-a19d-70615b888f03" providerId="ADAL" clId="{8E783E11-066F-4B65-8030-BBD951EDCA34}" dt="2022-06-29T15:07:30.372" v="4862" actId="20577"/>
          <ac:spMkLst>
            <pc:docMk/>
            <pc:sldMk cId="2279584375" sldId="302"/>
            <ac:spMk id="4" creationId="{8EA0868D-FFB3-98E1-B106-447445D06308}"/>
          </ac:spMkLst>
        </pc:spChg>
        <pc:picChg chg="add">
          <ac:chgData name="Yuichi Ishikawa" userId="f724816b-fabd-47e3-a19d-70615b888f03" providerId="ADAL" clId="{8E783E11-066F-4B65-8030-BBD951EDCA34}" dt="2022-06-29T15:05:58.148" v="4833" actId="22"/>
          <ac:picMkLst>
            <pc:docMk/>
            <pc:sldMk cId="2279584375" sldId="302"/>
            <ac:picMk id="3" creationId="{D6228CED-762C-3A66-B6D3-E9906DCAC30C}"/>
          </ac:picMkLst>
        </pc:picChg>
      </pc:sldChg>
      <pc:sldChg chg="addSp modSp add mod">
        <pc:chgData name="Yuichi Ishikawa" userId="f724816b-fabd-47e3-a19d-70615b888f03" providerId="ADAL" clId="{8E783E11-066F-4B65-8030-BBD951EDCA34}" dt="2022-06-29T15:09:54.799" v="4950" actId="20577"/>
        <pc:sldMkLst>
          <pc:docMk/>
          <pc:sldMk cId="2157047019" sldId="303"/>
        </pc:sldMkLst>
        <pc:spChg chg="add mod">
          <ac:chgData name="Yuichi Ishikawa" userId="f724816b-fabd-47e3-a19d-70615b888f03" providerId="ADAL" clId="{8E783E11-066F-4B65-8030-BBD951EDCA34}" dt="2022-06-29T15:09:54.799" v="4950" actId="20577"/>
          <ac:spMkLst>
            <pc:docMk/>
            <pc:sldMk cId="2157047019" sldId="303"/>
            <ac:spMk id="4" creationId="{B6BF54F2-0DD9-897E-1596-66E755B03D85}"/>
          </ac:spMkLst>
        </pc:spChg>
        <pc:picChg chg="add">
          <ac:chgData name="Yuichi Ishikawa" userId="f724816b-fabd-47e3-a19d-70615b888f03" providerId="ADAL" clId="{8E783E11-066F-4B65-8030-BBD951EDCA34}" dt="2022-06-29T15:06:59.270" v="4834" actId="22"/>
          <ac:picMkLst>
            <pc:docMk/>
            <pc:sldMk cId="2157047019" sldId="303"/>
            <ac:picMk id="3" creationId="{FF7D6734-E918-CAEA-F786-43C628E69B27}"/>
          </ac:picMkLst>
        </pc:picChg>
      </pc:sldChg>
      <pc:sldChg chg="add">
        <pc:chgData name="Yuichi Ishikawa" userId="f724816b-fabd-47e3-a19d-70615b888f03" providerId="ADAL" clId="{8E783E11-066F-4B65-8030-BBD951EDCA34}" dt="2022-06-29T14:57:34.498" v="4555"/>
        <pc:sldMkLst>
          <pc:docMk/>
          <pc:sldMk cId="2771682994" sldId="304"/>
        </pc:sldMkLst>
      </pc:sldChg>
      <pc:sldChg chg="add">
        <pc:chgData name="Yuichi Ishikawa" userId="f724816b-fabd-47e3-a19d-70615b888f03" providerId="ADAL" clId="{8E783E11-066F-4B65-8030-BBD951EDCA34}" dt="2022-06-29T14:57:34.527" v="4556"/>
        <pc:sldMkLst>
          <pc:docMk/>
          <pc:sldMk cId="2615448833" sldId="305"/>
        </pc:sldMkLst>
      </pc:sldChg>
      <pc:sldChg chg="add">
        <pc:chgData name="Yuichi Ishikawa" userId="f724816b-fabd-47e3-a19d-70615b888f03" providerId="ADAL" clId="{8E783E11-066F-4B65-8030-BBD951EDCA34}" dt="2022-06-29T14:57:34.552" v="4557"/>
        <pc:sldMkLst>
          <pc:docMk/>
          <pc:sldMk cId="4202457238" sldId="306"/>
        </pc:sldMkLst>
      </pc:sldChg>
      <pc:sldChg chg="add">
        <pc:chgData name="Yuichi Ishikawa" userId="f724816b-fabd-47e3-a19d-70615b888f03" providerId="ADAL" clId="{8E783E11-066F-4B65-8030-BBD951EDCA34}" dt="2022-06-29T14:57:34.582" v="4558"/>
        <pc:sldMkLst>
          <pc:docMk/>
          <pc:sldMk cId="2544127489" sldId="307"/>
        </pc:sldMkLst>
      </pc:sldChg>
      <pc:sldChg chg="add">
        <pc:chgData name="Yuichi Ishikawa" userId="f724816b-fabd-47e3-a19d-70615b888f03" providerId="ADAL" clId="{8E783E11-066F-4B65-8030-BBD951EDCA34}" dt="2022-06-29T14:57:34.609" v="4559"/>
        <pc:sldMkLst>
          <pc:docMk/>
          <pc:sldMk cId="2881249980" sldId="308"/>
        </pc:sldMkLst>
      </pc:sldChg>
      <pc:sldChg chg="addSp delSp modSp new mod">
        <pc:chgData name="Yuichi Ishikawa" userId="f724816b-fabd-47e3-a19d-70615b888f03" providerId="ADAL" clId="{8E783E11-066F-4B65-8030-BBD951EDCA34}" dt="2022-06-29T22:15:34.018" v="5450" actId="13822"/>
        <pc:sldMkLst>
          <pc:docMk/>
          <pc:sldMk cId="2220599426" sldId="309"/>
        </pc:sldMkLst>
        <pc:spChg chg="del">
          <ac:chgData name="Yuichi Ishikawa" userId="f724816b-fabd-47e3-a19d-70615b888f03" providerId="ADAL" clId="{8E783E11-066F-4B65-8030-BBD951EDCA34}" dt="2022-06-29T21:44:04.449" v="4952" actId="478"/>
          <ac:spMkLst>
            <pc:docMk/>
            <pc:sldMk cId="2220599426" sldId="309"/>
            <ac:spMk id="2" creationId="{DB2C0E6A-13E9-86B3-B538-9F94451B4366}"/>
          </ac:spMkLst>
        </pc:spChg>
        <pc:spChg chg="del">
          <ac:chgData name="Yuichi Ishikawa" userId="f724816b-fabd-47e3-a19d-70615b888f03" providerId="ADAL" clId="{8E783E11-066F-4B65-8030-BBD951EDCA34}" dt="2022-06-29T21:44:04.449" v="4952" actId="478"/>
          <ac:spMkLst>
            <pc:docMk/>
            <pc:sldMk cId="2220599426" sldId="309"/>
            <ac:spMk id="3" creationId="{4B24AB0F-84E0-0A83-1C1F-6B7A83B2096E}"/>
          </ac:spMkLst>
        </pc:spChg>
        <pc:spChg chg="mod">
          <ac:chgData name="Yuichi Ishikawa" userId="f724816b-fabd-47e3-a19d-70615b888f03" providerId="ADAL" clId="{8E783E11-066F-4B65-8030-BBD951EDCA34}" dt="2022-06-29T21:44:41.781" v="4953"/>
          <ac:spMkLst>
            <pc:docMk/>
            <pc:sldMk cId="2220599426" sldId="309"/>
            <ac:spMk id="8" creationId="{EBB82A04-37CD-2865-D7A9-22A78E7B332B}"/>
          </ac:spMkLst>
        </pc:spChg>
        <pc:spChg chg="mod">
          <ac:chgData name="Yuichi Ishikawa" userId="f724816b-fabd-47e3-a19d-70615b888f03" providerId="ADAL" clId="{8E783E11-066F-4B65-8030-BBD951EDCA34}" dt="2022-06-29T21:44:41.781" v="4953"/>
          <ac:spMkLst>
            <pc:docMk/>
            <pc:sldMk cId="2220599426" sldId="309"/>
            <ac:spMk id="9" creationId="{0DF38FA4-3035-3338-39D6-EDF57A5C681C}"/>
          </ac:spMkLst>
        </pc:spChg>
        <pc:spChg chg="mod">
          <ac:chgData name="Yuichi Ishikawa" userId="f724816b-fabd-47e3-a19d-70615b888f03" providerId="ADAL" clId="{8E783E11-066F-4B65-8030-BBD951EDCA34}" dt="2022-06-29T21:44:41.781" v="4953"/>
          <ac:spMkLst>
            <pc:docMk/>
            <pc:sldMk cId="2220599426" sldId="309"/>
            <ac:spMk id="10" creationId="{13F10BD4-DF25-FA05-F88C-AB9A63D8AC9D}"/>
          </ac:spMkLst>
        </pc:spChg>
        <pc:spChg chg="mod">
          <ac:chgData name="Yuichi Ishikawa" userId="f724816b-fabd-47e3-a19d-70615b888f03" providerId="ADAL" clId="{8E783E11-066F-4B65-8030-BBD951EDCA34}" dt="2022-06-29T21:44:41.781" v="4953"/>
          <ac:spMkLst>
            <pc:docMk/>
            <pc:sldMk cId="2220599426" sldId="309"/>
            <ac:spMk id="16" creationId="{47F96B8C-1039-2694-E08F-5F03559C6B79}"/>
          </ac:spMkLst>
        </pc:spChg>
        <pc:spChg chg="mod">
          <ac:chgData name="Yuichi Ishikawa" userId="f724816b-fabd-47e3-a19d-70615b888f03" providerId="ADAL" clId="{8E783E11-066F-4B65-8030-BBD951EDCA34}" dt="2022-06-29T21:44:41.781" v="4953"/>
          <ac:spMkLst>
            <pc:docMk/>
            <pc:sldMk cId="2220599426" sldId="309"/>
            <ac:spMk id="17" creationId="{69E2FB0D-B461-E279-2485-0FE585A4BE88}"/>
          </ac:spMkLst>
        </pc:spChg>
        <pc:spChg chg="mod">
          <ac:chgData name="Yuichi Ishikawa" userId="f724816b-fabd-47e3-a19d-70615b888f03" providerId="ADAL" clId="{8E783E11-066F-4B65-8030-BBD951EDCA34}" dt="2022-06-29T21:44:41.781" v="4953"/>
          <ac:spMkLst>
            <pc:docMk/>
            <pc:sldMk cId="2220599426" sldId="309"/>
            <ac:spMk id="18" creationId="{315A77A5-B0E3-7C93-1123-39A5AED4759C}"/>
          </ac:spMkLst>
        </pc:spChg>
        <pc:spChg chg="mod">
          <ac:chgData name="Yuichi Ishikawa" userId="f724816b-fabd-47e3-a19d-70615b888f03" providerId="ADAL" clId="{8E783E11-066F-4B65-8030-BBD951EDCA34}" dt="2022-06-29T21:44:41.781" v="4953"/>
          <ac:spMkLst>
            <pc:docMk/>
            <pc:sldMk cId="2220599426" sldId="309"/>
            <ac:spMk id="22" creationId="{64639DBF-6BCC-8C8D-93C4-94AE9382F537}"/>
          </ac:spMkLst>
        </pc:spChg>
        <pc:spChg chg="mod">
          <ac:chgData name="Yuichi Ishikawa" userId="f724816b-fabd-47e3-a19d-70615b888f03" providerId="ADAL" clId="{8E783E11-066F-4B65-8030-BBD951EDCA34}" dt="2022-06-29T21:44:41.781" v="4953"/>
          <ac:spMkLst>
            <pc:docMk/>
            <pc:sldMk cId="2220599426" sldId="309"/>
            <ac:spMk id="23" creationId="{674A72E7-3C21-D060-B94D-BEB204F678A0}"/>
          </ac:spMkLst>
        </pc:spChg>
        <pc:spChg chg="mod">
          <ac:chgData name="Yuichi Ishikawa" userId="f724816b-fabd-47e3-a19d-70615b888f03" providerId="ADAL" clId="{8E783E11-066F-4B65-8030-BBD951EDCA34}" dt="2022-06-29T21:44:41.781" v="4953"/>
          <ac:spMkLst>
            <pc:docMk/>
            <pc:sldMk cId="2220599426" sldId="309"/>
            <ac:spMk id="24" creationId="{0744A1B0-B3E9-4F48-F446-4CF731E2444B}"/>
          </ac:spMkLst>
        </pc:spChg>
        <pc:spChg chg="mod">
          <ac:chgData name="Yuichi Ishikawa" userId="f724816b-fabd-47e3-a19d-70615b888f03" providerId="ADAL" clId="{8E783E11-066F-4B65-8030-BBD951EDCA34}" dt="2022-06-29T21:44:41.781" v="4953"/>
          <ac:spMkLst>
            <pc:docMk/>
            <pc:sldMk cId="2220599426" sldId="309"/>
            <ac:spMk id="25" creationId="{6767275F-6FC3-1240-829E-C18B793CC475}"/>
          </ac:spMkLst>
        </pc:spChg>
        <pc:spChg chg="mod">
          <ac:chgData name="Yuichi Ishikawa" userId="f724816b-fabd-47e3-a19d-70615b888f03" providerId="ADAL" clId="{8E783E11-066F-4B65-8030-BBD951EDCA34}" dt="2022-06-29T21:44:41.781" v="4953"/>
          <ac:spMkLst>
            <pc:docMk/>
            <pc:sldMk cId="2220599426" sldId="309"/>
            <ac:spMk id="26" creationId="{68C3D4FC-CEE8-7361-B39D-558A8F860364}"/>
          </ac:spMkLst>
        </pc:spChg>
        <pc:spChg chg="mod">
          <ac:chgData name="Yuichi Ishikawa" userId="f724816b-fabd-47e3-a19d-70615b888f03" providerId="ADAL" clId="{8E783E11-066F-4B65-8030-BBD951EDCA34}" dt="2022-06-29T21:44:41.781" v="4953"/>
          <ac:spMkLst>
            <pc:docMk/>
            <pc:sldMk cId="2220599426" sldId="309"/>
            <ac:spMk id="27" creationId="{B44E1D5E-0C17-F57A-B716-6F5885D2DF94}"/>
          </ac:spMkLst>
        </pc:spChg>
        <pc:spChg chg="mod">
          <ac:chgData name="Yuichi Ishikawa" userId="f724816b-fabd-47e3-a19d-70615b888f03" providerId="ADAL" clId="{8E783E11-066F-4B65-8030-BBD951EDCA34}" dt="2022-06-29T21:44:41.781" v="4953"/>
          <ac:spMkLst>
            <pc:docMk/>
            <pc:sldMk cId="2220599426" sldId="309"/>
            <ac:spMk id="31" creationId="{7DFA3CFC-7548-DA91-5200-0218634CCD21}"/>
          </ac:spMkLst>
        </pc:spChg>
        <pc:spChg chg="mod">
          <ac:chgData name="Yuichi Ishikawa" userId="f724816b-fabd-47e3-a19d-70615b888f03" providerId="ADAL" clId="{8E783E11-066F-4B65-8030-BBD951EDCA34}" dt="2022-06-29T21:44:41.781" v="4953"/>
          <ac:spMkLst>
            <pc:docMk/>
            <pc:sldMk cId="2220599426" sldId="309"/>
            <ac:spMk id="32" creationId="{CBBC5412-F8AB-152D-414A-1710C472CABF}"/>
          </ac:spMkLst>
        </pc:spChg>
        <pc:spChg chg="mod">
          <ac:chgData name="Yuichi Ishikawa" userId="f724816b-fabd-47e3-a19d-70615b888f03" providerId="ADAL" clId="{8E783E11-066F-4B65-8030-BBD951EDCA34}" dt="2022-06-29T21:44:41.781" v="4953"/>
          <ac:spMkLst>
            <pc:docMk/>
            <pc:sldMk cId="2220599426" sldId="309"/>
            <ac:spMk id="33" creationId="{9A3E7685-CB73-78AD-8D1D-1893D0E261C3}"/>
          </ac:spMkLst>
        </pc:spChg>
        <pc:spChg chg="mod">
          <ac:chgData name="Yuichi Ishikawa" userId="f724816b-fabd-47e3-a19d-70615b888f03" providerId="ADAL" clId="{8E783E11-066F-4B65-8030-BBD951EDCA34}" dt="2022-06-29T21:44:41.781" v="4953"/>
          <ac:spMkLst>
            <pc:docMk/>
            <pc:sldMk cId="2220599426" sldId="309"/>
            <ac:spMk id="34" creationId="{6753EF25-1E45-C34F-799A-AECD7FB820B9}"/>
          </ac:spMkLst>
        </pc:spChg>
        <pc:spChg chg="mod">
          <ac:chgData name="Yuichi Ishikawa" userId="f724816b-fabd-47e3-a19d-70615b888f03" providerId="ADAL" clId="{8E783E11-066F-4B65-8030-BBD951EDCA34}" dt="2022-06-29T21:44:41.781" v="4953"/>
          <ac:spMkLst>
            <pc:docMk/>
            <pc:sldMk cId="2220599426" sldId="309"/>
            <ac:spMk id="36" creationId="{0C04EDF4-5A81-1EAB-0EF5-D6B350617E41}"/>
          </ac:spMkLst>
        </pc:spChg>
        <pc:spChg chg="mod">
          <ac:chgData name="Yuichi Ishikawa" userId="f724816b-fabd-47e3-a19d-70615b888f03" providerId="ADAL" clId="{8E783E11-066F-4B65-8030-BBD951EDCA34}" dt="2022-06-29T21:44:41.781" v="4953"/>
          <ac:spMkLst>
            <pc:docMk/>
            <pc:sldMk cId="2220599426" sldId="309"/>
            <ac:spMk id="37" creationId="{B16BCA30-D86B-97BC-8F81-E2B2C3A659BA}"/>
          </ac:spMkLst>
        </pc:spChg>
        <pc:spChg chg="mod">
          <ac:chgData name="Yuichi Ishikawa" userId="f724816b-fabd-47e3-a19d-70615b888f03" providerId="ADAL" clId="{8E783E11-066F-4B65-8030-BBD951EDCA34}" dt="2022-06-29T21:44:41.781" v="4953"/>
          <ac:spMkLst>
            <pc:docMk/>
            <pc:sldMk cId="2220599426" sldId="309"/>
            <ac:spMk id="38" creationId="{63D8813F-DD16-FBA8-2528-06B8C5B5A5ED}"/>
          </ac:spMkLst>
        </pc:spChg>
        <pc:spChg chg="mod">
          <ac:chgData name="Yuichi Ishikawa" userId="f724816b-fabd-47e3-a19d-70615b888f03" providerId="ADAL" clId="{8E783E11-066F-4B65-8030-BBD951EDCA34}" dt="2022-06-29T21:44:41.781" v="4953"/>
          <ac:spMkLst>
            <pc:docMk/>
            <pc:sldMk cId="2220599426" sldId="309"/>
            <ac:spMk id="41" creationId="{D0E083D6-88D4-10B1-0EE3-C3580549B5A6}"/>
          </ac:spMkLst>
        </pc:spChg>
        <pc:spChg chg="mod">
          <ac:chgData name="Yuichi Ishikawa" userId="f724816b-fabd-47e3-a19d-70615b888f03" providerId="ADAL" clId="{8E783E11-066F-4B65-8030-BBD951EDCA34}" dt="2022-06-29T21:44:41.781" v="4953"/>
          <ac:spMkLst>
            <pc:docMk/>
            <pc:sldMk cId="2220599426" sldId="309"/>
            <ac:spMk id="42" creationId="{13703C84-E8A9-F60D-5BDC-5218B2ECDE3F}"/>
          </ac:spMkLst>
        </pc:spChg>
        <pc:spChg chg="mod">
          <ac:chgData name="Yuichi Ishikawa" userId="f724816b-fabd-47e3-a19d-70615b888f03" providerId="ADAL" clId="{8E783E11-066F-4B65-8030-BBD951EDCA34}" dt="2022-06-29T21:44:41.781" v="4953"/>
          <ac:spMkLst>
            <pc:docMk/>
            <pc:sldMk cId="2220599426" sldId="309"/>
            <ac:spMk id="49" creationId="{C280C9A1-CD0F-F101-E362-310CF0FC2F96}"/>
          </ac:spMkLst>
        </pc:spChg>
        <pc:spChg chg="mod">
          <ac:chgData name="Yuichi Ishikawa" userId="f724816b-fabd-47e3-a19d-70615b888f03" providerId="ADAL" clId="{8E783E11-066F-4B65-8030-BBD951EDCA34}" dt="2022-06-29T21:44:41.781" v="4953"/>
          <ac:spMkLst>
            <pc:docMk/>
            <pc:sldMk cId="2220599426" sldId="309"/>
            <ac:spMk id="50" creationId="{0521DE4A-8095-1DA5-6F0C-2AD07080D524}"/>
          </ac:spMkLst>
        </pc:spChg>
        <pc:spChg chg="mod">
          <ac:chgData name="Yuichi Ishikawa" userId="f724816b-fabd-47e3-a19d-70615b888f03" providerId="ADAL" clId="{8E783E11-066F-4B65-8030-BBD951EDCA34}" dt="2022-06-29T21:44:41.781" v="4953"/>
          <ac:spMkLst>
            <pc:docMk/>
            <pc:sldMk cId="2220599426" sldId="309"/>
            <ac:spMk id="51" creationId="{484DAB48-5E89-5419-EB83-1DE1FCC29ED5}"/>
          </ac:spMkLst>
        </pc:spChg>
        <pc:spChg chg="mod">
          <ac:chgData name="Yuichi Ishikawa" userId="f724816b-fabd-47e3-a19d-70615b888f03" providerId="ADAL" clId="{8E783E11-066F-4B65-8030-BBD951EDCA34}" dt="2022-06-29T21:44:41.781" v="4953"/>
          <ac:spMkLst>
            <pc:docMk/>
            <pc:sldMk cId="2220599426" sldId="309"/>
            <ac:spMk id="55" creationId="{BA9D35BA-3ABF-32E1-309D-693198591566}"/>
          </ac:spMkLst>
        </pc:spChg>
        <pc:spChg chg="mod">
          <ac:chgData name="Yuichi Ishikawa" userId="f724816b-fabd-47e3-a19d-70615b888f03" providerId="ADAL" clId="{8E783E11-066F-4B65-8030-BBD951EDCA34}" dt="2022-06-29T21:44:41.781" v="4953"/>
          <ac:spMkLst>
            <pc:docMk/>
            <pc:sldMk cId="2220599426" sldId="309"/>
            <ac:spMk id="56" creationId="{BD5BBA1B-A1D2-0AEF-40B5-C698EBBDC3AB}"/>
          </ac:spMkLst>
        </pc:spChg>
        <pc:spChg chg="mod">
          <ac:chgData name="Yuichi Ishikawa" userId="f724816b-fabd-47e3-a19d-70615b888f03" providerId="ADAL" clId="{8E783E11-066F-4B65-8030-BBD951EDCA34}" dt="2022-06-29T21:44:41.781" v="4953"/>
          <ac:spMkLst>
            <pc:docMk/>
            <pc:sldMk cId="2220599426" sldId="309"/>
            <ac:spMk id="57" creationId="{AB7609C0-367C-8C1C-7C37-57B4ADE7BB96}"/>
          </ac:spMkLst>
        </pc:spChg>
        <pc:spChg chg="mod">
          <ac:chgData name="Yuichi Ishikawa" userId="f724816b-fabd-47e3-a19d-70615b888f03" providerId="ADAL" clId="{8E783E11-066F-4B65-8030-BBD951EDCA34}" dt="2022-06-29T21:44:41.781" v="4953"/>
          <ac:spMkLst>
            <pc:docMk/>
            <pc:sldMk cId="2220599426" sldId="309"/>
            <ac:spMk id="58" creationId="{29BD669E-216B-AFBF-868E-439A6F4A586A}"/>
          </ac:spMkLst>
        </pc:spChg>
        <pc:spChg chg="mod">
          <ac:chgData name="Yuichi Ishikawa" userId="f724816b-fabd-47e3-a19d-70615b888f03" providerId="ADAL" clId="{8E783E11-066F-4B65-8030-BBD951EDCA34}" dt="2022-06-29T21:44:41.781" v="4953"/>
          <ac:spMkLst>
            <pc:docMk/>
            <pc:sldMk cId="2220599426" sldId="309"/>
            <ac:spMk id="59" creationId="{ADEC5C1A-0769-2366-4B80-D1B314E1A57A}"/>
          </ac:spMkLst>
        </pc:spChg>
        <pc:spChg chg="mod">
          <ac:chgData name="Yuichi Ishikawa" userId="f724816b-fabd-47e3-a19d-70615b888f03" providerId="ADAL" clId="{8E783E11-066F-4B65-8030-BBD951EDCA34}" dt="2022-06-29T21:44:41.781" v="4953"/>
          <ac:spMkLst>
            <pc:docMk/>
            <pc:sldMk cId="2220599426" sldId="309"/>
            <ac:spMk id="60" creationId="{C59407CC-DF21-B6D2-13EF-FDB085F59BE6}"/>
          </ac:spMkLst>
        </pc:spChg>
        <pc:spChg chg="mod">
          <ac:chgData name="Yuichi Ishikawa" userId="f724816b-fabd-47e3-a19d-70615b888f03" providerId="ADAL" clId="{8E783E11-066F-4B65-8030-BBD951EDCA34}" dt="2022-06-29T21:44:41.781" v="4953"/>
          <ac:spMkLst>
            <pc:docMk/>
            <pc:sldMk cId="2220599426" sldId="309"/>
            <ac:spMk id="64" creationId="{E2A01E7A-BAC5-45F1-BAF6-EB9FD3C9A656}"/>
          </ac:spMkLst>
        </pc:spChg>
        <pc:spChg chg="mod">
          <ac:chgData name="Yuichi Ishikawa" userId="f724816b-fabd-47e3-a19d-70615b888f03" providerId="ADAL" clId="{8E783E11-066F-4B65-8030-BBD951EDCA34}" dt="2022-06-29T21:44:41.781" v="4953"/>
          <ac:spMkLst>
            <pc:docMk/>
            <pc:sldMk cId="2220599426" sldId="309"/>
            <ac:spMk id="65" creationId="{C23E4E09-9D3B-90C7-8C6D-83C50F7054C8}"/>
          </ac:spMkLst>
        </pc:spChg>
        <pc:spChg chg="mod">
          <ac:chgData name="Yuichi Ishikawa" userId="f724816b-fabd-47e3-a19d-70615b888f03" providerId="ADAL" clId="{8E783E11-066F-4B65-8030-BBD951EDCA34}" dt="2022-06-29T21:44:41.781" v="4953"/>
          <ac:spMkLst>
            <pc:docMk/>
            <pc:sldMk cId="2220599426" sldId="309"/>
            <ac:spMk id="66" creationId="{7F002659-F74A-AF21-418B-1C29E14AA0B2}"/>
          </ac:spMkLst>
        </pc:spChg>
        <pc:spChg chg="mod">
          <ac:chgData name="Yuichi Ishikawa" userId="f724816b-fabd-47e3-a19d-70615b888f03" providerId="ADAL" clId="{8E783E11-066F-4B65-8030-BBD951EDCA34}" dt="2022-06-29T21:44:41.781" v="4953"/>
          <ac:spMkLst>
            <pc:docMk/>
            <pc:sldMk cId="2220599426" sldId="309"/>
            <ac:spMk id="67" creationId="{3D983C01-B2D6-0B69-76F5-D7510D89F526}"/>
          </ac:spMkLst>
        </pc:spChg>
        <pc:spChg chg="mod">
          <ac:chgData name="Yuichi Ishikawa" userId="f724816b-fabd-47e3-a19d-70615b888f03" providerId="ADAL" clId="{8E783E11-066F-4B65-8030-BBD951EDCA34}" dt="2022-06-29T21:44:41.781" v="4953"/>
          <ac:spMkLst>
            <pc:docMk/>
            <pc:sldMk cId="2220599426" sldId="309"/>
            <ac:spMk id="68" creationId="{048D3B49-E6A9-7BE4-9A1E-12FE4260BD8C}"/>
          </ac:spMkLst>
        </pc:spChg>
        <pc:spChg chg="mod">
          <ac:chgData name="Yuichi Ishikawa" userId="f724816b-fabd-47e3-a19d-70615b888f03" providerId="ADAL" clId="{8E783E11-066F-4B65-8030-BBD951EDCA34}" dt="2022-06-29T21:44:41.781" v="4953"/>
          <ac:spMkLst>
            <pc:docMk/>
            <pc:sldMk cId="2220599426" sldId="309"/>
            <ac:spMk id="69" creationId="{58259926-291B-DCE3-4C48-FA59BE73CCFE}"/>
          </ac:spMkLst>
        </pc:spChg>
        <pc:spChg chg="mod">
          <ac:chgData name="Yuichi Ishikawa" userId="f724816b-fabd-47e3-a19d-70615b888f03" providerId="ADAL" clId="{8E783E11-066F-4B65-8030-BBD951EDCA34}" dt="2022-06-29T21:44:41.781" v="4953"/>
          <ac:spMkLst>
            <pc:docMk/>
            <pc:sldMk cId="2220599426" sldId="309"/>
            <ac:spMk id="73" creationId="{DD068E23-1D5E-05CB-5014-CAB44FA29023}"/>
          </ac:spMkLst>
        </pc:spChg>
        <pc:spChg chg="mod">
          <ac:chgData name="Yuichi Ishikawa" userId="f724816b-fabd-47e3-a19d-70615b888f03" providerId="ADAL" clId="{8E783E11-066F-4B65-8030-BBD951EDCA34}" dt="2022-06-29T21:44:41.781" v="4953"/>
          <ac:spMkLst>
            <pc:docMk/>
            <pc:sldMk cId="2220599426" sldId="309"/>
            <ac:spMk id="74" creationId="{B6DA73D7-33EC-3C58-F332-219A14F38511}"/>
          </ac:spMkLst>
        </pc:spChg>
        <pc:spChg chg="mod">
          <ac:chgData name="Yuichi Ishikawa" userId="f724816b-fabd-47e3-a19d-70615b888f03" providerId="ADAL" clId="{8E783E11-066F-4B65-8030-BBD951EDCA34}" dt="2022-06-29T21:44:41.781" v="4953"/>
          <ac:spMkLst>
            <pc:docMk/>
            <pc:sldMk cId="2220599426" sldId="309"/>
            <ac:spMk id="75" creationId="{8CE90713-B6E0-DAC6-FB81-F47CB99E8C6E}"/>
          </ac:spMkLst>
        </pc:spChg>
        <pc:spChg chg="mod">
          <ac:chgData name="Yuichi Ishikawa" userId="f724816b-fabd-47e3-a19d-70615b888f03" providerId="ADAL" clId="{8E783E11-066F-4B65-8030-BBD951EDCA34}" dt="2022-06-29T21:44:41.781" v="4953"/>
          <ac:spMkLst>
            <pc:docMk/>
            <pc:sldMk cId="2220599426" sldId="309"/>
            <ac:spMk id="84" creationId="{278C4F33-9096-F54A-CE13-A9C726314ADD}"/>
          </ac:spMkLst>
        </pc:spChg>
        <pc:spChg chg="mod">
          <ac:chgData name="Yuichi Ishikawa" userId="f724816b-fabd-47e3-a19d-70615b888f03" providerId="ADAL" clId="{8E783E11-066F-4B65-8030-BBD951EDCA34}" dt="2022-06-29T21:44:41.781" v="4953"/>
          <ac:spMkLst>
            <pc:docMk/>
            <pc:sldMk cId="2220599426" sldId="309"/>
            <ac:spMk id="85" creationId="{0A7EC20C-3027-7A8B-9EAD-C3FB5B772FF7}"/>
          </ac:spMkLst>
        </pc:spChg>
        <pc:spChg chg="mod">
          <ac:chgData name="Yuichi Ishikawa" userId="f724816b-fabd-47e3-a19d-70615b888f03" providerId="ADAL" clId="{8E783E11-066F-4B65-8030-BBD951EDCA34}" dt="2022-06-29T21:44:41.781" v="4953"/>
          <ac:spMkLst>
            <pc:docMk/>
            <pc:sldMk cId="2220599426" sldId="309"/>
            <ac:spMk id="87" creationId="{E5F1D5B1-8D74-1DB8-42D1-2622ACA52967}"/>
          </ac:spMkLst>
        </pc:spChg>
        <pc:spChg chg="mod">
          <ac:chgData name="Yuichi Ishikawa" userId="f724816b-fabd-47e3-a19d-70615b888f03" providerId="ADAL" clId="{8E783E11-066F-4B65-8030-BBD951EDCA34}" dt="2022-06-29T21:44:41.781" v="4953"/>
          <ac:spMkLst>
            <pc:docMk/>
            <pc:sldMk cId="2220599426" sldId="309"/>
            <ac:spMk id="88" creationId="{FF8AC8C8-E988-9487-42EE-8375E14A4093}"/>
          </ac:spMkLst>
        </pc:spChg>
        <pc:spChg chg="mod">
          <ac:chgData name="Yuichi Ishikawa" userId="f724816b-fabd-47e3-a19d-70615b888f03" providerId="ADAL" clId="{8E783E11-066F-4B65-8030-BBD951EDCA34}" dt="2022-06-29T21:44:41.781" v="4953"/>
          <ac:spMkLst>
            <pc:docMk/>
            <pc:sldMk cId="2220599426" sldId="309"/>
            <ac:spMk id="89" creationId="{56A5A791-7606-1B91-8A48-C0C20A9E207D}"/>
          </ac:spMkLst>
        </pc:spChg>
        <pc:spChg chg="mod">
          <ac:chgData name="Yuichi Ishikawa" userId="f724816b-fabd-47e3-a19d-70615b888f03" providerId="ADAL" clId="{8E783E11-066F-4B65-8030-BBD951EDCA34}" dt="2022-06-29T21:44:41.781" v="4953"/>
          <ac:spMkLst>
            <pc:docMk/>
            <pc:sldMk cId="2220599426" sldId="309"/>
            <ac:spMk id="90" creationId="{66D8AAFB-1833-DD50-0405-5B31BC8702BF}"/>
          </ac:spMkLst>
        </pc:spChg>
        <pc:spChg chg="mod">
          <ac:chgData name="Yuichi Ishikawa" userId="f724816b-fabd-47e3-a19d-70615b888f03" providerId="ADAL" clId="{8E783E11-066F-4B65-8030-BBD951EDCA34}" dt="2022-06-29T21:44:41.781" v="4953"/>
          <ac:spMkLst>
            <pc:docMk/>
            <pc:sldMk cId="2220599426" sldId="309"/>
            <ac:spMk id="91" creationId="{622185FB-6D0A-1748-36B1-FF479B314D18}"/>
          </ac:spMkLst>
        </pc:spChg>
        <pc:spChg chg="mod">
          <ac:chgData name="Yuichi Ishikawa" userId="f724816b-fabd-47e3-a19d-70615b888f03" providerId="ADAL" clId="{8E783E11-066F-4B65-8030-BBD951EDCA34}" dt="2022-06-29T21:44:41.781" v="4953"/>
          <ac:spMkLst>
            <pc:docMk/>
            <pc:sldMk cId="2220599426" sldId="309"/>
            <ac:spMk id="92" creationId="{54EA185E-D217-FFD6-02F9-BF6B0AAACCDE}"/>
          </ac:spMkLst>
        </pc:spChg>
        <pc:spChg chg="mod">
          <ac:chgData name="Yuichi Ishikawa" userId="f724816b-fabd-47e3-a19d-70615b888f03" providerId="ADAL" clId="{8E783E11-066F-4B65-8030-BBD951EDCA34}" dt="2022-06-29T21:44:41.781" v="4953"/>
          <ac:spMkLst>
            <pc:docMk/>
            <pc:sldMk cId="2220599426" sldId="309"/>
            <ac:spMk id="93" creationId="{1D14A435-7F57-2B85-EF19-AB2044531401}"/>
          </ac:spMkLst>
        </pc:spChg>
        <pc:spChg chg="mod">
          <ac:chgData name="Yuichi Ishikawa" userId="f724816b-fabd-47e3-a19d-70615b888f03" providerId="ADAL" clId="{8E783E11-066F-4B65-8030-BBD951EDCA34}" dt="2022-06-29T21:44:41.781" v="4953"/>
          <ac:spMkLst>
            <pc:docMk/>
            <pc:sldMk cId="2220599426" sldId="309"/>
            <ac:spMk id="94" creationId="{25583A45-3B0E-92BB-61F1-DD1C68AD92B8}"/>
          </ac:spMkLst>
        </pc:spChg>
        <pc:spChg chg="mod">
          <ac:chgData name="Yuichi Ishikawa" userId="f724816b-fabd-47e3-a19d-70615b888f03" providerId="ADAL" clId="{8E783E11-066F-4B65-8030-BBD951EDCA34}" dt="2022-06-29T21:44:41.781" v="4953"/>
          <ac:spMkLst>
            <pc:docMk/>
            <pc:sldMk cId="2220599426" sldId="309"/>
            <ac:spMk id="95" creationId="{5366AC96-A289-3F59-0DE2-562F63DEDABE}"/>
          </ac:spMkLst>
        </pc:spChg>
        <pc:spChg chg="mod">
          <ac:chgData name="Yuichi Ishikawa" userId="f724816b-fabd-47e3-a19d-70615b888f03" providerId="ADAL" clId="{8E783E11-066F-4B65-8030-BBD951EDCA34}" dt="2022-06-29T21:44:41.781" v="4953"/>
          <ac:spMkLst>
            <pc:docMk/>
            <pc:sldMk cId="2220599426" sldId="309"/>
            <ac:spMk id="96" creationId="{8F142201-ECB5-7F39-25F4-3932D1B186E3}"/>
          </ac:spMkLst>
        </pc:spChg>
        <pc:spChg chg="mod">
          <ac:chgData name="Yuichi Ishikawa" userId="f724816b-fabd-47e3-a19d-70615b888f03" providerId="ADAL" clId="{8E783E11-066F-4B65-8030-BBD951EDCA34}" dt="2022-06-29T21:44:41.781" v="4953"/>
          <ac:spMkLst>
            <pc:docMk/>
            <pc:sldMk cId="2220599426" sldId="309"/>
            <ac:spMk id="97" creationId="{4C011E6A-2482-CCAC-8522-6F4992542400}"/>
          </ac:spMkLst>
        </pc:spChg>
        <pc:spChg chg="add del mod">
          <ac:chgData name="Yuichi Ishikawa" userId="f724816b-fabd-47e3-a19d-70615b888f03" providerId="ADAL" clId="{8E783E11-066F-4B65-8030-BBD951EDCA34}" dt="2022-06-29T21:50:35.389" v="5038" actId="478"/>
          <ac:spMkLst>
            <pc:docMk/>
            <pc:sldMk cId="2220599426" sldId="309"/>
            <ac:spMk id="99" creationId="{DEA9394E-AB06-8C74-EB5C-9E8A7931CD61}"/>
          </ac:spMkLst>
        </pc:spChg>
        <pc:spChg chg="add del mod">
          <ac:chgData name="Yuichi Ishikawa" userId="f724816b-fabd-47e3-a19d-70615b888f03" providerId="ADAL" clId="{8E783E11-066F-4B65-8030-BBD951EDCA34}" dt="2022-06-29T21:50:35.389" v="5038" actId="478"/>
          <ac:spMkLst>
            <pc:docMk/>
            <pc:sldMk cId="2220599426" sldId="309"/>
            <ac:spMk id="100" creationId="{CCE3494B-8340-10E2-074D-011203806C68}"/>
          </ac:spMkLst>
        </pc:spChg>
        <pc:spChg chg="mod">
          <ac:chgData name="Yuichi Ishikawa" userId="f724816b-fabd-47e3-a19d-70615b888f03" providerId="ADAL" clId="{8E783E11-066F-4B65-8030-BBD951EDCA34}" dt="2022-06-29T21:44:53.239" v="4957"/>
          <ac:spMkLst>
            <pc:docMk/>
            <pc:sldMk cId="2220599426" sldId="309"/>
            <ac:spMk id="102" creationId="{14C6FB90-8701-ED7E-FA8A-2AE916F305A5}"/>
          </ac:spMkLst>
        </pc:spChg>
        <pc:spChg chg="mod">
          <ac:chgData name="Yuichi Ishikawa" userId="f724816b-fabd-47e3-a19d-70615b888f03" providerId="ADAL" clId="{8E783E11-066F-4B65-8030-BBD951EDCA34}" dt="2022-06-29T21:44:53.239" v="4957"/>
          <ac:spMkLst>
            <pc:docMk/>
            <pc:sldMk cId="2220599426" sldId="309"/>
            <ac:spMk id="103" creationId="{39581A98-E8E9-2798-DDBC-31AF59A041BB}"/>
          </ac:spMkLst>
        </pc:spChg>
        <pc:spChg chg="mod">
          <ac:chgData name="Yuichi Ishikawa" userId="f724816b-fabd-47e3-a19d-70615b888f03" providerId="ADAL" clId="{8E783E11-066F-4B65-8030-BBD951EDCA34}" dt="2022-06-29T21:44:53.239" v="4957"/>
          <ac:spMkLst>
            <pc:docMk/>
            <pc:sldMk cId="2220599426" sldId="309"/>
            <ac:spMk id="104" creationId="{8ABAF2F4-BADD-FF08-CB36-C4B0CC8A37E1}"/>
          </ac:spMkLst>
        </pc:spChg>
        <pc:spChg chg="mod">
          <ac:chgData name="Yuichi Ishikawa" userId="f724816b-fabd-47e3-a19d-70615b888f03" providerId="ADAL" clId="{8E783E11-066F-4B65-8030-BBD951EDCA34}" dt="2022-06-29T21:44:53.239" v="4957"/>
          <ac:spMkLst>
            <pc:docMk/>
            <pc:sldMk cId="2220599426" sldId="309"/>
            <ac:spMk id="105" creationId="{C69CCB78-12A5-19DB-9DAD-3465F158D508}"/>
          </ac:spMkLst>
        </pc:spChg>
        <pc:spChg chg="mod">
          <ac:chgData name="Yuichi Ishikawa" userId="f724816b-fabd-47e3-a19d-70615b888f03" providerId="ADAL" clId="{8E783E11-066F-4B65-8030-BBD951EDCA34}" dt="2022-06-29T21:44:53.239" v="4957"/>
          <ac:spMkLst>
            <pc:docMk/>
            <pc:sldMk cId="2220599426" sldId="309"/>
            <ac:spMk id="111" creationId="{CE0567EB-842F-E9A2-E794-172FF8969ED9}"/>
          </ac:spMkLst>
        </pc:spChg>
        <pc:spChg chg="mod">
          <ac:chgData name="Yuichi Ishikawa" userId="f724816b-fabd-47e3-a19d-70615b888f03" providerId="ADAL" clId="{8E783E11-066F-4B65-8030-BBD951EDCA34}" dt="2022-06-29T21:44:53.239" v="4957"/>
          <ac:spMkLst>
            <pc:docMk/>
            <pc:sldMk cId="2220599426" sldId="309"/>
            <ac:spMk id="112" creationId="{E5AF53E3-F4B0-87BA-B9ED-D395C5930A5E}"/>
          </ac:spMkLst>
        </pc:spChg>
        <pc:spChg chg="mod">
          <ac:chgData name="Yuichi Ishikawa" userId="f724816b-fabd-47e3-a19d-70615b888f03" providerId="ADAL" clId="{8E783E11-066F-4B65-8030-BBD951EDCA34}" dt="2022-06-29T21:44:53.239" v="4957"/>
          <ac:spMkLst>
            <pc:docMk/>
            <pc:sldMk cId="2220599426" sldId="309"/>
            <ac:spMk id="113" creationId="{C9F942D3-8D62-CF24-C96A-58938EB155D5}"/>
          </ac:spMkLst>
        </pc:spChg>
        <pc:spChg chg="mod">
          <ac:chgData name="Yuichi Ishikawa" userId="f724816b-fabd-47e3-a19d-70615b888f03" providerId="ADAL" clId="{8E783E11-066F-4B65-8030-BBD951EDCA34}" dt="2022-06-29T21:44:53.239" v="4957"/>
          <ac:spMkLst>
            <pc:docMk/>
            <pc:sldMk cId="2220599426" sldId="309"/>
            <ac:spMk id="114" creationId="{574491FC-63BC-EE5E-62B3-CCB94F43DBFA}"/>
          </ac:spMkLst>
        </pc:spChg>
        <pc:spChg chg="mod">
          <ac:chgData name="Yuichi Ishikawa" userId="f724816b-fabd-47e3-a19d-70615b888f03" providerId="ADAL" clId="{8E783E11-066F-4B65-8030-BBD951EDCA34}" dt="2022-06-29T21:44:53.239" v="4957"/>
          <ac:spMkLst>
            <pc:docMk/>
            <pc:sldMk cId="2220599426" sldId="309"/>
            <ac:spMk id="116" creationId="{BA0E329F-65D6-F765-BBE5-D671C09D7454}"/>
          </ac:spMkLst>
        </pc:spChg>
        <pc:spChg chg="mod">
          <ac:chgData name="Yuichi Ishikawa" userId="f724816b-fabd-47e3-a19d-70615b888f03" providerId="ADAL" clId="{8E783E11-066F-4B65-8030-BBD951EDCA34}" dt="2022-06-29T21:44:53.239" v="4957"/>
          <ac:spMkLst>
            <pc:docMk/>
            <pc:sldMk cId="2220599426" sldId="309"/>
            <ac:spMk id="117" creationId="{44062845-2754-9E5D-2CD8-C07F0F7AC7B1}"/>
          </ac:spMkLst>
        </pc:spChg>
        <pc:spChg chg="mod">
          <ac:chgData name="Yuichi Ishikawa" userId="f724816b-fabd-47e3-a19d-70615b888f03" providerId="ADAL" clId="{8E783E11-066F-4B65-8030-BBD951EDCA34}" dt="2022-06-29T21:44:53.239" v="4957"/>
          <ac:spMkLst>
            <pc:docMk/>
            <pc:sldMk cId="2220599426" sldId="309"/>
            <ac:spMk id="118" creationId="{F3A31A41-66BE-893A-CE27-DCFB604F168A}"/>
          </ac:spMkLst>
        </pc:spChg>
        <pc:spChg chg="mod">
          <ac:chgData name="Yuichi Ishikawa" userId="f724816b-fabd-47e3-a19d-70615b888f03" providerId="ADAL" clId="{8E783E11-066F-4B65-8030-BBD951EDCA34}" dt="2022-06-29T21:44:53.239" v="4957"/>
          <ac:spMkLst>
            <pc:docMk/>
            <pc:sldMk cId="2220599426" sldId="309"/>
            <ac:spMk id="122" creationId="{90C4ABBA-840D-DED7-0739-45EDA60D0BAE}"/>
          </ac:spMkLst>
        </pc:spChg>
        <pc:spChg chg="mod">
          <ac:chgData name="Yuichi Ishikawa" userId="f724816b-fabd-47e3-a19d-70615b888f03" providerId="ADAL" clId="{8E783E11-066F-4B65-8030-BBD951EDCA34}" dt="2022-06-29T21:44:53.239" v="4957"/>
          <ac:spMkLst>
            <pc:docMk/>
            <pc:sldMk cId="2220599426" sldId="309"/>
            <ac:spMk id="123" creationId="{29A3482B-CAF8-501D-E55E-B0291A4A57A4}"/>
          </ac:spMkLst>
        </pc:spChg>
        <pc:spChg chg="mod">
          <ac:chgData name="Yuichi Ishikawa" userId="f724816b-fabd-47e3-a19d-70615b888f03" providerId="ADAL" clId="{8E783E11-066F-4B65-8030-BBD951EDCA34}" dt="2022-06-29T21:44:53.239" v="4957"/>
          <ac:spMkLst>
            <pc:docMk/>
            <pc:sldMk cId="2220599426" sldId="309"/>
            <ac:spMk id="124" creationId="{714C1AAF-823A-6859-9FD8-33FC11433518}"/>
          </ac:spMkLst>
        </pc:spChg>
        <pc:spChg chg="mod">
          <ac:chgData name="Yuichi Ishikawa" userId="f724816b-fabd-47e3-a19d-70615b888f03" providerId="ADAL" clId="{8E783E11-066F-4B65-8030-BBD951EDCA34}" dt="2022-06-29T21:44:53.239" v="4957"/>
          <ac:spMkLst>
            <pc:docMk/>
            <pc:sldMk cId="2220599426" sldId="309"/>
            <ac:spMk id="125" creationId="{75E18A4A-9144-7988-5850-6219666546E7}"/>
          </ac:spMkLst>
        </pc:spChg>
        <pc:spChg chg="mod">
          <ac:chgData name="Yuichi Ishikawa" userId="f724816b-fabd-47e3-a19d-70615b888f03" providerId="ADAL" clId="{8E783E11-066F-4B65-8030-BBD951EDCA34}" dt="2022-06-29T21:44:53.239" v="4957"/>
          <ac:spMkLst>
            <pc:docMk/>
            <pc:sldMk cId="2220599426" sldId="309"/>
            <ac:spMk id="134" creationId="{DFA34052-EEDD-F2C0-1A11-C80A0C2D1490}"/>
          </ac:spMkLst>
        </pc:spChg>
        <pc:spChg chg="mod">
          <ac:chgData name="Yuichi Ishikawa" userId="f724816b-fabd-47e3-a19d-70615b888f03" providerId="ADAL" clId="{8E783E11-066F-4B65-8030-BBD951EDCA34}" dt="2022-06-29T21:44:53.239" v="4957"/>
          <ac:spMkLst>
            <pc:docMk/>
            <pc:sldMk cId="2220599426" sldId="309"/>
            <ac:spMk id="135" creationId="{A390AAD5-3FC3-F9A0-B498-704B6F9DC8B4}"/>
          </ac:spMkLst>
        </pc:spChg>
        <pc:spChg chg="mod">
          <ac:chgData name="Yuichi Ishikawa" userId="f724816b-fabd-47e3-a19d-70615b888f03" providerId="ADAL" clId="{8E783E11-066F-4B65-8030-BBD951EDCA34}" dt="2022-06-29T21:44:53.239" v="4957"/>
          <ac:spMkLst>
            <pc:docMk/>
            <pc:sldMk cId="2220599426" sldId="309"/>
            <ac:spMk id="137" creationId="{D97C4405-B9B4-0188-398D-C292841C627C}"/>
          </ac:spMkLst>
        </pc:spChg>
        <pc:spChg chg="mod">
          <ac:chgData name="Yuichi Ishikawa" userId="f724816b-fabd-47e3-a19d-70615b888f03" providerId="ADAL" clId="{8E783E11-066F-4B65-8030-BBD951EDCA34}" dt="2022-06-29T21:44:53.239" v="4957"/>
          <ac:spMkLst>
            <pc:docMk/>
            <pc:sldMk cId="2220599426" sldId="309"/>
            <ac:spMk id="138" creationId="{2F5CDD79-6D76-CE2F-85F8-9480FB8B70E2}"/>
          </ac:spMkLst>
        </pc:spChg>
        <pc:spChg chg="mod">
          <ac:chgData name="Yuichi Ishikawa" userId="f724816b-fabd-47e3-a19d-70615b888f03" providerId="ADAL" clId="{8E783E11-066F-4B65-8030-BBD951EDCA34}" dt="2022-06-29T21:44:53.239" v="4957"/>
          <ac:spMkLst>
            <pc:docMk/>
            <pc:sldMk cId="2220599426" sldId="309"/>
            <ac:spMk id="139" creationId="{FC4E9397-0E4C-9F03-13CA-2509BA731C24}"/>
          </ac:spMkLst>
        </pc:spChg>
        <pc:spChg chg="mod">
          <ac:chgData name="Yuichi Ishikawa" userId="f724816b-fabd-47e3-a19d-70615b888f03" providerId="ADAL" clId="{8E783E11-066F-4B65-8030-BBD951EDCA34}" dt="2022-06-29T21:44:53.239" v="4957"/>
          <ac:spMkLst>
            <pc:docMk/>
            <pc:sldMk cId="2220599426" sldId="309"/>
            <ac:spMk id="140" creationId="{20AF6469-F7A9-38F6-1652-711357999A92}"/>
          </ac:spMkLst>
        </pc:spChg>
        <pc:spChg chg="mod">
          <ac:chgData name="Yuichi Ishikawa" userId="f724816b-fabd-47e3-a19d-70615b888f03" providerId="ADAL" clId="{8E783E11-066F-4B65-8030-BBD951EDCA34}" dt="2022-06-29T21:44:53.239" v="4957"/>
          <ac:spMkLst>
            <pc:docMk/>
            <pc:sldMk cId="2220599426" sldId="309"/>
            <ac:spMk id="141" creationId="{58669E46-28B0-21B2-60C2-4E1A29E69A1C}"/>
          </ac:spMkLst>
        </pc:spChg>
        <pc:spChg chg="mod">
          <ac:chgData name="Yuichi Ishikawa" userId="f724816b-fabd-47e3-a19d-70615b888f03" providerId="ADAL" clId="{8E783E11-066F-4B65-8030-BBD951EDCA34}" dt="2022-06-29T21:44:53.239" v="4957"/>
          <ac:spMkLst>
            <pc:docMk/>
            <pc:sldMk cId="2220599426" sldId="309"/>
            <ac:spMk id="142" creationId="{480B6BF3-CD85-52F3-BC9D-7E9DDCD16CC4}"/>
          </ac:spMkLst>
        </pc:spChg>
        <pc:spChg chg="mod">
          <ac:chgData name="Yuichi Ishikawa" userId="f724816b-fabd-47e3-a19d-70615b888f03" providerId="ADAL" clId="{8E783E11-066F-4B65-8030-BBD951EDCA34}" dt="2022-06-29T21:44:53.239" v="4957"/>
          <ac:spMkLst>
            <pc:docMk/>
            <pc:sldMk cId="2220599426" sldId="309"/>
            <ac:spMk id="143" creationId="{4D8A82CA-71C8-D501-2171-AA7648973BE3}"/>
          </ac:spMkLst>
        </pc:spChg>
        <pc:spChg chg="mod">
          <ac:chgData name="Yuichi Ishikawa" userId="f724816b-fabd-47e3-a19d-70615b888f03" providerId="ADAL" clId="{8E783E11-066F-4B65-8030-BBD951EDCA34}" dt="2022-06-29T21:44:53.239" v="4957"/>
          <ac:spMkLst>
            <pc:docMk/>
            <pc:sldMk cId="2220599426" sldId="309"/>
            <ac:spMk id="144" creationId="{4BBDD5B7-A541-C70C-4F6B-F147987B0C65}"/>
          </ac:spMkLst>
        </pc:spChg>
        <pc:spChg chg="mod">
          <ac:chgData name="Yuichi Ishikawa" userId="f724816b-fabd-47e3-a19d-70615b888f03" providerId="ADAL" clId="{8E783E11-066F-4B65-8030-BBD951EDCA34}" dt="2022-06-29T21:44:53.239" v="4957"/>
          <ac:spMkLst>
            <pc:docMk/>
            <pc:sldMk cId="2220599426" sldId="309"/>
            <ac:spMk id="145" creationId="{408A950F-5342-7C45-5B85-886C52AE1F35}"/>
          </ac:spMkLst>
        </pc:spChg>
        <pc:spChg chg="mod">
          <ac:chgData name="Yuichi Ishikawa" userId="f724816b-fabd-47e3-a19d-70615b888f03" providerId="ADAL" clId="{8E783E11-066F-4B65-8030-BBD951EDCA34}" dt="2022-06-29T21:44:53.239" v="4957"/>
          <ac:spMkLst>
            <pc:docMk/>
            <pc:sldMk cId="2220599426" sldId="309"/>
            <ac:spMk id="146" creationId="{BDE02430-C623-6E43-B1F4-F5532E68D77D}"/>
          </ac:spMkLst>
        </pc:spChg>
        <pc:spChg chg="mod">
          <ac:chgData name="Yuichi Ishikawa" userId="f724816b-fabd-47e3-a19d-70615b888f03" providerId="ADAL" clId="{8E783E11-066F-4B65-8030-BBD951EDCA34}" dt="2022-06-29T21:44:53.239" v="4957"/>
          <ac:spMkLst>
            <pc:docMk/>
            <pc:sldMk cId="2220599426" sldId="309"/>
            <ac:spMk id="147" creationId="{9CC12BAC-8BCB-E3B9-9CD7-C7FE04F5066A}"/>
          </ac:spMkLst>
        </pc:spChg>
        <pc:spChg chg="add mod">
          <ac:chgData name="Yuichi Ishikawa" userId="f724816b-fabd-47e3-a19d-70615b888f03" providerId="ADAL" clId="{8E783E11-066F-4B65-8030-BBD951EDCA34}" dt="2022-06-29T22:15:34.018" v="5450" actId="13822"/>
          <ac:spMkLst>
            <pc:docMk/>
            <pc:sldMk cId="2220599426" sldId="309"/>
            <ac:spMk id="151" creationId="{79C67786-0175-2C0D-E6C4-AC7D959A3CD6}"/>
          </ac:spMkLst>
        </pc:spChg>
        <pc:spChg chg="mod">
          <ac:chgData name="Yuichi Ishikawa" userId="f724816b-fabd-47e3-a19d-70615b888f03" providerId="ADAL" clId="{8E783E11-066F-4B65-8030-BBD951EDCA34}" dt="2022-06-29T21:47:45.606" v="4993"/>
          <ac:spMkLst>
            <pc:docMk/>
            <pc:sldMk cId="2220599426" sldId="309"/>
            <ac:spMk id="153" creationId="{BAC98F5F-A46B-6DC0-4C46-4AC35C5C08C0}"/>
          </ac:spMkLst>
        </pc:spChg>
        <pc:spChg chg="mod">
          <ac:chgData name="Yuichi Ishikawa" userId="f724816b-fabd-47e3-a19d-70615b888f03" providerId="ADAL" clId="{8E783E11-066F-4B65-8030-BBD951EDCA34}" dt="2022-06-29T21:47:45.606" v="4993"/>
          <ac:spMkLst>
            <pc:docMk/>
            <pc:sldMk cId="2220599426" sldId="309"/>
            <ac:spMk id="154" creationId="{B2661B52-2059-8A99-D475-8CEE413EC3F1}"/>
          </ac:spMkLst>
        </pc:spChg>
        <pc:spChg chg="add mod">
          <ac:chgData name="Yuichi Ishikawa" userId="f724816b-fabd-47e3-a19d-70615b888f03" providerId="ADAL" clId="{8E783E11-066F-4B65-8030-BBD951EDCA34}" dt="2022-06-29T22:08:56.468" v="5328" actId="12789"/>
          <ac:spMkLst>
            <pc:docMk/>
            <pc:sldMk cId="2220599426" sldId="309"/>
            <ac:spMk id="155" creationId="{FA6B23BA-6616-2273-2A97-C490D443F586}"/>
          </ac:spMkLst>
        </pc:spChg>
        <pc:spChg chg="del mod">
          <ac:chgData name="Yuichi Ishikawa" userId="f724816b-fabd-47e3-a19d-70615b888f03" providerId="ADAL" clId="{8E783E11-066F-4B65-8030-BBD951EDCA34}" dt="2022-06-29T21:50:26.985" v="5036" actId="478"/>
          <ac:spMkLst>
            <pc:docMk/>
            <pc:sldMk cId="2220599426" sldId="309"/>
            <ac:spMk id="157" creationId="{92786F65-24AE-BDE6-6261-CB3EF750F23D}"/>
          </ac:spMkLst>
        </pc:spChg>
        <pc:spChg chg="mod">
          <ac:chgData name="Yuichi Ishikawa" userId="f724816b-fabd-47e3-a19d-70615b888f03" providerId="ADAL" clId="{8E783E11-066F-4B65-8030-BBD951EDCA34}" dt="2022-06-29T21:47:45.606" v="4993"/>
          <ac:spMkLst>
            <pc:docMk/>
            <pc:sldMk cId="2220599426" sldId="309"/>
            <ac:spMk id="164" creationId="{F7A62AA7-5D38-CD10-1B13-107E48E681EF}"/>
          </ac:spMkLst>
        </pc:spChg>
        <pc:spChg chg="mod">
          <ac:chgData name="Yuichi Ishikawa" userId="f724816b-fabd-47e3-a19d-70615b888f03" providerId="ADAL" clId="{8E783E11-066F-4B65-8030-BBD951EDCA34}" dt="2022-06-29T21:47:45.606" v="4993"/>
          <ac:spMkLst>
            <pc:docMk/>
            <pc:sldMk cId="2220599426" sldId="309"/>
            <ac:spMk id="165" creationId="{4C6BB9FC-E8B4-1417-0560-F08229185B70}"/>
          </ac:spMkLst>
        </pc:spChg>
        <pc:spChg chg="mod">
          <ac:chgData name="Yuichi Ishikawa" userId="f724816b-fabd-47e3-a19d-70615b888f03" providerId="ADAL" clId="{8E783E11-066F-4B65-8030-BBD951EDCA34}" dt="2022-06-29T21:47:45.606" v="4993"/>
          <ac:spMkLst>
            <pc:docMk/>
            <pc:sldMk cId="2220599426" sldId="309"/>
            <ac:spMk id="167" creationId="{FFBAB1BF-95AF-4CB2-D145-A4554DF06A8E}"/>
          </ac:spMkLst>
        </pc:spChg>
        <pc:spChg chg="mod">
          <ac:chgData name="Yuichi Ishikawa" userId="f724816b-fabd-47e3-a19d-70615b888f03" providerId="ADAL" clId="{8E783E11-066F-4B65-8030-BBD951EDCA34}" dt="2022-06-29T21:50:14.445" v="5032" actId="1076"/>
          <ac:spMkLst>
            <pc:docMk/>
            <pc:sldMk cId="2220599426" sldId="309"/>
            <ac:spMk id="168" creationId="{44D29755-BF80-BABD-7D15-AD7BD5ADA6AC}"/>
          </ac:spMkLst>
        </pc:spChg>
        <pc:spChg chg="mod">
          <ac:chgData name="Yuichi Ishikawa" userId="f724816b-fabd-47e3-a19d-70615b888f03" providerId="ADAL" clId="{8E783E11-066F-4B65-8030-BBD951EDCA34}" dt="2022-06-29T21:47:45.606" v="4993"/>
          <ac:spMkLst>
            <pc:docMk/>
            <pc:sldMk cId="2220599426" sldId="309"/>
            <ac:spMk id="171" creationId="{1E9E6F66-8A80-0732-FA86-13019E120835}"/>
          </ac:spMkLst>
        </pc:spChg>
        <pc:spChg chg="mod">
          <ac:chgData name="Yuichi Ishikawa" userId="f724816b-fabd-47e3-a19d-70615b888f03" providerId="ADAL" clId="{8E783E11-066F-4B65-8030-BBD951EDCA34}" dt="2022-06-29T21:47:45.606" v="4993"/>
          <ac:spMkLst>
            <pc:docMk/>
            <pc:sldMk cId="2220599426" sldId="309"/>
            <ac:spMk id="172" creationId="{B573BF4A-3CCD-3BAF-DDC1-718A297115E8}"/>
          </ac:spMkLst>
        </pc:spChg>
        <pc:spChg chg="mod">
          <ac:chgData name="Yuichi Ishikawa" userId="f724816b-fabd-47e3-a19d-70615b888f03" providerId="ADAL" clId="{8E783E11-066F-4B65-8030-BBD951EDCA34}" dt="2022-06-29T21:47:45.606" v="4993"/>
          <ac:spMkLst>
            <pc:docMk/>
            <pc:sldMk cId="2220599426" sldId="309"/>
            <ac:spMk id="173" creationId="{03EF0E94-E44A-45F9-CB0B-D8276B0967E6}"/>
          </ac:spMkLst>
        </pc:spChg>
        <pc:spChg chg="mod">
          <ac:chgData name="Yuichi Ishikawa" userId="f724816b-fabd-47e3-a19d-70615b888f03" providerId="ADAL" clId="{8E783E11-066F-4B65-8030-BBD951EDCA34}" dt="2022-06-29T21:47:45.606" v="4993"/>
          <ac:spMkLst>
            <pc:docMk/>
            <pc:sldMk cId="2220599426" sldId="309"/>
            <ac:spMk id="174" creationId="{19CAE8F8-A180-77B5-4266-C369103D7605}"/>
          </ac:spMkLst>
        </pc:spChg>
        <pc:spChg chg="mod">
          <ac:chgData name="Yuichi Ishikawa" userId="f724816b-fabd-47e3-a19d-70615b888f03" providerId="ADAL" clId="{8E783E11-066F-4B65-8030-BBD951EDCA34}" dt="2022-06-29T21:47:45.606" v="4993"/>
          <ac:spMkLst>
            <pc:docMk/>
            <pc:sldMk cId="2220599426" sldId="309"/>
            <ac:spMk id="175" creationId="{3D9E1C20-00F0-BB59-DD19-C3AC78D37E8A}"/>
          </ac:spMkLst>
        </pc:spChg>
        <pc:spChg chg="mod">
          <ac:chgData name="Yuichi Ishikawa" userId="f724816b-fabd-47e3-a19d-70615b888f03" providerId="ADAL" clId="{8E783E11-066F-4B65-8030-BBD951EDCA34}" dt="2022-06-29T21:48:47.415" v="4996"/>
          <ac:spMkLst>
            <pc:docMk/>
            <pc:sldMk cId="2220599426" sldId="309"/>
            <ac:spMk id="177" creationId="{E262B182-B44B-E173-E1C9-713EF6AC2DFA}"/>
          </ac:spMkLst>
        </pc:spChg>
        <pc:spChg chg="mod">
          <ac:chgData name="Yuichi Ishikawa" userId="f724816b-fabd-47e3-a19d-70615b888f03" providerId="ADAL" clId="{8E783E11-066F-4B65-8030-BBD951EDCA34}" dt="2022-06-29T21:48:47.415" v="4996"/>
          <ac:spMkLst>
            <pc:docMk/>
            <pc:sldMk cId="2220599426" sldId="309"/>
            <ac:spMk id="178" creationId="{495AF0D1-2751-DC5E-FD0F-A29C38D642C1}"/>
          </ac:spMkLst>
        </pc:spChg>
        <pc:spChg chg="add del mod">
          <ac:chgData name="Yuichi Ishikawa" userId="f724816b-fabd-47e3-a19d-70615b888f03" providerId="ADAL" clId="{8E783E11-066F-4B65-8030-BBD951EDCA34}" dt="2022-06-29T21:48:49.056" v="4997"/>
          <ac:spMkLst>
            <pc:docMk/>
            <pc:sldMk cId="2220599426" sldId="309"/>
            <ac:spMk id="179" creationId="{74518C09-364C-CF77-6BF3-3979C3B52F15}"/>
          </ac:spMkLst>
        </pc:spChg>
        <pc:spChg chg="mod">
          <ac:chgData name="Yuichi Ishikawa" userId="f724816b-fabd-47e3-a19d-70615b888f03" providerId="ADAL" clId="{8E783E11-066F-4B65-8030-BBD951EDCA34}" dt="2022-06-29T21:48:47.415" v="4996"/>
          <ac:spMkLst>
            <pc:docMk/>
            <pc:sldMk cId="2220599426" sldId="309"/>
            <ac:spMk id="181" creationId="{8F7AF110-C215-C641-C459-FEB7FC3D5E87}"/>
          </ac:spMkLst>
        </pc:spChg>
        <pc:spChg chg="mod">
          <ac:chgData name="Yuichi Ishikawa" userId="f724816b-fabd-47e3-a19d-70615b888f03" providerId="ADAL" clId="{8E783E11-066F-4B65-8030-BBD951EDCA34}" dt="2022-06-29T21:48:47.415" v="4996"/>
          <ac:spMkLst>
            <pc:docMk/>
            <pc:sldMk cId="2220599426" sldId="309"/>
            <ac:spMk id="188" creationId="{1C78C341-A99A-DDAE-B304-9D44E5386078}"/>
          </ac:spMkLst>
        </pc:spChg>
        <pc:spChg chg="mod">
          <ac:chgData name="Yuichi Ishikawa" userId="f724816b-fabd-47e3-a19d-70615b888f03" providerId="ADAL" clId="{8E783E11-066F-4B65-8030-BBD951EDCA34}" dt="2022-06-29T21:48:47.415" v="4996"/>
          <ac:spMkLst>
            <pc:docMk/>
            <pc:sldMk cId="2220599426" sldId="309"/>
            <ac:spMk id="189" creationId="{F561F73D-EE02-62A9-6C9D-72DA34F5EFA4}"/>
          </ac:spMkLst>
        </pc:spChg>
        <pc:spChg chg="mod">
          <ac:chgData name="Yuichi Ishikawa" userId="f724816b-fabd-47e3-a19d-70615b888f03" providerId="ADAL" clId="{8E783E11-066F-4B65-8030-BBD951EDCA34}" dt="2022-06-29T21:48:47.415" v="4996"/>
          <ac:spMkLst>
            <pc:docMk/>
            <pc:sldMk cId="2220599426" sldId="309"/>
            <ac:spMk id="191" creationId="{42468DE6-3FB8-D874-F8B6-E9121AD9D5B9}"/>
          </ac:spMkLst>
        </pc:spChg>
        <pc:spChg chg="mod">
          <ac:chgData name="Yuichi Ishikawa" userId="f724816b-fabd-47e3-a19d-70615b888f03" providerId="ADAL" clId="{8E783E11-066F-4B65-8030-BBD951EDCA34}" dt="2022-06-29T21:48:47.415" v="4996"/>
          <ac:spMkLst>
            <pc:docMk/>
            <pc:sldMk cId="2220599426" sldId="309"/>
            <ac:spMk id="192" creationId="{16693987-354B-C2B1-D8C6-FF0460383D78}"/>
          </ac:spMkLst>
        </pc:spChg>
        <pc:spChg chg="mod">
          <ac:chgData name="Yuichi Ishikawa" userId="f724816b-fabd-47e3-a19d-70615b888f03" providerId="ADAL" clId="{8E783E11-066F-4B65-8030-BBD951EDCA34}" dt="2022-06-29T21:48:47.415" v="4996"/>
          <ac:spMkLst>
            <pc:docMk/>
            <pc:sldMk cId="2220599426" sldId="309"/>
            <ac:spMk id="195" creationId="{1CEDC5A8-0F0C-303A-27BE-01067399DDA0}"/>
          </ac:spMkLst>
        </pc:spChg>
        <pc:spChg chg="mod">
          <ac:chgData name="Yuichi Ishikawa" userId="f724816b-fabd-47e3-a19d-70615b888f03" providerId="ADAL" clId="{8E783E11-066F-4B65-8030-BBD951EDCA34}" dt="2022-06-29T21:48:47.415" v="4996"/>
          <ac:spMkLst>
            <pc:docMk/>
            <pc:sldMk cId="2220599426" sldId="309"/>
            <ac:spMk id="196" creationId="{92151CD1-6AE3-32E9-84BE-0D352C452639}"/>
          </ac:spMkLst>
        </pc:spChg>
        <pc:spChg chg="mod">
          <ac:chgData name="Yuichi Ishikawa" userId="f724816b-fabd-47e3-a19d-70615b888f03" providerId="ADAL" clId="{8E783E11-066F-4B65-8030-BBD951EDCA34}" dt="2022-06-29T21:48:47.415" v="4996"/>
          <ac:spMkLst>
            <pc:docMk/>
            <pc:sldMk cId="2220599426" sldId="309"/>
            <ac:spMk id="197" creationId="{98E2640B-576B-A918-33F0-A8E96D8A9B7A}"/>
          </ac:spMkLst>
        </pc:spChg>
        <pc:spChg chg="mod">
          <ac:chgData name="Yuichi Ishikawa" userId="f724816b-fabd-47e3-a19d-70615b888f03" providerId="ADAL" clId="{8E783E11-066F-4B65-8030-BBD951EDCA34}" dt="2022-06-29T21:48:47.415" v="4996"/>
          <ac:spMkLst>
            <pc:docMk/>
            <pc:sldMk cId="2220599426" sldId="309"/>
            <ac:spMk id="198" creationId="{38E1B68C-D5CB-B0E7-46C7-DF246552093B}"/>
          </ac:spMkLst>
        </pc:spChg>
        <pc:spChg chg="mod">
          <ac:chgData name="Yuichi Ishikawa" userId="f724816b-fabd-47e3-a19d-70615b888f03" providerId="ADAL" clId="{8E783E11-066F-4B65-8030-BBD951EDCA34}" dt="2022-06-29T21:48:47.415" v="4996"/>
          <ac:spMkLst>
            <pc:docMk/>
            <pc:sldMk cId="2220599426" sldId="309"/>
            <ac:spMk id="199" creationId="{85F55CC9-7225-2E99-0C97-1F9F76B0B4C7}"/>
          </ac:spMkLst>
        </pc:spChg>
        <pc:spChg chg="add mod">
          <ac:chgData name="Yuichi Ishikawa" userId="f724816b-fabd-47e3-a19d-70615b888f03" providerId="ADAL" clId="{8E783E11-066F-4B65-8030-BBD951EDCA34}" dt="2022-06-29T22:09:54.285" v="5352" actId="554"/>
          <ac:spMkLst>
            <pc:docMk/>
            <pc:sldMk cId="2220599426" sldId="309"/>
            <ac:spMk id="200" creationId="{3246AE99-C410-8156-AC8A-2C1A073AB5BD}"/>
          </ac:spMkLst>
        </pc:spChg>
        <pc:spChg chg="add mod">
          <ac:chgData name="Yuichi Ishikawa" userId="f724816b-fabd-47e3-a19d-70615b888f03" providerId="ADAL" clId="{8E783E11-066F-4B65-8030-BBD951EDCA34}" dt="2022-06-29T22:05:04.958" v="5254" actId="554"/>
          <ac:spMkLst>
            <pc:docMk/>
            <pc:sldMk cId="2220599426" sldId="309"/>
            <ac:spMk id="201" creationId="{B23092E4-1DB0-39A1-4022-65634A57A24B}"/>
          </ac:spMkLst>
        </pc:spChg>
        <pc:spChg chg="add del mod">
          <ac:chgData name="Yuichi Ishikawa" userId="f724816b-fabd-47e3-a19d-70615b888f03" providerId="ADAL" clId="{8E783E11-066F-4B65-8030-BBD951EDCA34}" dt="2022-06-29T22:01:12.740" v="5189" actId="478"/>
          <ac:spMkLst>
            <pc:docMk/>
            <pc:sldMk cId="2220599426" sldId="309"/>
            <ac:spMk id="202" creationId="{0B467921-87CF-DCDC-57ED-68A26BD8F0C3}"/>
          </ac:spMkLst>
        </pc:spChg>
        <pc:spChg chg="add mod">
          <ac:chgData name="Yuichi Ishikawa" userId="f724816b-fabd-47e3-a19d-70615b888f03" providerId="ADAL" clId="{8E783E11-066F-4B65-8030-BBD951EDCA34}" dt="2022-06-29T22:08:52.329" v="5327" actId="12789"/>
          <ac:spMkLst>
            <pc:docMk/>
            <pc:sldMk cId="2220599426" sldId="309"/>
            <ac:spMk id="203" creationId="{D5F534B6-674C-0590-6483-8AB909C6C1F1}"/>
          </ac:spMkLst>
        </pc:spChg>
        <pc:spChg chg="add mod">
          <ac:chgData name="Yuichi Ishikawa" userId="f724816b-fabd-47e3-a19d-70615b888f03" providerId="ADAL" clId="{8E783E11-066F-4B65-8030-BBD951EDCA34}" dt="2022-06-29T22:04:55.238" v="5251" actId="554"/>
          <ac:spMkLst>
            <pc:docMk/>
            <pc:sldMk cId="2220599426" sldId="309"/>
            <ac:spMk id="204" creationId="{5BB48DA6-4947-AA78-9A2C-54F474648891}"/>
          </ac:spMkLst>
        </pc:spChg>
        <pc:spChg chg="add mod">
          <ac:chgData name="Yuichi Ishikawa" userId="f724816b-fabd-47e3-a19d-70615b888f03" providerId="ADAL" clId="{8E783E11-066F-4B65-8030-BBD951EDCA34}" dt="2022-06-29T22:08:47.335" v="5326" actId="12789"/>
          <ac:spMkLst>
            <pc:docMk/>
            <pc:sldMk cId="2220599426" sldId="309"/>
            <ac:spMk id="205" creationId="{2E960878-D423-3060-43F4-8E724DCBB84D}"/>
          </ac:spMkLst>
        </pc:spChg>
        <pc:spChg chg="add mod">
          <ac:chgData name="Yuichi Ishikawa" userId="f724816b-fabd-47e3-a19d-70615b888f03" providerId="ADAL" clId="{8E783E11-066F-4B65-8030-BBD951EDCA34}" dt="2022-06-29T22:05:48.997" v="5271" actId="554"/>
          <ac:spMkLst>
            <pc:docMk/>
            <pc:sldMk cId="2220599426" sldId="309"/>
            <ac:spMk id="206" creationId="{D012E73C-51CA-4884-8605-FB8FABF6D9EF}"/>
          </ac:spMkLst>
        </pc:spChg>
        <pc:spChg chg="add mod">
          <ac:chgData name="Yuichi Ishikawa" userId="f724816b-fabd-47e3-a19d-70615b888f03" providerId="ADAL" clId="{8E783E11-066F-4B65-8030-BBD951EDCA34}" dt="2022-06-29T22:06:08.614" v="5275" actId="554"/>
          <ac:spMkLst>
            <pc:docMk/>
            <pc:sldMk cId="2220599426" sldId="309"/>
            <ac:spMk id="207" creationId="{7DFAD6B6-74D6-F16F-C301-8A29662B46D6}"/>
          </ac:spMkLst>
        </pc:spChg>
        <pc:spChg chg="add mod">
          <ac:chgData name="Yuichi Ishikawa" userId="f724816b-fabd-47e3-a19d-70615b888f03" providerId="ADAL" clId="{8E783E11-066F-4B65-8030-BBD951EDCA34}" dt="2022-06-29T22:06:18.085" v="5278" actId="554"/>
          <ac:spMkLst>
            <pc:docMk/>
            <pc:sldMk cId="2220599426" sldId="309"/>
            <ac:spMk id="208" creationId="{4B682198-1E8C-0C2F-4B8D-2B0445A01D40}"/>
          </ac:spMkLst>
        </pc:spChg>
        <pc:spChg chg="add mod">
          <ac:chgData name="Yuichi Ishikawa" userId="f724816b-fabd-47e3-a19d-70615b888f03" providerId="ADAL" clId="{8E783E11-066F-4B65-8030-BBD951EDCA34}" dt="2022-06-29T22:10:16.605" v="5359" actId="12788"/>
          <ac:spMkLst>
            <pc:docMk/>
            <pc:sldMk cId="2220599426" sldId="309"/>
            <ac:spMk id="209" creationId="{763E6430-D6FC-F6E0-E79F-4BB22DF5B545}"/>
          </ac:spMkLst>
        </pc:spChg>
        <pc:spChg chg="add mod">
          <ac:chgData name="Yuichi Ishikawa" userId="f724816b-fabd-47e3-a19d-70615b888f03" providerId="ADAL" clId="{8E783E11-066F-4B65-8030-BBD951EDCA34}" dt="2022-06-29T22:10:16.605" v="5359" actId="12788"/>
          <ac:spMkLst>
            <pc:docMk/>
            <pc:sldMk cId="2220599426" sldId="309"/>
            <ac:spMk id="210" creationId="{4D2165A8-B170-324B-F41F-3F11FB4BB134}"/>
          </ac:spMkLst>
        </pc:spChg>
        <pc:spChg chg="add del mod">
          <ac:chgData name="Yuichi Ishikawa" userId="f724816b-fabd-47e3-a19d-70615b888f03" providerId="ADAL" clId="{8E783E11-066F-4B65-8030-BBD951EDCA34}" dt="2022-06-29T22:01:34.137" v="5193" actId="478"/>
          <ac:spMkLst>
            <pc:docMk/>
            <pc:sldMk cId="2220599426" sldId="309"/>
            <ac:spMk id="211" creationId="{8398CFCE-AF29-CF3D-678C-7F0A8CFA0010}"/>
          </ac:spMkLst>
        </pc:spChg>
        <pc:spChg chg="add mod">
          <ac:chgData name="Yuichi Ishikawa" userId="f724816b-fabd-47e3-a19d-70615b888f03" providerId="ADAL" clId="{8E783E11-066F-4B65-8030-BBD951EDCA34}" dt="2022-06-29T22:05:16.314" v="5257" actId="554"/>
          <ac:spMkLst>
            <pc:docMk/>
            <pc:sldMk cId="2220599426" sldId="309"/>
            <ac:spMk id="212" creationId="{CE82ED79-729F-72B3-2014-4E4392D348D1}"/>
          </ac:spMkLst>
        </pc:spChg>
        <pc:spChg chg="add mod">
          <ac:chgData name="Yuichi Ishikawa" userId="f724816b-fabd-47e3-a19d-70615b888f03" providerId="ADAL" clId="{8E783E11-066F-4B65-8030-BBD951EDCA34}" dt="2022-06-29T22:06:31.804" v="5282" actId="554"/>
          <ac:spMkLst>
            <pc:docMk/>
            <pc:sldMk cId="2220599426" sldId="309"/>
            <ac:spMk id="213" creationId="{2B5097C7-57A0-9DD4-455D-AB7AE374D123}"/>
          </ac:spMkLst>
        </pc:spChg>
        <pc:spChg chg="add mod">
          <ac:chgData name="Yuichi Ishikawa" userId="f724816b-fabd-47e3-a19d-70615b888f03" providerId="ADAL" clId="{8E783E11-066F-4B65-8030-BBD951EDCA34}" dt="2022-06-29T22:05:55.289" v="5272" actId="552"/>
          <ac:spMkLst>
            <pc:docMk/>
            <pc:sldMk cId="2220599426" sldId="309"/>
            <ac:spMk id="214" creationId="{DA0D1056-A70F-AEF8-06E5-83598401825C}"/>
          </ac:spMkLst>
        </pc:spChg>
        <pc:spChg chg="add mod">
          <ac:chgData name="Yuichi Ishikawa" userId="f724816b-fabd-47e3-a19d-70615b888f03" providerId="ADAL" clId="{8E783E11-066F-4B65-8030-BBD951EDCA34}" dt="2022-06-29T22:05:55.289" v="5272" actId="552"/>
          <ac:spMkLst>
            <pc:docMk/>
            <pc:sldMk cId="2220599426" sldId="309"/>
            <ac:spMk id="215" creationId="{EAFA5F36-0935-1B79-E44E-59FAA3225361}"/>
          </ac:spMkLst>
        </pc:spChg>
        <pc:spChg chg="add mod">
          <ac:chgData name="Yuichi Ishikawa" userId="f724816b-fabd-47e3-a19d-70615b888f03" providerId="ADAL" clId="{8E783E11-066F-4B65-8030-BBD951EDCA34}" dt="2022-06-29T22:06:23.495" v="5279" actId="552"/>
          <ac:spMkLst>
            <pc:docMk/>
            <pc:sldMk cId="2220599426" sldId="309"/>
            <ac:spMk id="216" creationId="{EB820106-8394-2F77-4311-2086332D64AB}"/>
          </ac:spMkLst>
        </pc:spChg>
        <pc:spChg chg="add mod">
          <ac:chgData name="Yuichi Ishikawa" userId="f724816b-fabd-47e3-a19d-70615b888f03" providerId="ADAL" clId="{8E783E11-066F-4B65-8030-BBD951EDCA34}" dt="2022-06-29T22:06:44.517" v="5290" actId="1037"/>
          <ac:spMkLst>
            <pc:docMk/>
            <pc:sldMk cId="2220599426" sldId="309"/>
            <ac:spMk id="217" creationId="{6847C487-084F-CF33-4E35-BE18E3AA8047}"/>
          </ac:spMkLst>
        </pc:spChg>
        <pc:spChg chg="add mod">
          <ac:chgData name="Yuichi Ishikawa" userId="f724816b-fabd-47e3-a19d-70615b888f03" providerId="ADAL" clId="{8E783E11-066F-4B65-8030-BBD951EDCA34}" dt="2022-06-29T22:05:55.289" v="5272" actId="552"/>
          <ac:spMkLst>
            <pc:docMk/>
            <pc:sldMk cId="2220599426" sldId="309"/>
            <ac:spMk id="218" creationId="{13765D24-4CDE-FD45-6328-133BDBF370BE}"/>
          </ac:spMkLst>
        </pc:spChg>
        <pc:spChg chg="add mod">
          <ac:chgData name="Yuichi Ishikawa" userId="f724816b-fabd-47e3-a19d-70615b888f03" providerId="ADAL" clId="{8E783E11-066F-4B65-8030-BBD951EDCA34}" dt="2022-06-29T22:05:55.289" v="5272" actId="552"/>
          <ac:spMkLst>
            <pc:docMk/>
            <pc:sldMk cId="2220599426" sldId="309"/>
            <ac:spMk id="219" creationId="{8ADE1FE1-C4F5-C616-2260-763C1AEEB7FE}"/>
          </ac:spMkLst>
        </pc:spChg>
        <pc:spChg chg="add mod">
          <ac:chgData name="Yuichi Ishikawa" userId="f724816b-fabd-47e3-a19d-70615b888f03" providerId="ADAL" clId="{8E783E11-066F-4B65-8030-BBD951EDCA34}" dt="2022-06-29T22:06:23.495" v="5279" actId="552"/>
          <ac:spMkLst>
            <pc:docMk/>
            <pc:sldMk cId="2220599426" sldId="309"/>
            <ac:spMk id="220" creationId="{789C1374-2146-E1B7-92C0-935801DE4634}"/>
          </ac:spMkLst>
        </pc:spChg>
        <pc:spChg chg="add mod">
          <ac:chgData name="Yuichi Ishikawa" userId="f724816b-fabd-47e3-a19d-70615b888f03" providerId="ADAL" clId="{8E783E11-066F-4B65-8030-BBD951EDCA34}" dt="2022-06-29T22:06:23.495" v="5279" actId="552"/>
          <ac:spMkLst>
            <pc:docMk/>
            <pc:sldMk cId="2220599426" sldId="309"/>
            <ac:spMk id="221" creationId="{566EC88A-6E02-8AE5-5977-74D4FFACE3B3}"/>
          </ac:spMkLst>
        </pc:spChg>
        <pc:spChg chg="add mod">
          <ac:chgData name="Yuichi Ishikawa" userId="f724816b-fabd-47e3-a19d-70615b888f03" providerId="ADAL" clId="{8E783E11-066F-4B65-8030-BBD951EDCA34}" dt="2022-06-29T22:06:44.517" v="5290" actId="1037"/>
          <ac:spMkLst>
            <pc:docMk/>
            <pc:sldMk cId="2220599426" sldId="309"/>
            <ac:spMk id="222" creationId="{0F6B5407-B565-68F4-A2D1-58696B0A5C90}"/>
          </ac:spMkLst>
        </pc:spChg>
        <pc:spChg chg="add mod">
          <ac:chgData name="Yuichi Ishikawa" userId="f724816b-fabd-47e3-a19d-70615b888f03" providerId="ADAL" clId="{8E783E11-066F-4B65-8030-BBD951EDCA34}" dt="2022-06-29T22:09:01.803" v="5329" actId="552"/>
          <ac:spMkLst>
            <pc:docMk/>
            <pc:sldMk cId="2220599426" sldId="309"/>
            <ac:spMk id="223" creationId="{0D1D87D8-48B3-1B5A-97DF-F83877147B05}"/>
          </ac:spMkLst>
        </pc:spChg>
        <pc:spChg chg="add mod">
          <ac:chgData name="Yuichi Ishikawa" userId="f724816b-fabd-47e3-a19d-70615b888f03" providerId="ADAL" clId="{8E783E11-066F-4B65-8030-BBD951EDCA34}" dt="2022-06-29T22:09:01.803" v="5329" actId="552"/>
          <ac:spMkLst>
            <pc:docMk/>
            <pc:sldMk cId="2220599426" sldId="309"/>
            <ac:spMk id="224" creationId="{5EEA382C-69EF-7158-D200-01AF389763A9}"/>
          </ac:spMkLst>
        </pc:spChg>
        <pc:spChg chg="add mod">
          <ac:chgData name="Yuichi Ishikawa" userId="f724816b-fabd-47e3-a19d-70615b888f03" providerId="ADAL" clId="{8E783E11-066F-4B65-8030-BBD951EDCA34}" dt="2022-06-29T22:09:01.803" v="5329" actId="552"/>
          <ac:spMkLst>
            <pc:docMk/>
            <pc:sldMk cId="2220599426" sldId="309"/>
            <ac:spMk id="225" creationId="{89C21983-7C95-3F4B-3F74-8F0D7BEA0C84}"/>
          </ac:spMkLst>
        </pc:spChg>
        <pc:spChg chg="add mod">
          <ac:chgData name="Yuichi Ishikawa" userId="f724816b-fabd-47e3-a19d-70615b888f03" providerId="ADAL" clId="{8E783E11-066F-4B65-8030-BBD951EDCA34}" dt="2022-06-29T22:14:19.026" v="5449" actId="1076"/>
          <ac:spMkLst>
            <pc:docMk/>
            <pc:sldMk cId="2220599426" sldId="309"/>
            <ac:spMk id="249" creationId="{79C7B53C-3395-F1DD-09BD-08216FF7B97E}"/>
          </ac:spMkLst>
        </pc:spChg>
        <pc:spChg chg="add del mod">
          <ac:chgData name="Yuichi Ishikawa" userId="f724816b-fabd-47e3-a19d-70615b888f03" providerId="ADAL" clId="{8E783E11-066F-4B65-8030-BBD951EDCA34}" dt="2022-06-29T22:14:06.204" v="5446" actId="478"/>
          <ac:spMkLst>
            <pc:docMk/>
            <pc:sldMk cId="2220599426" sldId="309"/>
            <ac:spMk id="250" creationId="{F1FF8457-F5DC-59A7-C95A-8C1AF95767A8}"/>
          </ac:spMkLst>
        </pc:spChg>
        <pc:grpChg chg="add del mod">
          <ac:chgData name="Yuichi Ishikawa" userId="f724816b-fabd-47e3-a19d-70615b888f03" providerId="ADAL" clId="{8E783E11-066F-4B65-8030-BBD951EDCA34}" dt="2022-06-29T21:44:46.610" v="4956"/>
          <ac:grpSpMkLst>
            <pc:docMk/>
            <pc:sldMk cId="2220599426" sldId="309"/>
            <ac:grpSpMk id="4" creationId="{8C803980-F025-7FD3-1779-386991CA5F24}"/>
          </ac:grpSpMkLst>
        </pc:grpChg>
        <pc:grpChg chg="mod">
          <ac:chgData name="Yuichi Ishikawa" userId="f724816b-fabd-47e3-a19d-70615b888f03" providerId="ADAL" clId="{8E783E11-066F-4B65-8030-BBD951EDCA34}" dt="2022-06-29T21:44:41.781" v="4953"/>
          <ac:grpSpMkLst>
            <pc:docMk/>
            <pc:sldMk cId="2220599426" sldId="309"/>
            <ac:grpSpMk id="5" creationId="{21D311BB-3AA8-40CF-3B53-8AEFDE0BC808}"/>
          </ac:grpSpMkLst>
        </pc:grpChg>
        <pc:grpChg chg="mod">
          <ac:chgData name="Yuichi Ishikawa" userId="f724816b-fabd-47e3-a19d-70615b888f03" providerId="ADAL" clId="{8E783E11-066F-4B65-8030-BBD951EDCA34}" dt="2022-06-29T21:44:41.781" v="4953"/>
          <ac:grpSpMkLst>
            <pc:docMk/>
            <pc:sldMk cId="2220599426" sldId="309"/>
            <ac:grpSpMk id="6" creationId="{1F898B3B-59B1-DB73-1A05-2C647F3CA075}"/>
          </ac:grpSpMkLst>
        </pc:grpChg>
        <pc:grpChg chg="mod">
          <ac:chgData name="Yuichi Ishikawa" userId="f724816b-fabd-47e3-a19d-70615b888f03" providerId="ADAL" clId="{8E783E11-066F-4B65-8030-BBD951EDCA34}" dt="2022-06-29T21:44:41.781" v="4953"/>
          <ac:grpSpMkLst>
            <pc:docMk/>
            <pc:sldMk cId="2220599426" sldId="309"/>
            <ac:grpSpMk id="7" creationId="{07C4B7FD-623E-7796-2F3D-BB243527BD2E}"/>
          </ac:grpSpMkLst>
        </pc:grpChg>
        <pc:grpChg chg="mod">
          <ac:chgData name="Yuichi Ishikawa" userId="f724816b-fabd-47e3-a19d-70615b888f03" providerId="ADAL" clId="{8E783E11-066F-4B65-8030-BBD951EDCA34}" dt="2022-06-29T21:44:41.781" v="4953"/>
          <ac:grpSpMkLst>
            <pc:docMk/>
            <pc:sldMk cId="2220599426" sldId="309"/>
            <ac:grpSpMk id="11" creationId="{662F6AF4-5F68-8D42-6D7F-CB74FE77AA06}"/>
          </ac:grpSpMkLst>
        </pc:grpChg>
        <pc:grpChg chg="mod">
          <ac:chgData name="Yuichi Ishikawa" userId="f724816b-fabd-47e3-a19d-70615b888f03" providerId="ADAL" clId="{8E783E11-066F-4B65-8030-BBD951EDCA34}" dt="2022-06-29T21:44:41.781" v="4953"/>
          <ac:grpSpMkLst>
            <pc:docMk/>
            <pc:sldMk cId="2220599426" sldId="309"/>
            <ac:grpSpMk id="12" creationId="{0FFDF52C-3B5A-D2D0-A72D-B431A4735374}"/>
          </ac:grpSpMkLst>
        </pc:grpChg>
        <pc:grpChg chg="mod">
          <ac:chgData name="Yuichi Ishikawa" userId="f724816b-fabd-47e3-a19d-70615b888f03" providerId="ADAL" clId="{8E783E11-066F-4B65-8030-BBD951EDCA34}" dt="2022-06-29T21:44:41.781" v="4953"/>
          <ac:grpSpMkLst>
            <pc:docMk/>
            <pc:sldMk cId="2220599426" sldId="309"/>
            <ac:grpSpMk id="19" creationId="{9D4A91E3-463F-C883-6E32-AB65805160D4}"/>
          </ac:grpSpMkLst>
        </pc:grpChg>
        <pc:grpChg chg="mod">
          <ac:chgData name="Yuichi Ishikawa" userId="f724816b-fabd-47e3-a19d-70615b888f03" providerId="ADAL" clId="{8E783E11-066F-4B65-8030-BBD951EDCA34}" dt="2022-06-29T21:44:41.781" v="4953"/>
          <ac:grpSpMkLst>
            <pc:docMk/>
            <pc:sldMk cId="2220599426" sldId="309"/>
            <ac:grpSpMk id="28" creationId="{13963B30-0E4E-343A-7CB8-F43F7A38250E}"/>
          </ac:grpSpMkLst>
        </pc:grpChg>
        <pc:grpChg chg="mod">
          <ac:chgData name="Yuichi Ishikawa" userId="f724816b-fabd-47e3-a19d-70615b888f03" providerId="ADAL" clId="{8E783E11-066F-4B65-8030-BBD951EDCA34}" dt="2022-06-29T21:44:41.781" v="4953"/>
          <ac:grpSpMkLst>
            <pc:docMk/>
            <pc:sldMk cId="2220599426" sldId="309"/>
            <ac:grpSpMk id="43" creationId="{F6A283BF-26CC-46DC-EAF6-761C97A28EBF}"/>
          </ac:grpSpMkLst>
        </pc:grpChg>
        <pc:grpChg chg="mod">
          <ac:chgData name="Yuichi Ishikawa" userId="f724816b-fabd-47e3-a19d-70615b888f03" providerId="ADAL" clId="{8E783E11-066F-4B65-8030-BBD951EDCA34}" dt="2022-06-29T21:44:41.781" v="4953"/>
          <ac:grpSpMkLst>
            <pc:docMk/>
            <pc:sldMk cId="2220599426" sldId="309"/>
            <ac:grpSpMk id="44" creationId="{45AE0746-7ECD-2E5B-7CBA-7EC872A54A70}"/>
          </ac:grpSpMkLst>
        </pc:grpChg>
        <pc:grpChg chg="mod">
          <ac:chgData name="Yuichi Ishikawa" userId="f724816b-fabd-47e3-a19d-70615b888f03" providerId="ADAL" clId="{8E783E11-066F-4B65-8030-BBD951EDCA34}" dt="2022-06-29T21:44:41.781" v="4953"/>
          <ac:grpSpMkLst>
            <pc:docMk/>
            <pc:sldMk cId="2220599426" sldId="309"/>
            <ac:grpSpMk id="45" creationId="{D32BB4D5-E687-AF0B-8B7A-D75FE56E55F8}"/>
          </ac:grpSpMkLst>
        </pc:grpChg>
        <pc:grpChg chg="mod">
          <ac:chgData name="Yuichi Ishikawa" userId="f724816b-fabd-47e3-a19d-70615b888f03" providerId="ADAL" clId="{8E783E11-066F-4B65-8030-BBD951EDCA34}" dt="2022-06-29T21:44:41.781" v="4953"/>
          <ac:grpSpMkLst>
            <pc:docMk/>
            <pc:sldMk cId="2220599426" sldId="309"/>
            <ac:grpSpMk id="52" creationId="{835B050A-8965-0397-3685-6672845D7192}"/>
          </ac:grpSpMkLst>
        </pc:grpChg>
        <pc:grpChg chg="mod">
          <ac:chgData name="Yuichi Ishikawa" userId="f724816b-fabd-47e3-a19d-70615b888f03" providerId="ADAL" clId="{8E783E11-066F-4B65-8030-BBD951EDCA34}" dt="2022-06-29T21:44:41.781" v="4953"/>
          <ac:grpSpMkLst>
            <pc:docMk/>
            <pc:sldMk cId="2220599426" sldId="309"/>
            <ac:grpSpMk id="61" creationId="{22176CE7-FD55-ADDC-9AB5-4A84B179B20E}"/>
          </ac:grpSpMkLst>
        </pc:grpChg>
        <pc:grpChg chg="mod">
          <ac:chgData name="Yuichi Ishikawa" userId="f724816b-fabd-47e3-a19d-70615b888f03" providerId="ADAL" clId="{8E783E11-066F-4B65-8030-BBD951EDCA34}" dt="2022-06-29T21:44:41.781" v="4953"/>
          <ac:grpSpMkLst>
            <pc:docMk/>
            <pc:sldMk cId="2220599426" sldId="309"/>
            <ac:grpSpMk id="70" creationId="{4C39C2AF-A123-9396-D71D-283737B56C9D}"/>
          </ac:grpSpMkLst>
        </pc:grpChg>
        <pc:grpChg chg="add del mod">
          <ac:chgData name="Yuichi Ishikawa" userId="f724816b-fabd-47e3-a19d-70615b888f03" providerId="ADAL" clId="{8E783E11-066F-4B65-8030-BBD951EDCA34}" dt="2022-06-29T21:44:46.610" v="4956"/>
          <ac:grpSpMkLst>
            <pc:docMk/>
            <pc:sldMk cId="2220599426" sldId="309"/>
            <ac:grpSpMk id="76" creationId="{CCD44507-88DA-BFE6-332C-7A574DCC0D6F}"/>
          </ac:grpSpMkLst>
        </pc:grpChg>
        <pc:grpChg chg="mod">
          <ac:chgData name="Yuichi Ishikawa" userId="f724816b-fabd-47e3-a19d-70615b888f03" providerId="ADAL" clId="{8E783E11-066F-4B65-8030-BBD951EDCA34}" dt="2022-06-29T21:44:41.781" v="4953"/>
          <ac:grpSpMkLst>
            <pc:docMk/>
            <pc:sldMk cId="2220599426" sldId="309"/>
            <ac:grpSpMk id="77" creationId="{F5A7119A-AAEB-14A1-9672-B0AED1AC9338}"/>
          </ac:grpSpMkLst>
        </pc:grpChg>
        <pc:grpChg chg="mod">
          <ac:chgData name="Yuichi Ishikawa" userId="f724816b-fabd-47e3-a19d-70615b888f03" providerId="ADAL" clId="{8E783E11-066F-4B65-8030-BBD951EDCA34}" dt="2022-06-29T21:44:41.781" v="4953"/>
          <ac:grpSpMkLst>
            <pc:docMk/>
            <pc:sldMk cId="2220599426" sldId="309"/>
            <ac:grpSpMk id="78" creationId="{86FD8A21-6C30-76FF-68A5-76E5124B0771}"/>
          </ac:grpSpMkLst>
        </pc:grpChg>
        <pc:grpChg chg="add del mod">
          <ac:chgData name="Yuichi Ishikawa" userId="f724816b-fabd-47e3-a19d-70615b888f03" providerId="ADAL" clId="{8E783E11-066F-4B65-8030-BBD951EDCA34}" dt="2022-06-29T21:50:35.389" v="5038" actId="478"/>
          <ac:grpSpMkLst>
            <pc:docMk/>
            <pc:sldMk cId="2220599426" sldId="309"/>
            <ac:grpSpMk id="101" creationId="{2C1CC927-0B52-BC65-790A-0DB40C5784AC}"/>
          </ac:grpSpMkLst>
        </pc:grpChg>
        <pc:grpChg chg="mod">
          <ac:chgData name="Yuichi Ishikawa" userId="f724816b-fabd-47e3-a19d-70615b888f03" providerId="ADAL" clId="{8E783E11-066F-4B65-8030-BBD951EDCA34}" dt="2022-06-29T21:44:53.239" v="4957"/>
          <ac:grpSpMkLst>
            <pc:docMk/>
            <pc:sldMk cId="2220599426" sldId="309"/>
            <ac:grpSpMk id="106" creationId="{043D0E20-A6DB-9851-86B8-321ECE1F7843}"/>
          </ac:grpSpMkLst>
        </pc:grpChg>
        <pc:grpChg chg="add del mod">
          <ac:chgData name="Yuichi Ishikawa" userId="f724816b-fabd-47e3-a19d-70615b888f03" providerId="ADAL" clId="{8E783E11-066F-4B65-8030-BBD951EDCA34}" dt="2022-06-29T21:50:35.389" v="5038" actId="478"/>
          <ac:grpSpMkLst>
            <pc:docMk/>
            <pc:sldMk cId="2220599426" sldId="309"/>
            <ac:grpSpMk id="115" creationId="{C71EC539-E970-221B-B6E0-5D25EC5127A8}"/>
          </ac:grpSpMkLst>
        </pc:grpChg>
        <pc:grpChg chg="mod">
          <ac:chgData name="Yuichi Ishikawa" userId="f724816b-fabd-47e3-a19d-70615b888f03" providerId="ADAL" clId="{8E783E11-066F-4B65-8030-BBD951EDCA34}" dt="2022-06-29T21:44:53.239" v="4957"/>
          <ac:grpSpMkLst>
            <pc:docMk/>
            <pc:sldMk cId="2220599426" sldId="309"/>
            <ac:grpSpMk id="119" creationId="{2949CE67-1FEC-5AA9-10BD-6F5D753E51FD}"/>
          </ac:grpSpMkLst>
        </pc:grpChg>
        <pc:grpChg chg="add del mod">
          <ac:chgData name="Yuichi Ishikawa" userId="f724816b-fabd-47e3-a19d-70615b888f03" providerId="ADAL" clId="{8E783E11-066F-4B65-8030-BBD951EDCA34}" dt="2022-06-29T21:50:35.389" v="5038" actId="478"/>
          <ac:grpSpMkLst>
            <pc:docMk/>
            <pc:sldMk cId="2220599426" sldId="309"/>
            <ac:grpSpMk id="126" creationId="{6A93A590-5515-3428-46AB-EC8F96F3D7A8}"/>
          </ac:grpSpMkLst>
        </pc:grpChg>
        <pc:grpChg chg="mod">
          <ac:chgData name="Yuichi Ishikawa" userId="f724816b-fabd-47e3-a19d-70615b888f03" providerId="ADAL" clId="{8E783E11-066F-4B65-8030-BBD951EDCA34}" dt="2022-06-29T21:44:53.239" v="4957"/>
          <ac:grpSpMkLst>
            <pc:docMk/>
            <pc:sldMk cId="2220599426" sldId="309"/>
            <ac:grpSpMk id="127" creationId="{92CF14C2-6602-A433-C950-61AF593ECBB1}"/>
          </ac:grpSpMkLst>
        </pc:grpChg>
        <pc:grpChg chg="mod">
          <ac:chgData name="Yuichi Ishikawa" userId="f724816b-fabd-47e3-a19d-70615b888f03" providerId="ADAL" clId="{8E783E11-066F-4B65-8030-BBD951EDCA34}" dt="2022-06-29T21:44:53.239" v="4957"/>
          <ac:grpSpMkLst>
            <pc:docMk/>
            <pc:sldMk cId="2220599426" sldId="309"/>
            <ac:grpSpMk id="128" creationId="{8F55DD07-7068-1F6B-0B74-4BCB97FA2BC4}"/>
          </ac:grpSpMkLst>
        </pc:grpChg>
        <pc:grpChg chg="add del mod">
          <ac:chgData name="Yuichi Ishikawa" userId="f724816b-fabd-47e3-a19d-70615b888f03" providerId="ADAL" clId="{8E783E11-066F-4B65-8030-BBD951EDCA34}" dt="2022-06-29T21:50:21.696" v="5035" actId="478"/>
          <ac:grpSpMkLst>
            <pc:docMk/>
            <pc:sldMk cId="2220599426" sldId="309"/>
            <ac:grpSpMk id="152" creationId="{871CF892-4470-988E-2826-5B9071B95688}"/>
          </ac:grpSpMkLst>
        </pc:grpChg>
        <pc:grpChg chg="add del mod">
          <ac:chgData name="Yuichi Ishikawa" userId="f724816b-fabd-47e3-a19d-70615b888f03" providerId="ADAL" clId="{8E783E11-066F-4B65-8030-BBD951EDCA34}" dt="2022-06-29T21:50:28.325" v="5037" actId="478"/>
          <ac:grpSpMkLst>
            <pc:docMk/>
            <pc:sldMk cId="2220599426" sldId="309"/>
            <ac:grpSpMk id="156" creationId="{1DAE0AFF-C09C-7623-4EBF-5F2F2D1A5769}"/>
          </ac:grpSpMkLst>
        </pc:grpChg>
        <pc:grpChg chg="mod">
          <ac:chgData name="Yuichi Ishikawa" userId="f724816b-fabd-47e3-a19d-70615b888f03" providerId="ADAL" clId="{8E783E11-066F-4B65-8030-BBD951EDCA34}" dt="2022-06-29T21:47:45.606" v="4993"/>
          <ac:grpSpMkLst>
            <pc:docMk/>
            <pc:sldMk cId="2220599426" sldId="309"/>
            <ac:grpSpMk id="158" creationId="{4741A926-D64E-A869-60F2-B57B22FC7C58}"/>
          </ac:grpSpMkLst>
        </pc:grpChg>
        <pc:grpChg chg="mod">
          <ac:chgData name="Yuichi Ishikawa" userId="f724816b-fabd-47e3-a19d-70615b888f03" providerId="ADAL" clId="{8E783E11-066F-4B65-8030-BBD951EDCA34}" dt="2022-06-29T21:47:45.606" v="4993"/>
          <ac:grpSpMkLst>
            <pc:docMk/>
            <pc:sldMk cId="2220599426" sldId="309"/>
            <ac:grpSpMk id="166" creationId="{B9760800-BC58-624D-7F78-1BE7F79EB927}"/>
          </ac:grpSpMkLst>
        </pc:grpChg>
        <pc:grpChg chg="add del mod">
          <ac:chgData name="Yuichi Ishikawa" userId="f724816b-fabd-47e3-a19d-70615b888f03" providerId="ADAL" clId="{8E783E11-066F-4B65-8030-BBD951EDCA34}" dt="2022-06-29T21:48:49.056" v="4997"/>
          <ac:grpSpMkLst>
            <pc:docMk/>
            <pc:sldMk cId="2220599426" sldId="309"/>
            <ac:grpSpMk id="176" creationId="{6747E96F-B0C0-8278-5B6F-7C882FC91B41}"/>
          </ac:grpSpMkLst>
        </pc:grpChg>
        <pc:grpChg chg="add del mod">
          <ac:chgData name="Yuichi Ishikawa" userId="f724816b-fabd-47e3-a19d-70615b888f03" providerId="ADAL" clId="{8E783E11-066F-4B65-8030-BBD951EDCA34}" dt="2022-06-29T21:48:49.056" v="4997"/>
          <ac:grpSpMkLst>
            <pc:docMk/>
            <pc:sldMk cId="2220599426" sldId="309"/>
            <ac:grpSpMk id="180" creationId="{CB4A6540-41A7-6D7D-2BEC-F5CB5251D671}"/>
          </ac:grpSpMkLst>
        </pc:grpChg>
        <pc:grpChg chg="mod">
          <ac:chgData name="Yuichi Ishikawa" userId="f724816b-fabd-47e3-a19d-70615b888f03" providerId="ADAL" clId="{8E783E11-066F-4B65-8030-BBD951EDCA34}" dt="2022-06-29T21:48:47.415" v="4996"/>
          <ac:grpSpMkLst>
            <pc:docMk/>
            <pc:sldMk cId="2220599426" sldId="309"/>
            <ac:grpSpMk id="182" creationId="{40ECBAA9-B027-7F43-10C3-FA555DA248EE}"/>
          </ac:grpSpMkLst>
        </pc:grpChg>
        <pc:grpChg chg="mod">
          <ac:chgData name="Yuichi Ishikawa" userId="f724816b-fabd-47e3-a19d-70615b888f03" providerId="ADAL" clId="{8E783E11-066F-4B65-8030-BBD951EDCA34}" dt="2022-06-29T21:48:47.415" v="4996"/>
          <ac:grpSpMkLst>
            <pc:docMk/>
            <pc:sldMk cId="2220599426" sldId="309"/>
            <ac:grpSpMk id="190" creationId="{30BE8E1F-D142-6D85-891D-56765FB95001}"/>
          </ac:grpSpMkLst>
        </pc:grpChg>
        <pc:cxnChg chg="mod">
          <ac:chgData name="Yuichi Ishikawa" userId="f724816b-fabd-47e3-a19d-70615b888f03" providerId="ADAL" clId="{8E783E11-066F-4B65-8030-BBD951EDCA34}" dt="2022-06-29T21:44:41.781" v="4953"/>
          <ac:cxnSpMkLst>
            <pc:docMk/>
            <pc:sldMk cId="2220599426" sldId="309"/>
            <ac:cxnSpMk id="13" creationId="{C5337178-0616-57A2-9EB9-253D7C99F3C5}"/>
          </ac:cxnSpMkLst>
        </pc:cxnChg>
        <pc:cxnChg chg="mod">
          <ac:chgData name="Yuichi Ishikawa" userId="f724816b-fabd-47e3-a19d-70615b888f03" providerId="ADAL" clId="{8E783E11-066F-4B65-8030-BBD951EDCA34}" dt="2022-06-29T21:44:41.781" v="4953"/>
          <ac:cxnSpMkLst>
            <pc:docMk/>
            <pc:sldMk cId="2220599426" sldId="309"/>
            <ac:cxnSpMk id="14" creationId="{F9F55889-424D-9BCE-64B7-79C2C2A14228}"/>
          </ac:cxnSpMkLst>
        </pc:cxnChg>
        <pc:cxnChg chg="mod">
          <ac:chgData name="Yuichi Ishikawa" userId="f724816b-fabd-47e3-a19d-70615b888f03" providerId="ADAL" clId="{8E783E11-066F-4B65-8030-BBD951EDCA34}" dt="2022-06-29T21:44:41.781" v="4953"/>
          <ac:cxnSpMkLst>
            <pc:docMk/>
            <pc:sldMk cId="2220599426" sldId="309"/>
            <ac:cxnSpMk id="15" creationId="{C0A99874-BCF8-2227-82F2-B54D5A99F71C}"/>
          </ac:cxnSpMkLst>
        </pc:cxnChg>
        <pc:cxnChg chg="mod">
          <ac:chgData name="Yuichi Ishikawa" userId="f724816b-fabd-47e3-a19d-70615b888f03" providerId="ADAL" clId="{8E783E11-066F-4B65-8030-BBD951EDCA34}" dt="2022-06-29T21:44:41.781" v="4953"/>
          <ac:cxnSpMkLst>
            <pc:docMk/>
            <pc:sldMk cId="2220599426" sldId="309"/>
            <ac:cxnSpMk id="20" creationId="{1B3225F3-BD89-C9DB-8B1B-822F2B6C467C}"/>
          </ac:cxnSpMkLst>
        </pc:cxnChg>
        <pc:cxnChg chg="mod">
          <ac:chgData name="Yuichi Ishikawa" userId="f724816b-fabd-47e3-a19d-70615b888f03" providerId="ADAL" clId="{8E783E11-066F-4B65-8030-BBD951EDCA34}" dt="2022-06-29T21:44:41.781" v="4953"/>
          <ac:cxnSpMkLst>
            <pc:docMk/>
            <pc:sldMk cId="2220599426" sldId="309"/>
            <ac:cxnSpMk id="21" creationId="{77A5A490-C05F-2B8F-B207-45AA209E1CEC}"/>
          </ac:cxnSpMkLst>
        </pc:cxnChg>
        <pc:cxnChg chg="mod">
          <ac:chgData name="Yuichi Ishikawa" userId="f724816b-fabd-47e3-a19d-70615b888f03" providerId="ADAL" clId="{8E783E11-066F-4B65-8030-BBD951EDCA34}" dt="2022-06-29T21:44:41.781" v="4953"/>
          <ac:cxnSpMkLst>
            <pc:docMk/>
            <pc:sldMk cId="2220599426" sldId="309"/>
            <ac:cxnSpMk id="29" creationId="{34D30F9B-3078-4951-05BB-3E141BA65DC9}"/>
          </ac:cxnSpMkLst>
        </pc:cxnChg>
        <pc:cxnChg chg="mod">
          <ac:chgData name="Yuichi Ishikawa" userId="f724816b-fabd-47e3-a19d-70615b888f03" providerId="ADAL" clId="{8E783E11-066F-4B65-8030-BBD951EDCA34}" dt="2022-06-29T21:44:41.781" v="4953"/>
          <ac:cxnSpMkLst>
            <pc:docMk/>
            <pc:sldMk cId="2220599426" sldId="309"/>
            <ac:cxnSpMk id="30" creationId="{A783BD94-2B76-4DD4-D8BF-B872EE5CC330}"/>
          </ac:cxnSpMkLst>
        </pc:cxnChg>
        <pc:cxnChg chg="mod">
          <ac:chgData name="Yuichi Ishikawa" userId="f724816b-fabd-47e3-a19d-70615b888f03" providerId="ADAL" clId="{8E783E11-066F-4B65-8030-BBD951EDCA34}" dt="2022-06-29T21:44:41.781" v="4953"/>
          <ac:cxnSpMkLst>
            <pc:docMk/>
            <pc:sldMk cId="2220599426" sldId="309"/>
            <ac:cxnSpMk id="35" creationId="{5F9430F5-B2E8-C3A9-862D-C54514B62CF3}"/>
          </ac:cxnSpMkLst>
        </pc:cxnChg>
        <pc:cxnChg chg="mod">
          <ac:chgData name="Yuichi Ishikawa" userId="f724816b-fabd-47e3-a19d-70615b888f03" providerId="ADAL" clId="{8E783E11-066F-4B65-8030-BBD951EDCA34}" dt="2022-06-29T21:44:41.781" v="4953"/>
          <ac:cxnSpMkLst>
            <pc:docMk/>
            <pc:sldMk cId="2220599426" sldId="309"/>
            <ac:cxnSpMk id="39" creationId="{5B0107C2-BB3A-0A78-8749-075404B68D4C}"/>
          </ac:cxnSpMkLst>
        </pc:cxnChg>
        <pc:cxnChg chg="mod">
          <ac:chgData name="Yuichi Ishikawa" userId="f724816b-fabd-47e3-a19d-70615b888f03" providerId="ADAL" clId="{8E783E11-066F-4B65-8030-BBD951EDCA34}" dt="2022-06-29T21:44:41.781" v="4953"/>
          <ac:cxnSpMkLst>
            <pc:docMk/>
            <pc:sldMk cId="2220599426" sldId="309"/>
            <ac:cxnSpMk id="40" creationId="{99354D2A-74A5-2334-6F3D-98B66A051AAA}"/>
          </ac:cxnSpMkLst>
        </pc:cxnChg>
        <pc:cxnChg chg="mod">
          <ac:chgData name="Yuichi Ishikawa" userId="f724816b-fabd-47e3-a19d-70615b888f03" providerId="ADAL" clId="{8E783E11-066F-4B65-8030-BBD951EDCA34}" dt="2022-06-29T21:44:41.781" v="4953"/>
          <ac:cxnSpMkLst>
            <pc:docMk/>
            <pc:sldMk cId="2220599426" sldId="309"/>
            <ac:cxnSpMk id="46" creationId="{A792C278-82CE-179D-F289-345EC2430E54}"/>
          </ac:cxnSpMkLst>
        </pc:cxnChg>
        <pc:cxnChg chg="mod">
          <ac:chgData name="Yuichi Ishikawa" userId="f724816b-fabd-47e3-a19d-70615b888f03" providerId="ADAL" clId="{8E783E11-066F-4B65-8030-BBD951EDCA34}" dt="2022-06-29T21:44:41.781" v="4953"/>
          <ac:cxnSpMkLst>
            <pc:docMk/>
            <pc:sldMk cId="2220599426" sldId="309"/>
            <ac:cxnSpMk id="47" creationId="{30467B65-A364-ED0C-B053-7271D52A4FC8}"/>
          </ac:cxnSpMkLst>
        </pc:cxnChg>
        <pc:cxnChg chg="mod">
          <ac:chgData name="Yuichi Ishikawa" userId="f724816b-fabd-47e3-a19d-70615b888f03" providerId="ADAL" clId="{8E783E11-066F-4B65-8030-BBD951EDCA34}" dt="2022-06-29T21:44:45.477" v="4955" actId="14100"/>
          <ac:cxnSpMkLst>
            <pc:docMk/>
            <pc:sldMk cId="2220599426" sldId="309"/>
            <ac:cxnSpMk id="48" creationId="{7808FA28-F7F4-C202-E777-443FBEF39EB3}"/>
          </ac:cxnSpMkLst>
        </pc:cxnChg>
        <pc:cxnChg chg="mod">
          <ac:chgData name="Yuichi Ishikawa" userId="f724816b-fabd-47e3-a19d-70615b888f03" providerId="ADAL" clId="{8E783E11-066F-4B65-8030-BBD951EDCA34}" dt="2022-06-29T21:44:41.781" v="4953"/>
          <ac:cxnSpMkLst>
            <pc:docMk/>
            <pc:sldMk cId="2220599426" sldId="309"/>
            <ac:cxnSpMk id="53" creationId="{C22F2848-2C83-6A2C-89A2-C599076C1E5B}"/>
          </ac:cxnSpMkLst>
        </pc:cxnChg>
        <pc:cxnChg chg="mod">
          <ac:chgData name="Yuichi Ishikawa" userId="f724816b-fabd-47e3-a19d-70615b888f03" providerId="ADAL" clId="{8E783E11-066F-4B65-8030-BBD951EDCA34}" dt="2022-06-29T21:44:41.781" v="4953"/>
          <ac:cxnSpMkLst>
            <pc:docMk/>
            <pc:sldMk cId="2220599426" sldId="309"/>
            <ac:cxnSpMk id="54" creationId="{385EA619-F1FA-4702-C8C2-62643092F2B2}"/>
          </ac:cxnSpMkLst>
        </pc:cxnChg>
        <pc:cxnChg chg="mod">
          <ac:chgData name="Yuichi Ishikawa" userId="f724816b-fabd-47e3-a19d-70615b888f03" providerId="ADAL" clId="{8E783E11-066F-4B65-8030-BBD951EDCA34}" dt="2022-06-29T21:44:41.781" v="4953"/>
          <ac:cxnSpMkLst>
            <pc:docMk/>
            <pc:sldMk cId="2220599426" sldId="309"/>
            <ac:cxnSpMk id="62" creationId="{20D24A90-30BB-4A3D-3513-4CF1602BAF73}"/>
          </ac:cxnSpMkLst>
        </pc:cxnChg>
        <pc:cxnChg chg="mod">
          <ac:chgData name="Yuichi Ishikawa" userId="f724816b-fabd-47e3-a19d-70615b888f03" providerId="ADAL" clId="{8E783E11-066F-4B65-8030-BBD951EDCA34}" dt="2022-06-29T21:44:41.781" v="4953"/>
          <ac:cxnSpMkLst>
            <pc:docMk/>
            <pc:sldMk cId="2220599426" sldId="309"/>
            <ac:cxnSpMk id="63" creationId="{9A28B4FB-EF14-7AA8-700F-53AFC2C240D1}"/>
          </ac:cxnSpMkLst>
        </pc:cxnChg>
        <pc:cxnChg chg="mod">
          <ac:chgData name="Yuichi Ishikawa" userId="f724816b-fabd-47e3-a19d-70615b888f03" providerId="ADAL" clId="{8E783E11-066F-4B65-8030-BBD951EDCA34}" dt="2022-06-29T21:44:41.781" v="4953"/>
          <ac:cxnSpMkLst>
            <pc:docMk/>
            <pc:sldMk cId="2220599426" sldId="309"/>
            <ac:cxnSpMk id="71" creationId="{60AA9DC4-EA0C-38C7-4F24-E9B59EA7E0AA}"/>
          </ac:cxnSpMkLst>
        </pc:cxnChg>
        <pc:cxnChg chg="mod">
          <ac:chgData name="Yuichi Ishikawa" userId="f724816b-fabd-47e3-a19d-70615b888f03" providerId="ADAL" clId="{8E783E11-066F-4B65-8030-BBD951EDCA34}" dt="2022-06-29T21:44:41.781" v="4953"/>
          <ac:cxnSpMkLst>
            <pc:docMk/>
            <pc:sldMk cId="2220599426" sldId="309"/>
            <ac:cxnSpMk id="72" creationId="{FF41ABD1-CE63-BFD1-A397-AD70BB3D48C1}"/>
          </ac:cxnSpMkLst>
        </pc:cxnChg>
        <pc:cxnChg chg="mod">
          <ac:chgData name="Yuichi Ishikawa" userId="f724816b-fabd-47e3-a19d-70615b888f03" providerId="ADAL" clId="{8E783E11-066F-4B65-8030-BBD951EDCA34}" dt="2022-06-29T21:44:41.781" v="4953"/>
          <ac:cxnSpMkLst>
            <pc:docMk/>
            <pc:sldMk cId="2220599426" sldId="309"/>
            <ac:cxnSpMk id="79" creationId="{14F1CCB7-3D33-40A4-4B56-89FC91831E25}"/>
          </ac:cxnSpMkLst>
        </pc:cxnChg>
        <pc:cxnChg chg="mod">
          <ac:chgData name="Yuichi Ishikawa" userId="f724816b-fabd-47e3-a19d-70615b888f03" providerId="ADAL" clId="{8E783E11-066F-4B65-8030-BBD951EDCA34}" dt="2022-06-29T21:44:41.781" v="4953"/>
          <ac:cxnSpMkLst>
            <pc:docMk/>
            <pc:sldMk cId="2220599426" sldId="309"/>
            <ac:cxnSpMk id="80" creationId="{69425A18-A558-D17F-6588-406CC33473C5}"/>
          </ac:cxnSpMkLst>
        </pc:cxnChg>
        <pc:cxnChg chg="mod">
          <ac:chgData name="Yuichi Ishikawa" userId="f724816b-fabd-47e3-a19d-70615b888f03" providerId="ADAL" clId="{8E783E11-066F-4B65-8030-BBD951EDCA34}" dt="2022-06-29T21:44:41.781" v="4953"/>
          <ac:cxnSpMkLst>
            <pc:docMk/>
            <pc:sldMk cId="2220599426" sldId="309"/>
            <ac:cxnSpMk id="81" creationId="{8C4E3C77-BB46-0B1E-EEE9-7063DA4DCB10}"/>
          </ac:cxnSpMkLst>
        </pc:cxnChg>
        <pc:cxnChg chg="mod">
          <ac:chgData name="Yuichi Ishikawa" userId="f724816b-fabd-47e3-a19d-70615b888f03" providerId="ADAL" clId="{8E783E11-066F-4B65-8030-BBD951EDCA34}" dt="2022-06-29T21:44:41.781" v="4953"/>
          <ac:cxnSpMkLst>
            <pc:docMk/>
            <pc:sldMk cId="2220599426" sldId="309"/>
            <ac:cxnSpMk id="82" creationId="{FB51FB7B-05E4-0E1F-D034-AB3B6342762B}"/>
          </ac:cxnSpMkLst>
        </pc:cxnChg>
        <pc:cxnChg chg="mod">
          <ac:chgData name="Yuichi Ishikawa" userId="f724816b-fabd-47e3-a19d-70615b888f03" providerId="ADAL" clId="{8E783E11-066F-4B65-8030-BBD951EDCA34}" dt="2022-06-29T21:44:41.781" v="4953"/>
          <ac:cxnSpMkLst>
            <pc:docMk/>
            <pc:sldMk cId="2220599426" sldId="309"/>
            <ac:cxnSpMk id="83" creationId="{4F81F10E-5281-1AE5-827B-4A8EB90379B4}"/>
          </ac:cxnSpMkLst>
        </pc:cxnChg>
        <pc:cxnChg chg="mod">
          <ac:chgData name="Yuichi Ishikawa" userId="f724816b-fabd-47e3-a19d-70615b888f03" providerId="ADAL" clId="{8E783E11-066F-4B65-8030-BBD951EDCA34}" dt="2022-06-29T21:44:41.781" v="4953"/>
          <ac:cxnSpMkLst>
            <pc:docMk/>
            <pc:sldMk cId="2220599426" sldId="309"/>
            <ac:cxnSpMk id="86" creationId="{071D5655-B183-1C56-2CEA-D019D7E2BD94}"/>
          </ac:cxnSpMkLst>
        </pc:cxnChg>
        <pc:cxnChg chg="mod">
          <ac:chgData name="Yuichi Ishikawa" userId="f724816b-fabd-47e3-a19d-70615b888f03" providerId="ADAL" clId="{8E783E11-066F-4B65-8030-BBD951EDCA34}" dt="2022-06-29T21:44:53.239" v="4957"/>
          <ac:cxnSpMkLst>
            <pc:docMk/>
            <pc:sldMk cId="2220599426" sldId="309"/>
            <ac:cxnSpMk id="107" creationId="{7D045774-7AFE-9FF1-6FE1-D6124EA7C816}"/>
          </ac:cxnSpMkLst>
        </pc:cxnChg>
        <pc:cxnChg chg="mod">
          <ac:chgData name="Yuichi Ishikawa" userId="f724816b-fabd-47e3-a19d-70615b888f03" providerId="ADAL" clId="{8E783E11-066F-4B65-8030-BBD951EDCA34}" dt="2022-06-29T21:50:35.389" v="5038" actId="478"/>
          <ac:cxnSpMkLst>
            <pc:docMk/>
            <pc:sldMk cId="2220599426" sldId="309"/>
            <ac:cxnSpMk id="108" creationId="{A43BA7C4-D4BD-D5A1-0D62-52459C588D69}"/>
          </ac:cxnSpMkLst>
        </pc:cxnChg>
        <pc:cxnChg chg="mod">
          <ac:chgData name="Yuichi Ishikawa" userId="f724816b-fabd-47e3-a19d-70615b888f03" providerId="ADAL" clId="{8E783E11-066F-4B65-8030-BBD951EDCA34}" dt="2022-06-29T21:50:35.389" v="5038" actId="478"/>
          <ac:cxnSpMkLst>
            <pc:docMk/>
            <pc:sldMk cId="2220599426" sldId="309"/>
            <ac:cxnSpMk id="109" creationId="{CAD22E35-0E95-36E5-03AF-79A0DC2A8669}"/>
          </ac:cxnSpMkLst>
        </pc:cxnChg>
        <pc:cxnChg chg="mod">
          <ac:chgData name="Yuichi Ishikawa" userId="f724816b-fabd-47e3-a19d-70615b888f03" providerId="ADAL" clId="{8E783E11-066F-4B65-8030-BBD951EDCA34}" dt="2022-06-29T21:50:35.389" v="5038" actId="478"/>
          <ac:cxnSpMkLst>
            <pc:docMk/>
            <pc:sldMk cId="2220599426" sldId="309"/>
            <ac:cxnSpMk id="110" creationId="{D61BDA6F-3AC2-1456-473C-9ED585051957}"/>
          </ac:cxnSpMkLst>
        </pc:cxnChg>
        <pc:cxnChg chg="mod">
          <ac:chgData name="Yuichi Ishikawa" userId="f724816b-fabd-47e3-a19d-70615b888f03" providerId="ADAL" clId="{8E783E11-066F-4B65-8030-BBD951EDCA34}" dt="2022-06-29T21:50:35.389" v="5038" actId="478"/>
          <ac:cxnSpMkLst>
            <pc:docMk/>
            <pc:sldMk cId="2220599426" sldId="309"/>
            <ac:cxnSpMk id="120" creationId="{0AE326B8-9495-8347-890F-F7DDFB3D7006}"/>
          </ac:cxnSpMkLst>
        </pc:cxnChg>
        <pc:cxnChg chg="mod">
          <ac:chgData name="Yuichi Ishikawa" userId="f724816b-fabd-47e3-a19d-70615b888f03" providerId="ADAL" clId="{8E783E11-066F-4B65-8030-BBD951EDCA34}" dt="2022-06-29T21:50:35.389" v="5038" actId="478"/>
          <ac:cxnSpMkLst>
            <pc:docMk/>
            <pc:sldMk cId="2220599426" sldId="309"/>
            <ac:cxnSpMk id="121" creationId="{C088222C-2927-E2B4-C7D1-67B35FCAA221}"/>
          </ac:cxnSpMkLst>
        </pc:cxnChg>
        <pc:cxnChg chg="mod">
          <ac:chgData name="Yuichi Ishikawa" userId="f724816b-fabd-47e3-a19d-70615b888f03" providerId="ADAL" clId="{8E783E11-066F-4B65-8030-BBD951EDCA34}" dt="2022-06-29T21:50:35.389" v="5038" actId="478"/>
          <ac:cxnSpMkLst>
            <pc:docMk/>
            <pc:sldMk cId="2220599426" sldId="309"/>
            <ac:cxnSpMk id="129" creationId="{55F88B36-9D7F-D2AB-33F2-3FA9C28797BF}"/>
          </ac:cxnSpMkLst>
        </pc:cxnChg>
        <pc:cxnChg chg="mod">
          <ac:chgData name="Yuichi Ishikawa" userId="f724816b-fabd-47e3-a19d-70615b888f03" providerId="ADAL" clId="{8E783E11-066F-4B65-8030-BBD951EDCA34}" dt="2022-06-29T21:50:35.389" v="5038" actId="478"/>
          <ac:cxnSpMkLst>
            <pc:docMk/>
            <pc:sldMk cId="2220599426" sldId="309"/>
            <ac:cxnSpMk id="130" creationId="{D26F3629-272E-4EA7-B313-C593833195F0}"/>
          </ac:cxnSpMkLst>
        </pc:cxnChg>
        <pc:cxnChg chg="mod">
          <ac:chgData name="Yuichi Ishikawa" userId="f724816b-fabd-47e3-a19d-70615b888f03" providerId="ADAL" clId="{8E783E11-066F-4B65-8030-BBD951EDCA34}" dt="2022-06-29T21:50:35.389" v="5038" actId="478"/>
          <ac:cxnSpMkLst>
            <pc:docMk/>
            <pc:sldMk cId="2220599426" sldId="309"/>
            <ac:cxnSpMk id="131" creationId="{64E30B9B-03A2-D53C-198D-EA89178FC0C9}"/>
          </ac:cxnSpMkLst>
        </pc:cxnChg>
        <pc:cxnChg chg="mod">
          <ac:chgData name="Yuichi Ishikawa" userId="f724816b-fabd-47e3-a19d-70615b888f03" providerId="ADAL" clId="{8E783E11-066F-4B65-8030-BBD951EDCA34}" dt="2022-06-29T21:50:35.389" v="5038" actId="478"/>
          <ac:cxnSpMkLst>
            <pc:docMk/>
            <pc:sldMk cId="2220599426" sldId="309"/>
            <ac:cxnSpMk id="132" creationId="{58AD4C52-03C5-2A0C-E159-59B732707854}"/>
          </ac:cxnSpMkLst>
        </pc:cxnChg>
        <pc:cxnChg chg="mod">
          <ac:chgData name="Yuichi Ishikawa" userId="f724816b-fabd-47e3-a19d-70615b888f03" providerId="ADAL" clId="{8E783E11-066F-4B65-8030-BBD951EDCA34}" dt="2022-06-29T21:50:35.389" v="5038" actId="478"/>
          <ac:cxnSpMkLst>
            <pc:docMk/>
            <pc:sldMk cId="2220599426" sldId="309"/>
            <ac:cxnSpMk id="133" creationId="{B312007C-F28A-F204-9E18-18244569A534}"/>
          </ac:cxnSpMkLst>
        </pc:cxnChg>
        <pc:cxnChg chg="mod">
          <ac:chgData name="Yuichi Ishikawa" userId="f724816b-fabd-47e3-a19d-70615b888f03" providerId="ADAL" clId="{8E783E11-066F-4B65-8030-BBD951EDCA34}" dt="2022-06-29T21:50:35.389" v="5038" actId="478"/>
          <ac:cxnSpMkLst>
            <pc:docMk/>
            <pc:sldMk cId="2220599426" sldId="309"/>
            <ac:cxnSpMk id="136" creationId="{FEDE2762-0DAF-821A-3DAA-68749ADBCD05}"/>
          </ac:cxnSpMkLst>
        </pc:cxnChg>
        <pc:cxnChg chg="add del mod">
          <ac:chgData name="Yuichi Ishikawa" userId="f724816b-fabd-47e3-a19d-70615b888f03" providerId="ADAL" clId="{8E783E11-066F-4B65-8030-BBD951EDCA34}" dt="2022-06-29T21:50:35.389" v="5038" actId="478"/>
          <ac:cxnSpMkLst>
            <pc:docMk/>
            <pc:sldMk cId="2220599426" sldId="309"/>
            <ac:cxnSpMk id="148" creationId="{ED5DAA8A-98F2-4C8B-4B1D-0C375BBBB645}"/>
          </ac:cxnSpMkLst>
        </pc:cxnChg>
        <pc:cxnChg chg="add del mod">
          <ac:chgData name="Yuichi Ishikawa" userId="f724816b-fabd-47e3-a19d-70615b888f03" providerId="ADAL" clId="{8E783E11-066F-4B65-8030-BBD951EDCA34}" dt="2022-06-29T21:50:35.389" v="5038" actId="478"/>
          <ac:cxnSpMkLst>
            <pc:docMk/>
            <pc:sldMk cId="2220599426" sldId="309"/>
            <ac:cxnSpMk id="149" creationId="{2DAD6448-F04C-1DDD-267A-C1A834D6C2EB}"/>
          </ac:cxnSpMkLst>
        </pc:cxnChg>
        <pc:cxnChg chg="add del mod">
          <ac:chgData name="Yuichi Ishikawa" userId="f724816b-fabd-47e3-a19d-70615b888f03" providerId="ADAL" clId="{8E783E11-066F-4B65-8030-BBD951EDCA34}" dt="2022-06-29T21:50:35.389" v="5038" actId="478"/>
          <ac:cxnSpMkLst>
            <pc:docMk/>
            <pc:sldMk cId="2220599426" sldId="309"/>
            <ac:cxnSpMk id="150" creationId="{57CD50B5-CE72-147F-69CE-573C7F2365CC}"/>
          </ac:cxnSpMkLst>
        </pc:cxnChg>
        <pc:cxnChg chg="mod">
          <ac:chgData name="Yuichi Ishikawa" userId="f724816b-fabd-47e3-a19d-70615b888f03" providerId="ADAL" clId="{8E783E11-066F-4B65-8030-BBD951EDCA34}" dt="2022-06-29T21:50:28.325" v="5037" actId="478"/>
          <ac:cxnSpMkLst>
            <pc:docMk/>
            <pc:sldMk cId="2220599426" sldId="309"/>
            <ac:cxnSpMk id="159" creationId="{232A002D-5B9E-8E0F-344E-7706DD2DE153}"/>
          </ac:cxnSpMkLst>
        </pc:cxnChg>
        <pc:cxnChg chg="mod">
          <ac:chgData name="Yuichi Ishikawa" userId="f724816b-fabd-47e3-a19d-70615b888f03" providerId="ADAL" clId="{8E783E11-066F-4B65-8030-BBD951EDCA34}" dt="2022-06-29T21:50:28.325" v="5037" actId="478"/>
          <ac:cxnSpMkLst>
            <pc:docMk/>
            <pc:sldMk cId="2220599426" sldId="309"/>
            <ac:cxnSpMk id="160" creationId="{C7505463-0C32-CAFC-2CF3-ADFCE07FFD17}"/>
          </ac:cxnSpMkLst>
        </pc:cxnChg>
        <pc:cxnChg chg="mod">
          <ac:chgData name="Yuichi Ishikawa" userId="f724816b-fabd-47e3-a19d-70615b888f03" providerId="ADAL" clId="{8E783E11-066F-4B65-8030-BBD951EDCA34}" dt="2022-06-29T21:50:28.325" v="5037" actId="478"/>
          <ac:cxnSpMkLst>
            <pc:docMk/>
            <pc:sldMk cId="2220599426" sldId="309"/>
            <ac:cxnSpMk id="161" creationId="{19BC7DEB-A0F9-E185-D04A-D3E2A824AF4F}"/>
          </ac:cxnSpMkLst>
        </pc:cxnChg>
        <pc:cxnChg chg="mod">
          <ac:chgData name="Yuichi Ishikawa" userId="f724816b-fabd-47e3-a19d-70615b888f03" providerId="ADAL" clId="{8E783E11-066F-4B65-8030-BBD951EDCA34}" dt="2022-06-29T21:50:28.325" v="5037" actId="478"/>
          <ac:cxnSpMkLst>
            <pc:docMk/>
            <pc:sldMk cId="2220599426" sldId="309"/>
            <ac:cxnSpMk id="162" creationId="{84C7C9D6-9D9C-7D59-8B1C-BCD00862E481}"/>
          </ac:cxnSpMkLst>
        </pc:cxnChg>
        <pc:cxnChg chg="mod">
          <ac:chgData name="Yuichi Ishikawa" userId="f724816b-fabd-47e3-a19d-70615b888f03" providerId="ADAL" clId="{8E783E11-066F-4B65-8030-BBD951EDCA34}" dt="2022-06-29T21:50:28.325" v="5037" actId="478"/>
          <ac:cxnSpMkLst>
            <pc:docMk/>
            <pc:sldMk cId="2220599426" sldId="309"/>
            <ac:cxnSpMk id="163" creationId="{87D70210-A388-E065-0890-0A061B25BF75}"/>
          </ac:cxnSpMkLst>
        </pc:cxnChg>
        <pc:cxnChg chg="mod">
          <ac:chgData name="Yuichi Ishikawa" userId="f724816b-fabd-47e3-a19d-70615b888f03" providerId="ADAL" clId="{8E783E11-066F-4B65-8030-BBD951EDCA34}" dt="2022-06-29T21:50:28.325" v="5037" actId="478"/>
          <ac:cxnSpMkLst>
            <pc:docMk/>
            <pc:sldMk cId="2220599426" sldId="309"/>
            <ac:cxnSpMk id="169" creationId="{4EA7EC21-A317-0684-69F7-1AB2D404509C}"/>
          </ac:cxnSpMkLst>
        </pc:cxnChg>
        <pc:cxnChg chg="mod">
          <ac:chgData name="Yuichi Ishikawa" userId="f724816b-fabd-47e3-a19d-70615b888f03" providerId="ADAL" clId="{8E783E11-066F-4B65-8030-BBD951EDCA34}" dt="2022-06-29T21:50:28.325" v="5037" actId="478"/>
          <ac:cxnSpMkLst>
            <pc:docMk/>
            <pc:sldMk cId="2220599426" sldId="309"/>
            <ac:cxnSpMk id="170" creationId="{19753DBF-AA6D-FC22-5A01-E9FABDBE6A9D}"/>
          </ac:cxnSpMkLst>
        </pc:cxnChg>
        <pc:cxnChg chg="mod">
          <ac:chgData name="Yuichi Ishikawa" userId="f724816b-fabd-47e3-a19d-70615b888f03" providerId="ADAL" clId="{8E783E11-066F-4B65-8030-BBD951EDCA34}" dt="2022-06-29T21:48:47.415" v="4996"/>
          <ac:cxnSpMkLst>
            <pc:docMk/>
            <pc:sldMk cId="2220599426" sldId="309"/>
            <ac:cxnSpMk id="183" creationId="{6104B750-4DDA-0BA2-85E5-62BED4BBC5F3}"/>
          </ac:cxnSpMkLst>
        </pc:cxnChg>
        <pc:cxnChg chg="mod">
          <ac:chgData name="Yuichi Ishikawa" userId="f724816b-fabd-47e3-a19d-70615b888f03" providerId="ADAL" clId="{8E783E11-066F-4B65-8030-BBD951EDCA34}" dt="2022-06-29T21:48:47.415" v="4996"/>
          <ac:cxnSpMkLst>
            <pc:docMk/>
            <pc:sldMk cId="2220599426" sldId="309"/>
            <ac:cxnSpMk id="184" creationId="{88FC98F4-76B5-7C5A-7F52-2EDA1B9E65B5}"/>
          </ac:cxnSpMkLst>
        </pc:cxnChg>
        <pc:cxnChg chg="mod">
          <ac:chgData name="Yuichi Ishikawa" userId="f724816b-fabd-47e3-a19d-70615b888f03" providerId="ADAL" clId="{8E783E11-066F-4B65-8030-BBD951EDCA34}" dt="2022-06-29T21:48:47.415" v="4996"/>
          <ac:cxnSpMkLst>
            <pc:docMk/>
            <pc:sldMk cId="2220599426" sldId="309"/>
            <ac:cxnSpMk id="185" creationId="{23FFE2E0-0F07-1685-C699-B4BA619F4591}"/>
          </ac:cxnSpMkLst>
        </pc:cxnChg>
        <pc:cxnChg chg="mod">
          <ac:chgData name="Yuichi Ishikawa" userId="f724816b-fabd-47e3-a19d-70615b888f03" providerId="ADAL" clId="{8E783E11-066F-4B65-8030-BBD951EDCA34}" dt="2022-06-29T21:48:47.415" v="4996"/>
          <ac:cxnSpMkLst>
            <pc:docMk/>
            <pc:sldMk cId="2220599426" sldId="309"/>
            <ac:cxnSpMk id="186" creationId="{2ED4FC4E-2BD5-560F-6E9C-F0E20828CEC3}"/>
          </ac:cxnSpMkLst>
        </pc:cxnChg>
        <pc:cxnChg chg="mod">
          <ac:chgData name="Yuichi Ishikawa" userId="f724816b-fabd-47e3-a19d-70615b888f03" providerId="ADAL" clId="{8E783E11-066F-4B65-8030-BBD951EDCA34}" dt="2022-06-29T21:48:47.415" v="4996"/>
          <ac:cxnSpMkLst>
            <pc:docMk/>
            <pc:sldMk cId="2220599426" sldId="309"/>
            <ac:cxnSpMk id="187" creationId="{6BB6AF71-2C23-2CA2-E98F-5B5506EFDE49}"/>
          </ac:cxnSpMkLst>
        </pc:cxnChg>
        <pc:cxnChg chg="mod">
          <ac:chgData name="Yuichi Ishikawa" userId="f724816b-fabd-47e3-a19d-70615b888f03" providerId="ADAL" clId="{8E783E11-066F-4B65-8030-BBD951EDCA34}" dt="2022-06-29T21:48:47.415" v="4996"/>
          <ac:cxnSpMkLst>
            <pc:docMk/>
            <pc:sldMk cId="2220599426" sldId="309"/>
            <ac:cxnSpMk id="193" creationId="{37BD1442-5F27-E1A6-4283-A2257ABD1588}"/>
          </ac:cxnSpMkLst>
        </pc:cxnChg>
        <pc:cxnChg chg="mod">
          <ac:chgData name="Yuichi Ishikawa" userId="f724816b-fabd-47e3-a19d-70615b888f03" providerId="ADAL" clId="{8E783E11-066F-4B65-8030-BBD951EDCA34}" dt="2022-06-29T21:48:47.415" v="4996"/>
          <ac:cxnSpMkLst>
            <pc:docMk/>
            <pc:sldMk cId="2220599426" sldId="309"/>
            <ac:cxnSpMk id="194" creationId="{2A7CF768-D918-09CD-C4B4-E6AB83044C8D}"/>
          </ac:cxnSpMkLst>
        </pc:cxnChg>
        <pc:cxnChg chg="add mod">
          <ac:chgData name="Yuichi Ishikawa" userId="f724816b-fabd-47e3-a19d-70615b888f03" providerId="ADAL" clId="{8E783E11-066F-4B65-8030-BBD951EDCA34}" dt="2022-06-29T22:10:01.754" v="5353" actId="208"/>
          <ac:cxnSpMkLst>
            <pc:docMk/>
            <pc:sldMk cId="2220599426" sldId="309"/>
            <ac:cxnSpMk id="227" creationId="{BD2ED8C2-1945-7971-2D9A-4566B021C484}"/>
          </ac:cxnSpMkLst>
        </pc:cxnChg>
        <pc:cxnChg chg="add mod">
          <ac:chgData name="Yuichi Ishikawa" userId="f724816b-fabd-47e3-a19d-70615b888f03" providerId="ADAL" clId="{8E783E11-066F-4B65-8030-BBD951EDCA34}" dt="2022-06-29T22:10:19.434" v="5360" actId="408"/>
          <ac:cxnSpMkLst>
            <pc:docMk/>
            <pc:sldMk cId="2220599426" sldId="309"/>
            <ac:cxnSpMk id="228" creationId="{E9FC8944-8FE5-F4A3-44DA-08BC9C01C407}"/>
          </ac:cxnSpMkLst>
        </pc:cxnChg>
        <pc:cxnChg chg="add">
          <ac:chgData name="Yuichi Ishikawa" userId="f724816b-fabd-47e3-a19d-70615b888f03" providerId="ADAL" clId="{8E783E11-066F-4B65-8030-BBD951EDCA34}" dt="2022-06-29T22:10:39.794" v="5361" actId="11529"/>
          <ac:cxnSpMkLst>
            <pc:docMk/>
            <pc:sldMk cId="2220599426" sldId="309"/>
            <ac:cxnSpMk id="230" creationId="{E0F678CA-E856-9AAD-B973-13FB54A45E57}"/>
          </ac:cxnSpMkLst>
        </pc:cxnChg>
        <pc:cxnChg chg="add mod">
          <ac:chgData name="Yuichi Ishikawa" userId="f724816b-fabd-47e3-a19d-70615b888f03" providerId="ADAL" clId="{8E783E11-066F-4B65-8030-BBD951EDCA34}" dt="2022-06-29T22:10:45.054" v="5364" actId="14100"/>
          <ac:cxnSpMkLst>
            <pc:docMk/>
            <pc:sldMk cId="2220599426" sldId="309"/>
            <ac:cxnSpMk id="231" creationId="{0908A720-14EC-2217-23AE-FFC49412C0D4}"/>
          </ac:cxnSpMkLst>
        </pc:cxnChg>
        <pc:cxnChg chg="add mod">
          <ac:chgData name="Yuichi Ishikawa" userId="f724816b-fabd-47e3-a19d-70615b888f03" providerId="ADAL" clId="{8E783E11-066F-4B65-8030-BBD951EDCA34}" dt="2022-06-29T22:10:55.546" v="5367" actId="14100"/>
          <ac:cxnSpMkLst>
            <pc:docMk/>
            <pc:sldMk cId="2220599426" sldId="309"/>
            <ac:cxnSpMk id="234" creationId="{A2443494-843E-0AE8-5A95-9DB3CBCCA6B0}"/>
          </ac:cxnSpMkLst>
        </pc:cxnChg>
        <pc:cxnChg chg="add mod">
          <ac:chgData name="Yuichi Ishikawa" userId="f724816b-fabd-47e3-a19d-70615b888f03" providerId="ADAL" clId="{8E783E11-066F-4B65-8030-BBD951EDCA34}" dt="2022-06-29T22:11:11.255" v="5372" actId="14100"/>
          <ac:cxnSpMkLst>
            <pc:docMk/>
            <pc:sldMk cId="2220599426" sldId="309"/>
            <ac:cxnSpMk id="237" creationId="{4FF9B72C-633A-12C0-3F17-0C1B4F20035F}"/>
          </ac:cxnSpMkLst>
        </pc:cxnChg>
        <pc:cxnChg chg="add mod">
          <ac:chgData name="Yuichi Ishikawa" userId="f724816b-fabd-47e3-a19d-70615b888f03" providerId="ADAL" clId="{8E783E11-066F-4B65-8030-BBD951EDCA34}" dt="2022-06-29T22:11:17.522" v="5375" actId="14100"/>
          <ac:cxnSpMkLst>
            <pc:docMk/>
            <pc:sldMk cId="2220599426" sldId="309"/>
            <ac:cxnSpMk id="240" creationId="{D46B9F59-BA35-EDD8-C69D-88E8EC476858}"/>
          </ac:cxnSpMkLst>
        </pc:cxnChg>
        <pc:cxnChg chg="add mod">
          <ac:chgData name="Yuichi Ishikawa" userId="f724816b-fabd-47e3-a19d-70615b888f03" providerId="ADAL" clId="{8E783E11-066F-4B65-8030-BBD951EDCA34}" dt="2022-06-29T22:11:22.706" v="5378" actId="14100"/>
          <ac:cxnSpMkLst>
            <pc:docMk/>
            <pc:sldMk cId="2220599426" sldId="309"/>
            <ac:cxnSpMk id="243" creationId="{9E4F212D-86CB-0943-F043-228B33C061AB}"/>
          </ac:cxnSpMkLst>
        </pc:cxnChg>
        <pc:cxnChg chg="add mod">
          <ac:chgData name="Yuichi Ishikawa" userId="f724816b-fabd-47e3-a19d-70615b888f03" providerId="ADAL" clId="{8E783E11-066F-4B65-8030-BBD951EDCA34}" dt="2022-06-29T22:11:29.440" v="5381" actId="14100"/>
          <ac:cxnSpMkLst>
            <pc:docMk/>
            <pc:sldMk cId="2220599426" sldId="309"/>
            <ac:cxnSpMk id="246" creationId="{299C42EC-3F6A-14CE-6251-7956C1538BAC}"/>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472842"/>
            <a:ext cx="10800160" cy="3133172"/>
          </a:xfrm>
        </p:spPr>
        <p:txBody>
          <a:bodyPr anchor="b"/>
          <a:lstStyle>
            <a:lvl1pPr algn="ctr">
              <a:defRPr sz="7087"/>
            </a:lvl1pPr>
          </a:lstStyle>
          <a:p>
            <a:r>
              <a:rPr lang="ja-JP" altLang="en-US"/>
              <a:t>マスター タイトルの書式設定</a:t>
            </a:r>
            <a:endParaRPr lang="en-US" dirty="0"/>
          </a:p>
        </p:txBody>
      </p:sp>
      <p:sp>
        <p:nvSpPr>
          <p:cNvPr id="3" name="Subtitle 2"/>
          <p:cNvSpPr>
            <a:spLocks noGrp="1"/>
          </p:cNvSpPr>
          <p:nvPr>
            <p:ph type="subTitle" idx="1"/>
          </p:nvPr>
        </p:nvSpPr>
        <p:spPr>
          <a:xfrm>
            <a:off x="1800027" y="4726842"/>
            <a:ext cx="10800160" cy="2172804"/>
          </a:xfrm>
        </p:spPr>
        <p:txBody>
          <a:bodyPr/>
          <a:lstStyle>
            <a:lvl1pPr marL="0" indent="0" algn="ctr">
              <a:buNone/>
              <a:defRPr sz="2835"/>
            </a:lvl1pPr>
            <a:lvl2pPr marL="539999" indent="0" algn="ctr">
              <a:buNone/>
              <a:defRPr sz="2362"/>
            </a:lvl2pPr>
            <a:lvl3pPr marL="1079998" indent="0" algn="ctr">
              <a:buNone/>
              <a:defRPr sz="2126"/>
            </a:lvl3pPr>
            <a:lvl4pPr marL="1619997" indent="0" algn="ctr">
              <a:buNone/>
              <a:defRPr sz="1890"/>
            </a:lvl4pPr>
            <a:lvl5pPr marL="2159996" indent="0" algn="ctr">
              <a:buNone/>
              <a:defRPr sz="1890"/>
            </a:lvl5pPr>
            <a:lvl6pPr marL="2699995" indent="0" algn="ctr">
              <a:buNone/>
              <a:defRPr sz="1890"/>
            </a:lvl6pPr>
            <a:lvl7pPr marL="3239994" indent="0" algn="ctr">
              <a:buNone/>
              <a:defRPr sz="1890"/>
            </a:lvl7pPr>
            <a:lvl8pPr marL="3779992" indent="0" algn="ctr">
              <a:buNone/>
              <a:defRPr sz="1890"/>
            </a:lvl8pPr>
            <a:lvl9pPr marL="4319991" indent="0" algn="ctr">
              <a:buNone/>
              <a:defRPr sz="189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EDCB970-2462-4FE1-A556-200E946194F0}" type="datetimeFigureOut">
              <a:rPr kumimoji="1" lang="ja-JP" altLang="en-US" smtClean="0"/>
              <a:t>2022/6/30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CBC17A-6850-460A-8110-114C800794DA}" type="slidenum">
              <a:rPr kumimoji="1" lang="ja-JP" altLang="en-US" smtClean="0"/>
              <a:t>‹#›</a:t>
            </a:fld>
            <a:endParaRPr kumimoji="1" lang="ja-JP" altLang="en-US"/>
          </a:p>
        </p:txBody>
      </p:sp>
    </p:spTree>
    <p:extLst>
      <p:ext uri="{BB962C8B-B14F-4D97-AF65-F5344CB8AC3E}">
        <p14:creationId xmlns:p14="http://schemas.microsoft.com/office/powerpoint/2010/main" val="2948788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EDCB970-2462-4FE1-A556-200E946194F0}" type="datetimeFigureOut">
              <a:rPr kumimoji="1" lang="ja-JP" altLang="en-US" smtClean="0"/>
              <a:t>2022/6/30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CBC17A-6850-460A-8110-114C800794DA}" type="slidenum">
              <a:rPr kumimoji="1" lang="ja-JP" altLang="en-US" smtClean="0"/>
              <a:t>‹#›</a:t>
            </a:fld>
            <a:endParaRPr kumimoji="1" lang="ja-JP" altLang="en-US"/>
          </a:p>
        </p:txBody>
      </p:sp>
    </p:spTree>
    <p:extLst>
      <p:ext uri="{BB962C8B-B14F-4D97-AF65-F5344CB8AC3E}">
        <p14:creationId xmlns:p14="http://schemas.microsoft.com/office/powerpoint/2010/main" val="150646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479142"/>
            <a:ext cx="3105046" cy="762669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990015" y="479142"/>
            <a:ext cx="9135135" cy="762669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EDCB970-2462-4FE1-A556-200E946194F0}" type="datetimeFigureOut">
              <a:rPr kumimoji="1" lang="ja-JP" altLang="en-US" smtClean="0"/>
              <a:t>2022/6/30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CBC17A-6850-460A-8110-114C800794DA}" type="slidenum">
              <a:rPr kumimoji="1" lang="ja-JP" altLang="en-US" smtClean="0"/>
              <a:t>‹#›</a:t>
            </a:fld>
            <a:endParaRPr kumimoji="1" lang="ja-JP" altLang="en-US"/>
          </a:p>
        </p:txBody>
      </p:sp>
    </p:spTree>
    <p:extLst>
      <p:ext uri="{BB962C8B-B14F-4D97-AF65-F5344CB8AC3E}">
        <p14:creationId xmlns:p14="http://schemas.microsoft.com/office/powerpoint/2010/main" val="2154660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EDCB970-2462-4FE1-A556-200E946194F0}" type="datetimeFigureOut">
              <a:rPr kumimoji="1" lang="ja-JP" altLang="en-US" smtClean="0"/>
              <a:t>2022/6/30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CBC17A-6850-460A-8110-114C800794DA}" type="slidenum">
              <a:rPr kumimoji="1" lang="ja-JP" altLang="en-US" smtClean="0"/>
              <a:t>‹#›</a:t>
            </a:fld>
            <a:endParaRPr kumimoji="1" lang="ja-JP" altLang="en-US"/>
          </a:p>
        </p:txBody>
      </p:sp>
    </p:spTree>
    <p:extLst>
      <p:ext uri="{BB962C8B-B14F-4D97-AF65-F5344CB8AC3E}">
        <p14:creationId xmlns:p14="http://schemas.microsoft.com/office/powerpoint/2010/main" val="183513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82514" y="2243636"/>
            <a:ext cx="12420184" cy="3743557"/>
          </a:xfrm>
        </p:spPr>
        <p:txBody>
          <a:bodyPr anchor="b"/>
          <a:lstStyle>
            <a:lvl1pPr>
              <a:defRPr sz="7087"/>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82514" y="6022609"/>
            <a:ext cx="12420184" cy="1968648"/>
          </a:xfrm>
        </p:spPr>
        <p:txBody>
          <a:bodyPr/>
          <a:lstStyle>
            <a:lvl1pPr marL="0" indent="0">
              <a:buNone/>
              <a:defRPr sz="2835">
                <a:solidFill>
                  <a:schemeClr val="tx1">
                    <a:tint val="75000"/>
                  </a:schemeClr>
                </a:solidFill>
              </a:defRPr>
            </a:lvl1pPr>
            <a:lvl2pPr marL="539999" indent="0">
              <a:buNone/>
              <a:defRPr sz="2362">
                <a:solidFill>
                  <a:schemeClr val="tx1">
                    <a:tint val="75000"/>
                  </a:schemeClr>
                </a:solidFill>
              </a:defRPr>
            </a:lvl2pPr>
            <a:lvl3pPr marL="1079998" indent="0">
              <a:buNone/>
              <a:defRPr sz="2126">
                <a:solidFill>
                  <a:schemeClr val="tx1">
                    <a:tint val="75000"/>
                  </a:schemeClr>
                </a:solidFill>
              </a:defRPr>
            </a:lvl3pPr>
            <a:lvl4pPr marL="1619997" indent="0">
              <a:buNone/>
              <a:defRPr sz="1890">
                <a:solidFill>
                  <a:schemeClr val="tx1">
                    <a:tint val="75000"/>
                  </a:schemeClr>
                </a:solidFill>
              </a:defRPr>
            </a:lvl4pPr>
            <a:lvl5pPr marL="2159996" indent="0">
              <a:buNone/>
              <a:defRPr sz="1890">
                <a:solidFill>
                  <a:schemeClr val="tx1">
                    <a:tint val="75000"/>
                  </a:schemeClr>
                </a:solidFill>
              </a:defRPr>
            </a:lvl5pPr>
            <a:lvl6pPr marL="2699995" indent="0">
              <a:buNone/>
              <a:defRPr sz="1890">
                <a:solidFill>
                  <a:schemeClr val="tx1">
                    <a:tint val="75000"/>
                  </a:schemeClr>
                </a:solidFill>
              </a:defRPr>
            </a:lvl6pPr>
            <a:lvl7pPr marL="3239994" indent="0">
              <a:buNone/>
              <a:defRPr sz="1890">
                <a:solidFill>
                  <a:schemeClr val="tx1">
                    <a:tint val="75000"/>
                  </a:schemeClr>
                </a:solidFill>
              </a:defRPr>
            </a:lvl7pPr>
            <a:lvl8pPr marL="3779992" indent="0">
              <a:buNone/>
              <a:defRPr sz="1890">
                <a:solidFill>
                  <a:schemeClr val="tx1">
                    <a:tint val="75000"/>
                  </a:schemeClr>
                </a:solidFill>
              </a:defRPr>
            </a:lvl8pPr>
            <a:lvl9pPr marL="4319991" indent="0">
              <a:buNone/>
              <a:defRPr sz="189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DCB970-2462-4FE1-A556-200E946194F0}" type="datetimeFigureOut">
              <a:rPr kumimoji="1" lang="ja-JP" altLang="en-US" smtClean="0"/>
              <a:t>2022/6/30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CBC17A-6850-460A-8110-114C800794DA}" type="slidenum">
              <a:rPr kumimoji="1" lang="ja-JP" altLang="en-US" smtClean="0"/>
              <a:t>‹#›</a:t>
            </a:fld>
            <a:endParaRPr kumimoji="1" lang="ja-JP" altLang="en-US"/>
          </a:p>
        </p:txBody>
      </p:sp>
    </p:spTree>
    <p:extLst>
      <p:ext uri="{BB962C8B-B14F-4D97-AF65-F5344CB8AC3E}">
        <p14:creationId xmlns:p14="http://schemas.microsoft.com/office/powerpoint/2010/main" val="173352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990014" y="2395710"/>
            <a:ext cx="6120091" cy="571012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290108" y="2395710"/>
            <a:ext cx="6120091" cy="571012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EDCB970-2462-4FE1-A556-200E946194F0}" type="datetimeFigureOut">
              <a:rPr kumimoji="1" lang="ja-JP" altLang="en-US" smtClean="0"/>
              <a:t>2022/6/30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8CBC17A-6850-460A-8110-114C800794DA}" type="slidenum">
              <a:rPr kumimoji="1" lang="ja-JP" altLang="en-US" smtClean="0"/>
              <a:t>‹#›</a:t>
            </a:fld>
            <a:endParaRPr kumimoji="1" lang="ja-JP" altLang="en-US"/>
          </a:p>
        </p:txBody>
      </p:sp>
    </p:spTree>
    <p:extLst>
      <p:ext uri="{BB962C8B-B14F-4D97-AF65-F5344CB8AC3E}">
        <p14:creationId xmlns:p14="http://schemas.microsoft.com/office/powerpoint/2010/main" val="428821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991890" y="479143"/>
            <a:ext cx="12420184" cy="1739495"/>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91891" y="2206137"/>
            <a:ext cx="6091965" cy="1081194"/>
          </a:xfrm>
        </p:spPr>
        <p:txBody>
          <a:bodyPr anchor="b"/>
          <a:lstStyle>
            <a:lvl1pPr marL="0" indent="0">
              <a:buNone/>
              <a:defRPr sz="2835" b="1"/>
            </a:lvl1pPr>
            <a:lvl2pPr marL="539999" indent="0">
              <a:buNone/>
              <a:defRPr sz="2362" b="1"/>
            </a:lvl2pPr>
            <a:lvl3pPr marL="1079998" indent="0">
              <a:buNone/>
              <a:defRPr sz="2126" b="1"/>
            </a:lvl3pPr>
            <a:lvl4pPr marL="1619997" indent="0">
              <a:buNone/>
              <a:defRPr sz="1890" b="1"/>
            </a:lvl4pPr>
            <a:lvl5pPr marL="2159996" indent="0">
              <a:buNone/>
              <a:defRPr sz="1890" b="1"/>
            </a:lvl5pPr>
            <a:lvl6pPr marL="2699995" indent="0">
              <a:buNone/>
              <a:defRPr sz="1890" b="1"/>
            </a:lvl6pPr>
            <a:lvl7pPr marL="3239994" indent="0">
              <a:buNone/>
              <a:defRPr sz="1890" b="1"/>
            </a:lvl7pPr>
            <a:lvl8pPr marL="3779992" indent="0">
              <a:buNone/>
              <a:defRPr sz="1890" b="1"/>
            </a:lvl8pPr>
            <a:lvl9pPr marL="4319991" indent="0">
              <a:buNone/>
              <a:defRPr sz="1890" b="1"/>
            </a:lvl9pPr>
          </a:lstStyle>
          <a:p>
            <a:pPr lvl="0"/>
            <a:r>
              <a:rPr lang="ja-JP" altLang="en-US"/>
              <a:t>マスター テキストの書式設定</a:t>
            </a:r>
          </a:p>
        </p:txBody>
      </p:sp>
      <p:sp>
        <p:nvSpPr>
          <p:cNvPr id="4" name="Content Placeholder 3"/>
          <p:cNvSpPr>
            <a:spLocks noGrp="1"/>
          </p:cNvSpPr>
          <p:nvPr>
            <p:ph sz="half" idx="2"/>
          </p:nvPr>
        </p:nvSpPr>
        <p:spPr>
          <a:xfrm>
            <a:off x="991891" y="3287331"/>
            <a:ext cx="6091965" cy="483516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290108" y="2206137"/>
            <a:ext cx="6121966" cy="1081194"/>
          </a:xfrm>
        </p:spPr>
        <p:txBody>
          <a:bodyPr anchor="b"/>
          <a:lstStyle>
            <a:lvl1pPr marL="0" indent="0">
              <a:buNone/>
              <a:defRPr sz="2835" b="1"/>
            </a:lvl1pPr>
            <a:lvl2pPr marL="539999" indent="0">
              <a:buNone/>
              <a:defRPr sz="2362" b="1"/>
            </a:lvl2pPr>
            <a:lvl3pPr marL="1079998" indent="0">
              <a:buNone/>
              <a:defRPr sz="2126" b="1"/>
            </a:lvl3pPr>
            <a:lvl4pPr marL="1619997" indent="0">
              <a:buNone/>
              <a:defRPr sz="1890" b="1"/>
            </a:lvl4pPr>
            <a:lvl5pPr marL="2159996" indent="0">
              <a:buNone/>
              <a:defRPr sz="1890" b="1"/>
            </a:lvl5pPr>
            <a:lvl6pPr marL="2699995" indent="0">
              <a:buNone/>
              <a:defRPr sz="1890" b="1"/>
            </a:lvl6pPr>
            <a:lvl7pPr marL="3239994" indent="0">
              <a:buNone/>
              <a:defRPr sz="1890" b="1"/>
            </a:lvl7pPr>
            <a:lvl8pPr marL="3779992" indent="0">
              <a:buNone/>
              <a:defRPr sz="1890" b="1"/>
            </a:lvl8pPr>
            <a:lvl9pPr marL="4319991" indent="0">
              <a:buNone/>
              <a:defRPr sz="1890" b="1"/>
            </a:lvl9pPr>
          </a:lstStyle>
          <a:p>
            <a:pPr lvl="0"/>
            <a:r>
              <a:rPr lang="ja-JP" altLang="en-US"/>
              <a:t>マスター テキストの書式設定</a:t>
            </a:r>
          </a:p>
        </p:txBody>
      </p:sp>
      <p:sp>
        <p:nvSpPr>
          <p:cNvPr id="6" name="Content Placeholder 5"/>
          <p:cNvSpPr>
            <a:spLocks noGrp="1"/>
          </p:cNvSpPr>
          <p:nvPr>
            <p:ph sz="quarter" idx="4"/>
          </p:nvPr>
        </p:nvSpPr>
        <p:spPr>
          <a:xfrm>
            <a:off x="7290108" y="3287331"/>
            <a:ext cx="6121966" cy="483516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EDCB970-2462-4FE1-A556-200E946194F0}" type="datetimeFigureOut">
              <a:rPr kumimoji="1" lang="ja-JP" altLang="en-US" smtClean="0"/>
              <a:t>2022/6/30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8CBC17A-6850-460A-8110-114C800794DA}" type="slidenum">
              <a:rPr kumimoji="1" lang="ja-JP" altLang="en-US" smtClean="0"/>
              <a:t>‹#›</a:t>
            </a:fld>
            <a:endParaRPr kumimoji="1" lang="ja-JP" altLang="en-US"/>
          </a:p>
        </p:txBody>
      </p:sp>
    </p:spTree>
    <p:extLst>
      <p:ext uri="{BB962C8B-B14F-4D97-AF65-F5344CB8AC3E}">
        <p14:creationId xmlns:p14="http://schemas.microsoft.com/office/powerpoint/2010/main" val="847164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EDCB970-2462-4FE1-A556-200E946194F0}" type="datetimeFigureOut">
              <a:rPr kumimoji="1" lang="ja-JP" altLang="en-US" smtClean="0"/>
              <a:t>2022/6/30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8CBC17A-6850-460A-8110-114C800794DA}" type="slidenum">
              <a:rPr kumimoji="1" lang="ja-JP" altLang="en-US" smtClean="0"/>
              <a:t>‹#›</a:t>
            </a:fld>
            <a:endParaRPr kumimoji="1" lang="ja-JP" altLang="en-US"/>
          </a:p>
        </p:txBody>
      </p:sp>
    </p:spTree>
    <p:extLst>
      <p:ext uri="{BB962C8B-B14F-4D97-AF65-F5344CB8AC3E}">
        <p14:creationId xmlns:p14="http://schemas.microsoft.com/office/powerpoint/2010/main" val="198407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CB970-2462-4FE1-A556-200E946194F0}" type="datetimeFigureOut">
              <a:rPr kumimoji="1" lang="ja-JP" altLang="en-US" smtClean="0"/>
              <a:t>2022/6/30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8CBC17A-6850-460A-8110-114C800794DA}" type="slidenum">
              <a:rPr kumimoji="1" lang="ja-JP" altLang="en-US" smtClean="0"/>
              <a:t>‹#›</a:t>
            </a:fld>
            <a:endParaRPr kumimoji="1" lang="ja-JP" altLang="en-US"/>
          </a:p>
        </p:txBody>
      </p:sp>
    </p:spTree>
    <p:extLst>
      <p:ext uri="{BB962C8B-B14F-4D97-AF65-F5344CB8AC3E}">
        <p14:creationId xmlns:p14="http://schemas.microsoft.com/office/powerpoint/2010/main" val="307173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91891" y="599969"/>
            <a:ext cx="4644443" cy="2099892"/>
          </a:xfrm>
        </p:spPr>
        <p:txBody>
          <a:bodyPr anchor="b"/>
          <a:lstStyle>
            <a:lvl1pPr>
              <a:defRPr sz="3780"/>
            </a:lvl1pPr>
          </a:lstStyle>
          <a:p>
            <a:r>
              <a:rPr lang="ja-JP" altLang="en-US"/>
              <a:t>マスター タイトルの書式設定</a:t>
            </a:r>
            <a:endParaRPr lang="en-US" dirty="0"/>
          </a:p>
        </p:txBody>
      </p:sp>
      <p:sp>
        <p:nvSpPr>
          <p:cNvPr id="3" name="Content Placeholder 2"/>
          <p:cNvSpPr>
            <a:spLocks noGrp="1"/>
          </p:cNvSpPr>
          <p:nvPr>
            <p:ph idx="1"/>
          </p:nvPr>
        </p:nvSpPr>
        <p:spPr>
          <a:xfrm>
            <a:off x="6121966" y="1295767"/>
            <a:ext cx="7290108" cy="6395505"/>
          </a:xfrm>
        </p:spPr>
        <p:txBody>
          <a:bodyPr/>
          <a:lstStyle>
            <a:lvl1pPr>
              <a:defRPr sz="3780"/>
            </a:lvl1pPr>
            <a:lvl2pPr>
              <a:defRPr sz="3307"/>
            </a:lvl2pPr>
            <a:lvl3pPr>
              <a:defRPr sz="2835"/>
            </a:lvl3pPr>
            <a:lvl4pPr>
              <a:defRPr sz="2362"/>
            </a:lvl4pPr>
            <a:lvl5pPr>
              <a:defRPr sz="2362"/>
            </a:lvl5pPr>
            <a:lvl6pPr>
              <a:defRPr sz="2362"/>
            </a:lvl6pPr>
            <a:lvl7pPr>
              <a:defRPr sz="2362"/>
            </a:lvl7pPr>
            <a:lvl8pPr>
              <a:defRPr sz="2362"/>
            </a:lvl8pPr>
            <a:lvl9pPr>
              <a:defRPr sz="236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91891" y="2699862"/>
            <a:ext cx="4644443" cy="5001827"/>
          </a:xfrm>
        </p:spPr>
        <p:txBody>
          <a:bodyPr/>
          <a:lstStyle>
            <a:lvl1pPr marL="0" indent="0">
              <a:buNone/>
              <a:defRPr sz="1890"/>
            </a:lvl1pPr>
            <a:lvl2pPr marL="539999" indent="0">
              <a:buNone/>
              <a:defRPr sz="1654"/>
            </a:lvl2pPr>
            <a:lvl3pPr marL="1079998" indent="0">
              <a:buNone/>
              <a:defRPr sz="1417"/>
            </a:lvl3pPr>
            <a:lvl4pPr marL="1619997" indent="0">
              <a:buNone/>
              <a:defRPr sz="1181"/>
            </a:lvl4pPr>
            <a:lvl5pPr marL="2159996" indent="0">
              <a:buNone/>
              <a:defRPr sz="1181"/>
            </a:lvl5pPr>
            <a:lvl6pPr marL="2699995" indent="0">
              <a:buNone/>
              <a:defRPr sz="1181"/>
            </a:lvl6pPr>
            <a:lvl7pPr marL="3239994" indent="0">
              <a:buNone/>
              <a:defRPr sz="1181"/>
            </a:lvl7pPr>
            <a:lvl8pPr marL="3779992" indent="0">
              <a:buNone/>
              <a:defRPr sz="1181"/>
            </a:lvl8pPr>
            <a:lvl9pPr marL="4319991" indent="0">
              <a:buNone/>
              <a:defRPr sz="118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EDCB970-2462-4FE1-A556-200E946194F0}" type="datetimeFigureOut">
              <a:rPr kumimoji="1" lang="ja-JP" altLang="en-US" smtClean="0"/>
              <a:t>2022/6/30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8CBC17A-6850-460A-8110-114C800794DA}" type="slidenum">
              <a:rPr kumimoji="1" lang="ja-JP" altLang="en-US" smtClean="0"/>
              <a:t>‹#›</a:t>
            </a:fld>
            <a:endParaRPr kumimoji="1" lang="ja-JP" altLang="en-US"/>
          </a:p>
        </p:txBody>
      </p:sp>
    </p:spTree>
    <p:extLst>
      <p:ext uri="{BB962C8B-B14F-4D97-AF65-F5344CB8AC3E}">
        <p14:creationId xmlns:p14="http://schemas.microsoft.com/office/powerpoint/2010/main" val="363914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991891" y="599969"/>
            <a:ext cx="4644443" cy="2099892"/>
          </a:xfrm>
        </p:spPr>
        <p:txBody>
          <a:bodyPr anchor="b"/>
          <a:lstStyle>
            <a:lvl1pPr>
              <a:defRPr sz="378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121966" y="1295767"/>
            <a:ext cx="7290108" cy="6395505"/>
          </a:xfrm>
        </p:spPr>
        <p:txBody>
          <a:bodyPr anchor="t"/>
          <a:lstStyle>
            <a:lvl1pPr marL="0" indent="0">
              <a:buNone/>
              <a:defRPr sz="3780"/>
            </a:lvl1pPr>
            <a:lvl2pPr marL="539999" indent="0">
              <a:buNone/>
              <a:defRPr sz="3307"/>
            </a:lvl2pPr>
            <a:lvl3pPr marL="1079998" indent="0">
              <a:buNone/>
              <a:defRPr sz="2835"/>
            </a:lvl3pPr>
            <a:lvl4pPr marL="1619997" indent="0">
              <a:buNone/>
              <a:defRPr sz="2362"/>
            </a:lvl4pPr>
            <a:lvl5pPr marL="2159996" indent="0">
              <a:buNone/>
              <a:defRPr sz="2362"/>
            </a:lvl5pPr>
            <a:lvl6pPr marL="2699995" indent="0">
              <a:buNone/>
              <a:defRPr sz="2362"/>
            </a:lvl6pPr>
            <a:lvl7pPr marL="3239994" indent="0">
              <a:buNone/>
              <a:defRPr sz="2362"/>
            </a:lvl7pPr>
            <a:lvl8pPr marL="3779992" indent="0">
              <a:buNone/>
              <a:defRPr sz="2362"/>
            </a:lvl8pPr>
            <a:lvl9pPr marL="4319991" indent="0">
              <a:buNone/>
              <a:defRPr sz="236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91891" y="2699862"/>
            <a:ext cx="4644443" cy="5001827"/>
          </a:xfrm>
        </p:spPr>
        <p:txBody>
          <a:bodyPr/>
          <a:lstStyle>
            <a:lvl1pPr marL="0" indent="0">
              <a:buNone/>
              <a:defRPr sz="1890"/>
            </a:lvl1pPr>
            <a:lvl2pPr marL="539999" indent="0">
              <a:buNone/>
              <a:defRPr sz="1654"/>
            </a:lvl2pPr>
            <a:lvl3pPr marL="1079998" indent="0">
              <a:buNone/>
              <a:defRPr sz="1417"/>
            </a:lvl3pPr>
            <a:lvl4pPr marL="1619997" indent="0">
              <a:buNone/>
              <a:defRPr sz="1181"/>
            </a:lvl4pPr>
            <a:lvl5pPr marL="2159996" indent="0">
              <a:buNone/>
              <a:defRPr sz="1181"/>
            </a:lvl5pPr>
            <a:lvl6pPr marL="2699995" indent="0">
              <a:buNone/>
              <a:defRPr sz="1181"/>
            </a:lvl6pPr>
            <a:lvl7pPr marL="3239994" indent="0">
              <a:buNone/>
              <a:defRPr sz="1181"/>
            </a:lvl7pPr>
            <a:lvl8pPr marL="3779992" indent="0">
              <a:buNone/>
              <a:defRPr sz="1181"/>
            </a:lvl8pPr>
            <a:lvl9pPr marL="4319991" indent="0">
              <a:buNone/>
              <a:defRPr sz="118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EDCB970-2462-4FE1-A556-200E946194F0}" type="datetimeFigureOut">
              <a:rPr kumimoji="1" lang="ja-JP" altLang="en-US" smtClean="0"/>
              <a:t>2022/6/30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8CBC17A-6850-460A-8110-114C800794DA}" type="slidenum">
              <a:rPr kumimoji="1" lang="ja-JP" altLang="en-US" smtClean="0"/>
              <a:t>‹#›</a:t>
            </a:fld>
            <a:endParaRPr kumimoji="1" lang="ja-JP" altLang="en-US"/>
          </a:p>
        </p:txBody>
      </p:sp>
    </p:spTree>
    <p:extLst>
      <p:ext uri="{BB962C8B-B14F-4D97-AF65-F5344CB8AC3E}">
        <p14:creationId xmlns:p14="http://schemas.microsoft.com/office/powerpoint/2010/main" val="1043909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479143"/>
            <a:ext cx="12420184" cy="1739495"/>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90015" y="2395710"/>
            <a:ext cx="12420184" cy="571012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90015" y="8341239"/>
            <a:ext cx="3240048" cy="479142"/>
          </a:xfrm>
          <a:prstGeom prst="rect">
            <a:avLst/>
          </a:prstGeom>
        </p:spPr>
        <p:txBody>
          <a:bodyPr vert="horz" lIns="91440" tIns="45720" rIns="91440" bIns="45720" rtlCol="0" anchor="ctr"/>
          <a:lstStyle>
            <a:lvl1pPr algn="l">
              <a:defRPr sz="1417">
                <a:solidFill>
                  <a:schemeClr val="tx1">
                    <a:tint val="75000"/>
                  </a:schemeClr>
                </a:solidFill>
              </a:defRPr>
            </a:lvl1pPr>
          </a:lstStyle>
          <a:p>
            <a:fld id="{9EDCB970-2462-4FE1-A556-200E946194F0}" type="datetimeFigureOut">
              <a:rPr kumimoji="1" lang="ja-JP" altLang="en-US" smtClean="0"/>
              <a:t>2022/6/30</a:t>
            </a:fld>
            <a:endParaRPr kumimoji="1" lang="ja-JP" altLang="en-US"/>
          </a:p>
        </p:txBody>
      </p:sp>
      <p:sp>
        <p:nvSpPr>
          <p:cNvPr id="5" name="Footer Placeholder 4"/>
          <p:cNvSpPr>
            <a:spLocks noGrp="1"/>
          </p:cNvSpPr>
          <p:nvPr>
            <p:ph type="ftr" sz="quarter" idx="3"/>
          </p:nvPr>
        </p:nvSpPr>
        <p:spPr>
          <a:xfrm>
            <a:off x="4770071" y="8341239"/>
            <a:ext cx="4860072" cy="479142"/>
          </a:xfrm>
          <a:prstGeom prst="rect">
            <a:avLst/>
          </a:prstGeom>
        </p:spPr>
        <p:txBody>
          <a:bodyPr vert="horz" lIns="91440" tIns="45720" rIns="91440" bIns="45720" rtlCol="0" anchor="ctr"/>
          <a:lstStyle>
            <a:lvl1pPr algn="ctr">
              <a:defRPr sz="1417">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170150" y="8341239"/>
            <a:ext cx="3240048" cy="479142"/>
          </a:xfrm>
          <a:prstGeom prst="rect">
            <a:avLst/>
          </a:prstGeom>
        </p:spPr>
        <p:txBody>
          <a:bodyPr vert="horz" lIns="91440" tIns="45720" rIns="91440" bIns="45720" rtlCol="0" anchor="ctr"/>
          <a:lstStyle>
            <a:lvl1pPr algn="r">
              <a:defRPr sz="1417">
                <a:solidFill>
                  <a:schemeClr val="tx1">
                    <a:tint val="75000"/>
                  </a:schemeClr>
                </a:solidFill>
              </a:defRPr>
            </a:lvl1pPr>
          </a:lstStyle>
          <a:p>
            <a:fld id="{78CBC17A-6850-460A-8110-114C800794DA}" type="slidenum">
              <a:rPr kumimoji="1" lang="ja-JP" altLang="en-US" smtClean="0"/>
              <a:t>‹#›</a:t>
            </a:fld>
            <a:endParaRPr kumimoji="1" lang="ja-JP" altLang="en-US"/>
          </a:p>
        </p:txBody>
      </p:sp>
    </p:spTree>
    <p:extLst>
      <p:ext uri="{BB962C8B-B14F-4D97-AF65-F5344CB8AC3E}">
        <p14:creationId xmlns:p14="http://schemas.microsoft.com/office/powerpoint/2010/main" val="3799884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79998" rtl="0" eaLnBrk="1" latinLnBrk="0" hangingPunct="1">
        <a:lnSpc>
          <a:spcPct val="90000"/>
        </a:lnSpc>
        <a:spcBef>
          <a:spcPct val="0"/>
        </a:spcBef>
        <a:buNone/>
        <a:defRPr kumimoji="1" sz="5197" kern="1200">
          <a:solidFill>
            <a:schemeClr val="tx1"/>
          </a:solidFill>
          <a:latin typeface="+mj-lt"/>
          <a:ea typeface="+mj-ea"/>
          <a:cs typeface="+mj-cs"/>
        </a:defRPr>
      </a:lvl1pPr>
    </p:titleStyle>
    <p:bodyStyle>
      <a:lvl1pPr marL="269999" indent="-269999" algn="l" defTabSz="1079998" rtl="0" eaLnBrk="1" latinLnBrk="0" hangingPunct="1">
        <a:lnSpc>
          <a:spcPct val="90000"/>
        </a:lnSpc>
        <a:spcBef>
          <a:spcPts val="1181"/>
        </a:spcBef>
        <a:buFont typeface="Arial" panose="020B0604020202020204" pitchFamily="34" charset="0"/>
        <a:buChar char="•"/>
        <a:defRPr kumimoji="1" sz="3307" kern="1200">
          <a:solidFill>
            <a:schemeClr val="tx1"/>
          </a:solidFill>
          <a:latin typeface="+mn-lt"/>
          <a:ea typeface="+mn-ea"/>
          <a:cs typeface="+mn-cs"/>
        </a:defRPr>
      </a:lvl1pPr>
      <a:lvl2pPr marL="809998" indent="-269999" algn="l" defTabSz="1079998" rtl="0" eaLnBrk="1" latinLnBrk="0" hangingPunct="1">
        <a:lnSpc>
          <a:spcPct val="90000"/>
        </a:lnSpc>
        <a:spcBef>
          <a:spcPts val="591"/>
        </a:spcBef>
        <a:buFont typeface="Arial" panose="020B0604020202020204" pitchFamily="34" charset="0"/>
        <a:buChar char="•"/>
        <a:defRPr kumimoji="1" sz="2835" kern="1200">
          <a:solidFill>
            <a:schemeClr val="tx1"/>
          </a:solidFill>
          <a:latin typeface="+mn-lt"/>
          <a:ea typeface="+mn-ea"/>
          <a:cs typeface="+mn-cs"/>
        </a:defRPr>
      </a:lvl2pPr>
      <a:lvl3pPr marL="1349997" indent="-269999" algn="l" defTabSz="1079998" rtl="0" eaLnBrk="1" latinLnBrk="0" hangingPunct="1">
        <a:lnSpc>
          <a:spcPct val="90000"/>
        </a:lnSpc>
        <a:spcBef>
          <a:spcPts val="591"/>
        </a:spcBef>
        <a:buFont typeface="Arial" panose="020B0604020202020204" pitchFamily="34" charset="0"/>
        <a:buChar char="•"/>
        <a:defRPr kumimoji="1" sz="2362" kern="1200">
          <a:solidFill>
            <a:schemeClr val="tx1"/>
          </a:solidFill>
          <a:latin typeface="+mn-lt"/>
          <a:ea typeface="+mn-ea"/>
          <a:cs typeface="+mn-cs"/>
        </a:defRPr>
      </a:lvl3pPr>
      <a:lvl4pPr marL="1889996" indent="-269999" algn="l" defTabSz="1079998" rtl="0" eaLnBrk="1" latinLnBrk="0" hangingPunct="1">
        <a:lnSpc>
          <a:spcPct val="90000"/>
        </a:lnSpc>
        <a:spcBef>
          <a:spcPts val="591"/>
        </a:spcBef>
        <a:buFont typeface="Arial" panose="020B0604020202020204" pitchFamily="34" charset="0"/>
        <a:buChar char="•"/>
        <a:defRPr kumimoji="1" sz="2126" kern="1200">
          <a:solidFill>
            <a:schemeClr val="tx1"/>
          </a:solidFill>
          <a:latin typeface="+mn-lt"/>
          <a:ea typeface="+mn-ea"/>
          <a:cs typeface="+mn-cs"/>
        </a:defRPr>
      </a:lvl4pPr>
      <a:lvl5pPr marL="2429995" indent="-269999" algn="l" defTabSz="1079998" rtl="0" eaLnBrk="1" latinLnBrk="0" hangingPunct="1">
        <a:lnSpc>
          <a:spcPct val="90000"/>
        </a:lnSpc>
        <a:spcBef>
          <a:spcPts val="591"/>
        </a:spcBef>
        <a:buFont typeface="Arial" panose="020B0604020202020204" pitchFamily="34" charset="0"/>
        <a:buChar char="•"/>
        <a:defRPr kumimoji="1" sz="2126" kern="1200">
          <a:solidFill>
            <a:schemeClr val="tx1"/>
          </a:solidFill>
          <a:latin typeface="+mn-lt"/>
          <a:ea typeface="+mn-ea"/>
          <a:cs typeface="+mn-cs"/>
        </a:defRPr>
      </a:lvl5pPr>
      <a:lvl6pPr marL="2969994" indent="-269999" algn="l" defTabSz="1079998" rtl="0" eaLnBrk="1" latinLnBrk="0" hangingPunct="1">
        <a:lnSpc>
          <a:spcPct val="90000"/>
        </a:lnSpc>
        <a:spcBef>
          <a:spcPts val="591"/>
        </a:spcBef>
        <a:buFont typeface="Arial" panose="020B0604020202020204" pitchFamily="34" charset="0"/>
        <a:buChar char="•"/>
        <a:defRPr kumimoji="1" sz="2126" kern="1200">
          <a:solidFill>
            <a:schemeClr val="tx1"/>
          </a:solidFill>
          <a:latin typeface="+mn-lt"/>
          <a:ea typeface="+mn-ea"/>
          <a:cs typeface="+mn-cs"/>
        </a:defRPr>
      </a:lvl6pPr>
      <a:lvl7pPr marL="3509993" indent="-269999" algn="l" defTabSz="1079998" rtl="0" eaLnBrk="1" latinLnBrk="0" hangingPunct="1">
        <a:lnSpc>
          <a:spcPct val="90000"/>
        </a:lnSpc>
        <a:spcBef>
          <a:spcPts val="591"/>
        </a:spcBef>
        <a:buFont typeface="Arial" panose="020B0604020202020204" pitchFamily="34" charset="0"/>
        <a:buChar char="•"/>
        <a:defRPr kumimoji="1" sz="2126" kern="1200">
          <a:solidFill>
            <a:schemeClr val="tx1"/>
          </a:solidFill>
          <a:latin typeface="+mn-lt"/>
          <a:ea typeface="+mn-ea"/>
          <a:cs typeface="+mn-cs"/>
        </a:defRPr>
      </a:lvl7pPr>
      <a:lvl8pPr marL="4049992" indent="-269999" algn="l" defTabSz="1079998" rtl="0" eaLnBrk="1" latinLnBrk="0" hangingPunct="1">
        <a:lnSpc>
          <a:spcPct val="90000"/>
        </a:lnSpc>
        <a:spcBef>
          <a:spcPts val="591"/>
        </a:spcBef>
        <a:buFont typeface="Arial" panose="020B0604020202020204" pitchFamily="34" charset="0"/>
        <a:buChar char="•"/>
        <a:defRPr kumimoji="1" sz="2126" kern="1200">
          <a:solidFill>
            <a:schemeClr val="tx1"/>
          </a:solidFill>
          <a:latin typeface="+mn-lt"/>
          <a:ea typeface="+mn-ea"/>
          <a:cs typeface="+mn-cs"/>
        </a:defRPr>
      </a:lvl8pPr>
      <a:lvl9pPr marL="4589991" indent="-269999" algn="l" defTabSz="1079998" rtl="0" eaLnBrk="1" latinLnBrk="0" hangingPunct="1">
        <a:lnSpc>
          <a:spcPct val="90000"/>
        </a:lnSpc>
        <a:spcBef>
          <a:spcPts val="591"/>
        </a:spcBef>
        <a:buFont typeface="Arial" panose="020B0604020202020204" pitchFamily="34" charset="0"/>
        <a:buChar char="•"/>
        <a:defRPr kumimoji="1" sz="2126" kern="1200">
          <a:solidFill>
            <a:schemeClr val="tx1"/>
          </a:solidFill>
          <a:latin typeface="+mn-lt"/>
          <a:ea typeface="+mn-ea"/>
          <a:cs typeface="+mn-cs"/>
        </a:defRPr>
      </a:lvl9pPr>
    </p:bodyStyle>
    <p:otherStyle>
      <a:defPPr>
        <a:defRPr lang="en-US"/>
      </a:defPPr>
      <a:lvl1pPr marL="0" algn="l" defTabSz="1079998" rtl="0" eaLnBrk="1" latinLnBrk="0" hangingPunct="1">
        <a:defRPr kumimoji="1" sz="2126" kern="1200">
          <a:solidFill>
            <a:schemeClr val="tx1"/>
          </a:solidFill>
          <a:latin typeface="+mn-lt"/>
          <a:ea typeface="+mn-ea"/>
          <a:cs typeface="+mn-cs"/>
        </a:defRPr>
      </a:lvl1pPr>
      <a:lvl2pPr marL="539999" algn="l" defTabSz="1079998" rtl="0" eaLnBrk="1" latinLnBrk="0" hangingPunct="1">
        <a:defRPr kumimoji="1" sz="2126" kern="1200">
          <a:solidFill>
            <a:schemeClr val="tx1"/>
          </a:solidFill>
          <a:latin typeface="+mn-lt"/>
          <a:ea typeface="+mn-ea"/>
          <a:cs typeface="+mn-cs"/>
        </a:defRPr>
      </a:lvl2pPr>
      <a:lvl3pPr marL="1079998" algn="l" defTabSz="1079998" rtl="0" eaLnBrk="1" latinLnBrk="0" hangingPunct="1">
        <a:defRPr kumimoji="1" sz="2126" kern="1200">
          <a:solidFill>
            <a:schemeClr val="tx1"/>
          </a:solidFill>
          <a:latin typeface="+mn-lt"/>
          <a:ea typeface="+mn-ea"/>
          <a:cs typeface="+mn-cs"/>
        </a:defRPr>
      </a:lvl3pPr>
      <a:lvl4pPr marL="1619997" algn="l" defTabSz="1079998" rtl="0" eaLnBrk="1" latinLnBrk="0" hangingPunct="1">
        <a:defRPr kumimoji="1" sz="2126" kern="1200">
          <a:solidFill>
            <a:schemeClr val="tx1"/>
          </a:solidFill>
          <a:latin typeface="+mn-lt"/>
          <a:ea typeface="+mn-ea"/>
          <a:cs typeface="+mn-cs"/>
        </a:defRPr>
      </a:lvl4pPr>
      <a:lvl5pPr marL="2159996" algn="l" defTabSz="1079998" rtl="0" eaLnBrk="1" latinLnBrk="0" hangingPunct="1">
        <a:defRPr kumimoji="1" sz="2126" kern="1200">
          <a:solidFill>
            <a:schemeClr val="tx1"/>
          </a:solidFill>
          <a:latin typeface="+mn-lt"/>
          <a:ea typeface="+mn-ea"/>
          <a:cs typeface="+mn-cs"/>
        </a:defRPr>
      </a:lvl5pPr>
      <a:lvl6pPr marL="2699995" algn="l" defTabSz="1079998" rtl="0" eaLnBrk="1" latinLnBrk="0" hangingPunct="1">
        <a:defRPr kumimoji="1" sz="2126" kern="1200">
          <a:solidFill>
            <a:schemeClr val="tx1"/>
          </a:solidFill>
          <a:latin typeface="+mn-lt"/>
          <a:ea typeface="+mn-ea"/>
          <a:cs typeface="+mn-cs"/>
        </a:defRPr>
      </a:lvl6pPr>
      <a:lvl7pPr marL="3239994" algn="l" defTabSz="1079998" rtl="0" eaLnBrk="1" latinLnBrk="0" hangingPunct="1">
        <a:defRPr kumimoji="1" sz="2126" kern="1200">
          <a:solidFill>
            <a:schemeClr val="tx1"/>
          </a:solidFill>
          <a:latin typeface="+mn-lt"/>
          <a:ea typeface="+mn-ea"/>
          <a:cs typeface="+mn-cs"/>
        </a:defRPr>
      </a:lvl7pPr>
      <a:lvl8pPr marL="3779992" algn="l" defTabSz="1079998" rtl="0" eaLnBrk="1" latinLnBrk="0" hangingPunct="1">
        <a:defRPr kumimoji="1" sz="2126" kern="1200">
          <a:solidFill>
            <a:schemeClr val="tx1"/>
          </a:solidFill>
          <a:latin typeface="+mn-lt"/>
          <a:ea typeface="+mn-ea"/>
          <a:cs typeface="+mn-cs"/>
        </a:defRPr>
      </a:lvl8pPr>
      <a:lvl9pPr marL="4319991" algn="l" defTabSz="1079998" rtl="0" eaLnBrk="1" latinLnBrk="0" hangingPunct="1">
        <a:defRPr kumimoji="1" sz="21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正方形/長方形 150">
            <a:extLst>
              <a:ext uri="{FF2B5EF4-FFF2-40B4-BE49-F238E27FC236}">
                <a16:creationId xmlns:a16="http://schemas.microsoft.com/office/drawing/2014/main" id="{79C67786-0175-2C0D-E6C4-AC7D959A3CD6}"/>
              </a:ext>
            </a:extLst>
          </p:cNvPr>
          <p:cNvSpPr/>
          <p:nvPr/>
        </p:nvSpPr>
        <p:spPr>
          <a:xfrm>
            <a:off x="296004" y="523234"/>
            <a:ext cx="7610749" cy="4420241"/>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rPr>
              <a:t>SAP</a:t>
            </a:r>
            <a:r>
              <a:rPr lang="ja-JP" altLang="en-US"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rPr>
              <a:t>システム</a:t>
            </a:r>
            <a:endParaRPr lang="ja-JP"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55" name="正方形/長方形 154">
            <a:extLst>
              <a:ext uri="{FF2B5EF4-FFF2-40B4-BE49-F238E27FC236}">
                <a16:creationId xmlns:a16="http://schemas.microsoft.com/office/drawing/2014/main" id="{FA6B23BA-6616-2273-2A97-C490D443F586}"/>
              </a:ext>
            </a:extLst>
          </p:cNvPr>
          <p:cNvSpPr/>
          <p:nvPr/>
        </p:nvSpPr>
        <p:spPr>
          <a:xfrm>
            <a:off x="742059" y="1692676"/>
            <a:ext cx="1800000" cy="315531"/>
          </a:xfrm>
          <a:prstGeom prst="rect">
            <a:avLst/>
          </a:prstGeom>
          <a:solidFill>
            <a:schemeClr val="accent4"/>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rPr>
              <a:t>Culp</a:t>
            </a:r>
            <a:endParaRPr lang="ja-JP"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00" name="正方形/長方形 199">
            <a:extLst>
              <a:ext uri="{FF2B5EF4-FFF2-40B4-BE49-F238E27FC236}">
                <a16:creationId xmlns:a16="http://schemas.microsoft.com/office/drawing/2014/main" id="{3246AE99-C410-8156-AC8A-2C1A073AB5BD}"/>
              </a:ext>
            </a:extLst>
          </p:cNvPr>
          <p:cNvSpPr/>
          <p:nvPr/>
        </p:nvSpPr>
        <p:spPr>
          <a:xfrm>
            <a:off x="588545" y="1029073"/>
            <a:ext cx="2107029" cy="31553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ja-JP" altLang="en-US"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rPr>
              <a:t>出力デバイス</a:t>
            </a:r>
            <a:endParaRPr 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01" name="正方形/長方形 200">
            <a:extLst>
              <a:ext uri="{FF2B5EF4-FFF2-40B4-BE49-F238E27FC236}">
                <a16:creationId xmlns:a16="http://schemas.microsoft.com/office/drawing/2014/main" id="{B23092E4-1DB0-39A1-4022-65634A57A24B}"/>
              </a:ext>
            </a:extLst>
          </p:cNvPr>
          <p:cNvSpPr/>
          <p:nvPr/>
        </p:nvSpPr>
        <p:spPr>
          <a:xfrm>
            <a:off x="3200768" y="2645471"/>
            <a:ext cx="1800000" cy="316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rPr>
              <a:t>Log</a:t>
            </a:r>
            <a:r>
              <a:rPr lang="en-US" altLang="ja-JP" sz="900" kern="1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_</a:t>
            </a:r>
            <a:r>
              <a:rPr lang="en-US"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rPr>
              <a:t>Test</a:t>
            </a:r>
          </a:p>
        </p:txBody>
      </p:sp>
      <p:sp>
        <p:nvSpPr>
          <p:cNvPr id="203" name="正方形/長方形 202">
            <a:extLst>
              <a:ext uri="{FF2B5EF4-FFF2-40B4-BE49-F238E27FC236}">
                <a16:creationId xmlns:a16="http://schemas.microsoft.com/office/drawing/2014/main" id="{D5F534B6-674C-0590-6483-8AB909C6C1F1}"/>
              </a:ext>
            </a:extLst>
          </p:cNvPr>
          <p:cNvSpPr/>
          <p:nvPr/>
        </p:nvSpPr>
        <p:spPr>
          <a:xfrm>
            <a:off x="742059" y="2328296"/>
            <a:ext cx="1800000" cy="315531"/>
          </a:xfrm>
          <a:prstGeom prst="rect">
            <a:avLst/>
          </a:prstGeom>
          <a:solidFill>
            <a:schemeClr val="accent4"/>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rPr>
              <a:t>Test1</a:t>
            </a:r>
            <a:endParaRPr lang="ja-JP"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04" name="正方形/長方形 203">
            <a:extLst>
              <a:ext uri="{FF2B5EF4-FFF2-40B4-BE49-F238E27FC236}">
                <a16:creationId xmlns:a16="http://schemas.microsoft.com/office/drawing/2014/main" id="{5BB48DA6-4947-AA78-9A2C-54F474648891}"/>
              </a:ext>
            </a:extLst>
          </p:cNvPr>
          <p:cNvSpPr/>
          <p:nvPr/>
        </p:nvSpPr>
        <p:spPr>
          <a:xfrm>
            <a:off x="742059" y="2963916"/>
            <a:ext cx="1800000" cy="315531"/>
          </a:xfrm>
          <a:prstGeom prst="rect">
            <a:avLst/>
          </a:prstGeom>
          <a:solidFill>
            <a:schemeClr val="accent4"/>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rPr>
              <a:t>Test2</a:t>
            </a:r>
            <a:endParaRPr lang="ja-JP"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05" name="正方形/長方形 204">
            <a:extLst>
              <a:ext uri="{FF2B5EF4-FFF2-40B4-BE49-F238E27FC236}">
                <a16:creationId xmlns:a16="http://schemas.microsoft.com/office/drawing/2014/main" id="{2E960878-D423-3060-43F4-8E724DCBB84D}"/>
              </a:ext>
            </a:extLst>
          </p:cNvPr>
          <p:cNvSpPr/>
          <p:nvPr/>
        </p:nvSpPr>
        <p:spPr>
          <a:xfrm>
            <a:off x="742059" y="3598902"/>
            <a:ext cx="1800000" cy="315531"/>
          </a:xfrm>
          <a:prstGeom prst="rect">
            <a:avLst/>
          </a:prstGeom>
          <a:solidFill>
            <a:schemeClr val="accent4"/>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rPr>
              <a:t>Prod1</a:t>
            </a:r>
            <a:endParaRPr lang="ja-JP"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06" name="正方形/長方形 205">
            <a:extLst>
              <a:ext uri="{FF2B5EF4-FFF2-40B4-BE49-F238E27FC236}">
                <a16:creationId xmlns:a16="http://schemas.microsoft.com/office/drawing/2014/main" id="{D012E73C-51CA-4884-8605-FB8FABF6D9EF}"/>
              </a:ext>
            </a:extLst>
          </p:cNvPr>
          <p:cNvSpPr/>
          <p:nvPr/>
        </p:nvSpPr>
        <p:spPr>
          <a:xfrm>
            <a:off x="742059" y="4235793"/>
            <a:ext cx="1800000" cy="315531"/>
          </a:xfrm>
          <a:prstGeom prst="rect">
            <a:avLst/>
          </a:prstGeom>
          <a:solidFill>
            <a:schemeClr val="accent4"/>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rPr>
              <a:t>Prod2</a:t>
            </a:r>
            <a:endParaRPr lang="ja-JP"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07" name="正方形/長方形 206">
            <a:extLst>
              <a:ext uri="{FF2B5EF4-FFF2-40B4-BE49-F238E27FC236}">
                <a16:creationId xmlns:a16="http://schemas.microsoft.com/office/drawing/2014/main" id="{7DFAD6B6-74D6-F16F-C301-8A29662B46D6}"/>
              </a:ext>
            </a:extLst>
          </p:cNvPr>
          <p:cNvSpPr/>
          <p:nvPr/>
        </p:nvSpPr>
        <p:spPr>
          <a:xfrm>
            <a:off x="3200768" y="3598267"/>
            <a:ext cx="1800000" cy="316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rPr>
              <a:t>Log</a:t>
            </a:r>
            <a:r>
              <a:rPr lang="en-US" altLang="ja-JP" sz="900" kern="1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_</a:t>
            </a:r>
            <a:r>
              <a:rPr lang="en-US"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rPr>
              <a:t>Prod A</a:t>
            </a:r>
          </a:p>
        </p:txBody>
      </p:sp>
      <p:sp>
        <p:nvSpPr>
          <p:cNvPr id="208" name="正方形/長方形 207">
            <a:extLst>
              <a:ext uri="{FF2B5EF4-FFF2-40B4-BE49-F238E27FC236}">
                <a16:creationId xmlns:a16="http://schemas.microsoft.com/office/drawing/2014/main" id="{4B682198-1E8C-0C2F-4B8D-2B0445A01D40}"/>
              </a:ext>
            </a:extLst>
          </p:cNvPr>
          <p:cNvSpPr/>
          <p:nvPr/>
        </p:nvSpPr>
        <p:spPr>
          <a:xfrm>
            <a:off x="3200768" y="4235158"/>
            <a:ext cx="1800000" cy="316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rPr>
              <a:t>Log</a:t>
            </a:r>
            <a:r>
              <a:rPr lang="en-US" altLang="ja-JP" sz="900" kern="1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_</a:t>
            </a:r>
            <a:r>
              <a:rPr lang="en-US"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rPr>
              <a:t>Prod B</a:t>
            </a:r>
          </a:p>
        </p:txBody>
      </p:sp>
      <p:sp>
        <p:nvSpPr>
          <p:cNvPr id="209" name="正方形/長方形 208">
            <a:extLst>
              <a:ext uri="{FF2B5EF4-FFF2-40B4-BE49-F238E27FC236}">
                <a16:creationId xmlns:a16="http://schemas.microsoft.com/office/drawing/2014/main" id="{763E6430-D6FC-F6E0-E79F-4BB22DF5B545}"/>
              </a:ext>
            </a:extLst>
          </p:cNvPr>
          <p:cNvSpPr/>
          <p:nvPr/>
        </p:nvSpPr>
        <p:spPr>
          <a:xfrm>
            <a:off x="3047864" y="1029073"/>
            <a:ext cx="2107029" cy="31553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ja-JP" altLang="en-US" sz="900" kern="1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論理サーバー</a:t>
            </a:r>
            <a:endParaRPr 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10" name="正方形/長方形 209">
            <a:extLst>
              <a:ext uri="{FF2B5EF4-FFF2-40B4-BE49-F238E27FC236}">
                <a16:creationId xmlns:a16="http://schemas.microsoft.com/office/drawing/2014/main" id="{4D2165A8-B170-324B-F41F-3F11FB4BB134}"/>
              </a:ext>
            </a:extLst>
          </p:cNvPr>
          <p:cNvSpPr/>
          <p:nvPr/>
        </p:nvSpPr>
        <p:spPr>
          <a:xfrm>
            <a:off x="5508051" y="1029073"/>
            <a:ext cx="2107029" cy="31553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ja-JP" altLang="en-US"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rPr>
              <a:t>スプールサーバー</a:t>
            </a:r>
            <a:endParaRPr 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12" name="正方形/長方形 211">
            <a:extLst>
              <a:ext uri="{FF2B5EF4-FFF2-40B4-BE49-F238E27FC236}">
                <a16:creationId xmlns:a16="http://schemas.microsoft.com/office/drawing/2014/main" id="{CE82ED79-729F-72B3-2014-4E4392D348D1}"/>
              </a:ext>
            </a:extLst>
          </p:cNvPr>
          <p:cNvSpPr/>
          <p:nvPr/>
        </p:nvSpPr>
        <p:spPr>
          <a:xfrm>
            <a:off x="5659476" y="2645471"/>
            <a:ext cx="1800000" cy="316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rPr>
              <a:t>Twdf3000_DEV_00</a:t>
            </a:r>
          </a:p>
        </p:txBody>
      </p:sp>
      <p:sp>
        <p:nvSpPr>
          <p:cNvPr id="213" name="正方形/長方形 212">
            <a:extLst>
              <a:ext uri="{FF2B5EF4-FFF2-40B4-BE49-F238E27FC236}">
                <a16:creationId xmlns:a16="http://schemas.microsoft.com/office/drawing/2014/main" id="{2B5097C7-57A0-9DD4-455D-AB7AE374D123}"/>
              </a:ext>
            </a:extLst>
          </p:cNvPr>
          <p:cNvSpPr/>
          <p:nvPr/>
        </p:nvSpPr>
        <p:spPr>
          <a:xfrm>
            <a:off x="5659476" y="3916713"/>
            <a:ext cx="1800000" cy="316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rPr>
              <a:t>Twdf3001_DEV_00</a:t>
            </a:r>
          </a:p>
        </p:txBody>
      </p:sp>
      <p:sp>
        <p:nvSpPr>
          <p:cNvPr id="214" name="スクロール: 縦 213">
            <a:extLst>
              <a:ext uri="{FF2B5EF4-FFF2-40B4-BE49-F238E27FC236}">
                <a16:creationId xmlns:a16="http://schemas.microsoft.com/office/drawing/2014/main" id="{DA0D1056-A70F-AEF8-06E5-83598401825C}"/>
              </a:ext>
            </a:extLst>
          </p:cNvPr>
          <p:cNvSpPr/>
          <p:nvPr/>
        </p:nvSpPr>
        <p:spPr>
          <a:xfrm>
            <a:off x="2371373" y="2328296"/>
            <a:ext cx="313559" cy="316800"/>
          </a:xfrm>
          <a:prstGeom prst="verticalScroll">
            <a:avLst/>
          </a:prstGeom>
          <a:solidFill>
            <a:schemeClr val="accent1">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9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rPr>
              <a:t>T</a:t>
            </a:r>
            <a:endParaRPr kumimoji="1" lang="ja-JP" altLang="en-US" sz="9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endParaRPr>
          </a:p>
        </p:txBody>
      </p:sp>
      <p:sp>
        <p:nvSpPr>
          <p:cNvPr id="215" name="スクロール: 縦 214">
            <a:extLst>
              <a:ext uri="{FF2B5EF4-FFF2-40B4-BE49-F238E27FC236}">
                <a16:creationId xmlns:a16="http://schemas.microsoft.com/office/drawing/2014/main" id="{EAFA5F36-0935-1B79-E44E-59FAA3225361}"/>
              </a:ext>
            </a:extLst>
          </p:cNvPr>
          <p:cNvSpPr/>
          <p:nvPr/>
        </p:nvSpPr>
        <p:spPr>
          <a:xfrm>
            <a:off x="2371373" y="2963916"/>
            <a:ext cx="313559" cy="316800"/>
          </a:xfrm>
          <a:prstGeom prst="verticalScroll">
            <a:avLst/>
          </a:prstGeom>
          <a:solidFill>
            <a:schemeClr val="accent1">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9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rPr>
              <a:t>T</a:t>
            </a:r>
            <a:endParaRPr kumimoji="1" lang="ja-JP" altLang="en-US" sz="9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endParaRPr>
          </a:p>
        </p:txBody>
      </p:sp>
      <p:sp>
        <p:nvSpPr>
          <p:cNvPr id="216" name="スクロール: 縦 215">
            <a:extLst>
              <a:ext uri="{FF2B5EF4-FFF2-40B4-BE49-F238E27FC236}">
                <a16:creationId xmlns:a16="http://schemas.microsoft.com/office/drawing/2014/main" id="{EB820106-8394-2F77-4311-2086332D64AB}"/>
              </a:ext>
            </a:extLst>
          </p:cNvPr>
          <p:cNvSpPr/>
          <p:nvPr/>
        </p:nvSpPr>
        <p:spPr>
          <a:xfrm>
            <a:off x="4825504" y="2645471"/>
            <a:ext cx="313559" cy="316800"/>
          </a:xfrm>
          <a:prstGeom prst="verticalScroll">
            <a:avLst/>
          </a:prstGeom>
          <a:solidFill>
            <a:schemeClr val="accent1">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9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rPr>
              <a:t>T</a:t>
            </a:r>
            <a:endParaRPr kumimoji="1" lang="ja-JP" altLang="en-US" sz="9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endParaRPr>
          </a:p>
        </p:txBody>
      </p:sp>
      <p:sp>
        <p:nvSpPr>
          <p:cNvPr id="217" name="スクロール: 縦 216">
            <a:extLst>
              <a:ext uri="{FF2B5EF4-FFF2-40B4-BE49-F238E27FC236}">
                <a16:creationId xmlns:a16="http://schemas.microsoft.com/office/drawing/2014/main" id="{6847C487-084F-CF33-4E35-BE18E3AA8047}"/>
              </a:ext>
            </a:extLst>
          </p:cNvPr>
          <p:cNvSpPr/>
          <p:nvPr/>
        </p:nvSpPr>
        <p:spPr>
          <a:xfrm>
            <a:off x="7238586" y="2645471"/>
            <a:ext cx="313559" cy="316800"/>
          </a:xfrm>
          <a:prstGeom prst="verticalScroll">
            <a:avLst/>
          </a:prstGeom>
          <a:solidFill>
            <a:schemeClr val="accent1">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9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rPr>
              <a:t>T</a:t>
            </a:r>
            <a:endParaRPr kumimoji="1" lang="ja-JP" altLang="en-US" sz="9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endParaRPr>
          </a:p>
        </p:txBody>
      </p:sp>
      <p:sp>
        <p:nvSpPr>
          <p:cNvPr id="218" name="スクロール: 縦 217">
            <a:extLst>
              <a:ext uri="{FF2B5EF4-FFF2-40B4-BE49-F238E27FC236}">
                <a16:creationId xmlns:a16="http://schemas.microsoft.com/office/drawing/2014/main" id="{13765D24-4CDE-FD45-6328-133BDBF370BE}"/>
              </a:ext>
            </a:extLst>
          </p:cNvPr>
          <p:cNvSpPr/>
          <p:nvPr/>
        </p:nvSpPr>
        <p:spPr>
          <a:xfrm>
            <a:off x="2371373" y="3598902"/>
            <a:ext cx="313559" cy="316800"/>
          </a:xfrm>
          <a:prstGeom prst="verticalScroll">
            <a:avLst/>
          </a:prstGeom>
          <a:solidFill>
            <a:schemeClr val="accent1">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9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rPr>
              <a:t>P</a:t>
            </a:r>
            <a:endParaRPr kumimoji="1" lang="ja-JP" altLang="en-US" sz="9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endParaRPr>
          </a:p>
        </p:txBody>
      </p:sp>
      <p:sp>
        <p:nvSpPr>
          <p:cNvPr id="219" name="スクロール: 縦 218">
            <a:extLst>
              <a:ext uri="{FF2B5EF4-FFF2-40B4-BE49-F238E27FC236}">
                <a16:creationId xmlns:a16="http://schemas.microsoft.com/office/drawing/2014/main" id="{8ADE1FE1-C4F5-C616-2260-763C1AEEB7FE}"/>
              </a:ext>
            </a:extLst>
          </p:cNvPr>
          <p:cNvSpPr/>
          <p:nvPr/>
        </p:nvSpPr>
        <p:spPr>
          <a:xfrm>
            <a:off x="2371373" y="4235793"/>
            <a:ext cx="313559" cy="316800"/>
          </a:xfrm>
          <a:prstGeom prst="verticalScroll">
            <a:avLst/>
          </a:prstGeom>
          <a:solidFill>
            <a:schemeClr val="accent1">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9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rPr>
              <a:t>P</a:t>
            </a:r>
            <a:endParaRPr kumimoji="1" lang="ja-JP" altLang="en-US" sz="9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endParaRPr>
          </a:p>
        </p:txBody>
      </p:sp>
      <p:sp>
        <p:nvSpPr>
          <p:cNvPr id="220" name="スクロール: 縦 219">
            <a:extLst>
              <a:ext uri="{FF2B5EF4-FFF2-40B4-BE49-F238E27FC236}">
                <a16:creationId xmlns:a16="http://schemas.microsoft.com/office/drawing/2014/main" id="{789C1374-2146-E1B7-92C0-935801DE4634}"/>
              </a:ext>
            </a:extLst>
          </p:cNvPr>
          <p:cNvSpPr/>
          <p:nvPr/>
        </p:nvSpPr>
        <p:spPr>
          <a:xfrm>
            <a:off x="4825504" y="3598267"/>
            <a:ext cx="313559" cy="316800"/>
          </a:xfrm>
          <a:prstGeom prst="verticalScroll">
            <a:avLst/>
          </a:prstGeom>
          <a:solidFill>
            <a:schemeClr val="accent1">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9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rPr>
              <a:t>P</a:t>
            </a:r>
            <a:endParaRPr kumimoji="1" lang="ja-JP" altLang="en-US" sz="9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endParaRPr>
          </a:p>
        </p:txBody>
      </p:sp>
      <p:sp>
        <p:nvSpPr>
          <p:cNvPr id="221" name="スクロール: 縦 220">
            <a:extLst>
              <a:ext uri="{FF2B5EF4-FFF2-40B4-BE49-F238E27FC236}">
                <a16:creationId xmlns:a16="http://schemas.microsoft.com/office/drawing/2014/main" id="{566EC88A-6E02-8AE5-5977-74D4FFACE3B3}"/>
              </a:ext>
            </a:extLst>
          </p:cNvPr>
          <p:cNvSpPr/>
          <p:nvPr/>
        </p:nvSpPr>
        <p:spPr>
          <a:xfrm>
            <a:off x="4825504" y="4235158"/>
            <a:ext cx="313559" cy="316800"/>
          </a:xfrm>
          <a:prstGeom prst="verticalScroll">
            <a:avLst/>
          </a:prstGeom>
          <a:solidFill>
            <a:schemeClr val="accent1">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9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rPr>
              <a:t>P</a:t>
            </a:r>
            <a:endParaRPr kumimoji="1" lang="ja-JP" altLang="en-US" sz="9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endParaRPr>
          </a:p>
        </p:txBody>
      </p:sp>
      <p:sp>
        <p:nvSpPr>
          <p:cNvPr id="222" name="スクロール: 縦 221">
            <a:extLst>
              <a:ext uri="{FF2B5EF4-FFF2-40B4-BE49-F238E27FC236}">
                <a16:creationId xmlns:a16="http://schemas.microsoft.com/office/drawing/2014/main" id="{0F6B5407-B565-68F4-A2D1-58696B0A5C90}"/>
              </a:ext>
            </a:extLst>
          </p:cNvPr>
          <p:cNvSpPr/>
          <p:nvPr/>
        </p:nvSpPr>
        <p:spPr>
          <a:xfrm>
            <a:off x="7238586" y="3916713"/>
            <a:ext cx="313559" cy="316800"/>
          </a:xfrm>
          <a:prstGeom prst="verticalScroll">
            <a:avLst/>
          </a:prstGeom>
          <a:solidFill>
            <a:schemeClr val="accent1">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9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rPr>
              <a:t>P</a:t>
            </a:r>
            <a:endParaRPr kumimoji="1" lang="ja-JP" altLang="en-US" sz="9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endParaRPr>
          </a:p>
        </p:txBody>
      </p:sp>
      <p:sp>
        <p:nvSpPr>
          <p:cNvPr id="223" name="正方形/長方形 222">
            <a:extLst>
              <a:ext uri="{FF2B5EF4-FFF2-40B4-BE49-F238E27FC236}">
                <a16:creationId xmlns:a16="http://schemas.microsoft.com/office/drawing/2014/main" id="{0D1D87D8-48B3-1B5A-97DF-F83877147B05}"/>
              </a:ext>
            </a:extLst>
          </p:cNvPr>
          <p:cNvSpPr/>
          <p:nvPr/>
        </p:nvSpPr>
        <p:spPr>
          <a:xfrm>
            <a:off x="479129" y="1751441"/>
            <a:ext cx="198000" cy="19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rPr>
              <a:t>A</a:t>
            </a:r>
          </a:p>
        </p:txBody>
      </p:sp>
      <p:sp>
        <p:nvSpPr>
          <p:cNvPr id="224" name="正方形/長方形 223">
            <a:extLst>
              <a:ext uri="{FF2B5EF4-FFF2-40B4-BE49-F238E27FC236}">
                <a16:creationId xmlns:a16="http://schemas.microsoft.com/office/drawing/2014/main" id="{5EEA382C-69EF-7158-D200-01AF389763A9}"/>
              </a:ext>
            </a:extLst>
          </p:cNvPr>
          <p:cNvSpPr/>
          <p:nvPr/>
        </p:nvSpPr>
        <p:spPr>
          <a:xfrm>
            <a:off x="479129" y="2387061"/>
            <a:ext cx="198000" cy="19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ja-JP" sz="900" kern="1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B</a:t>
            </a:r>
            <a:endParaRPr lang="en-US"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25" name="正方形/長方形 224">
            <a:extLst>
              <a:ext uri="{FF2B5EF4-FFF2-40B4-BE49-F238E27FC236}">
                <a16:creationId xmlns:a16="http://schemas.microsoft.com/office/drawing/2014/main" id="{89C21983-7C95-3F4B-3F74-8F0D7BEA0C84}"/>
              </a:ext>
            </a:extLst>
          </p:cNvPr>
          <p:cNvSpPr/>
          <p:nvPr/>
        </p:nvSpPr>
        <p:spPr>
          <a:xfrm>
            <a:off x="479129" y="3657667"/>
            <a:ext cx="198000" cy="19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ja-JP" sz="900" kern="1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C</a:t>
            </a:r>
            <a:endParaRPr lang="en-US" altLang="ja-JP" sz="900" kern="100" dirty="0">
              <a:solidFill>
                <a:sysClr val="windowText" lastClr="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27" name="直線コネクタ 226">
            <a:extLst>
              <a:ext uri="{FF2B5EF4-FFF2-40B4-BE49-F238E27FC236}">
                <a16:creationId xmlns:a16="http://schemas.microsoft.com/office/drawing/2014/main" id="{BD2ED8C2-1945-7971-2D9A-4566B021C484}"/>
              </a:ext>
            </a:extLst>
          </p:cNvPr>
          <p:cNvCxnSpPr>
            <a:cxnSpLocks/>
          </p:cNvCxnSpPr>
          <p:nvPr/>
        </p:nvCxnSpPr>
        <p:spPr>
          <a:xfrm>
            <a:off x="2871719" y="1029073"/>
            <a:ext cx="0" cy="35623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E9FC8944-8FE5-F4A3-44DA-08BC9C01C407}"/>
              </a:ext>
            </a:extLst>
          </p:cNvPr>
          <p:cNvCxnSpPr>
            <a:cxnSpLocks/>
          </p:cNvCxnSpPr>
          <p:nvPr/>
        </p:nvCxnSpPr>
        <p:spPr>
          <a:xfrm>
            <a:off x="5331472" y="1029073"/>
            <a:ext cx="0" cy="35623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線矢印コネクタ 229">
            <a:extLst>
              <a:ext uri="{FF2B5EF4-FFF2-40B4-BE49-F238E27FC236}">
                <a16:creationId xmlns:a16="http://schemas.microsoft.com/office/drawing/2014/main" id="{E0F678CA-E856-9AAD-B973-13FB54A45E57}"/>
              </a:ext>
            </a:extLst>
          </p:cNvPr>
          <p:cNvCxnSpPr>
            <a:stCxn id="214" idx="3"/>
            <a:endCxn id="201" idx="1"/>
          </p:cNvCxnSpPr>
          <p:nvPr/>
        </p:nvCxnSpPr>
        <p:spPr>
          <a:xfrm>
            <a:off x="2645737" y="2486696"/>
            <a:ext cx="555031" cy="31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1" name="直線矢印コネクタ 230">
            <a:extLst>
              <a:ext uri="{FF2B5EF4-FFF2-40B4-BE49-F238E27FC236}">
                <a16:creationId xmlns:a16="http://schemas.microsoft.com/office/drawing/2014/main" id="{0908A720-14EC-2217-23AE-FFC49412C0D4}"/>
              </a:ext>
            </a:extLst>
          </p:cNvPr>
          <p:cNvCxnSpPr>
            <a:cxnSpLocks/>
            <a:stCxn id="215" idx="3"/>
            <a:endCxn id="201" idx="1"/>
          </p:cNvCxnSpPr>
          <p:nvPr/>
        </p:nvCxnSpPr>
        <p:spPr>
          <a:xfrm flipV="1">
            <a:off x="2645737" y="2803871"/>
            <a:ext cx="555031" cy="318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4" name="直線矢印コネクタ 233">
            <a:extLst>
              <a:ext uri="{FF2B5EF4-FFF2-40B4-BE49-F238E27FC236}">
                <a16:creationId xmlns:a16="http://schemas.microsoft.com/office/drawing/2014/main" id="{A2443494-843E-0AE8-5A95-9DB3CBCCA6B0}"/>
              </a:ext>
            </a:extLst>
          </p:cNvPr>
          <p:cNvCxnSpPr>
            <a:cxnSpLocks/>
            <a:stCxn id="218" idx="3"/>
            <a:endCxn id="207" idx="1"/>
          </p:cNvCxnSpPr>
          <p:nvPr/>
        </p:nvCxnSpPr>
        <p:spPr>
          <a:xfrm flipV="1">
            <a:off x="2645737" y="3756667"/>
            <a:ext cx="555031" cy="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7" name="直線矢印コネクタ 236">
            <a:extLst>
              <a:ext uri="{FF2B5EF4-FFF2-40B4-BE49-F238E27FC236}">
                <a16:creationId xmlns:a16="http://schemas.microsoft.com/office/drawing/2014/main" id="{4FF9B72C-633A-12C0-3F17-0C1B4F20035F}"/>
              </a:ext>
            </a:extLst>
          </p:cNvPr>
          <p:cNvCxnSpPr>
            <a:cxnSpLocks/>
            <a:stCxn id="219" idx="3"/>
            <a:endCxn id="208" idx="1"/>
          </p:cNvCxnSpPr>
          <p:nvPr/>
        </p:nvCxnSpPr>
        <p:spPr>
          <a:xfrm flipV="1">
            <a:off x="2645737" y="4393558"/>
            <a:ext cx="555031" cy="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0" name="直線矢印コネクタ 239">
            <a:extLst>
              <a:ext uri="{FF2B5EF4-FFF2-40B4-BE49-F238E27FC236}">
                <a16:creationId xmlns:a16="http://schemas.microsoft.com/office/drawing/2014/main" id="{D46B9F59-BA35-EDD8-C69D-88E8EC476858}"/>
              </a:ext>
            </a:extLst>
          </p:cNvPr>
          <p:cNvCxnSpPr>
            <a:cxnSpLocks/>
            <a:stCxn id="221" idx="3"/>
            <a:endCxn id="213" idx="1"/>
          </p:cNvCxnSpPr>
          <p:nvPr/>
        </p:nvCxnSpPr>
        <p:spPr>
          <a:xfrm flipV="1">
            <a:off x="5099868" y="4075113"/>
            <a:ext cx="559608" cy="318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直線矢印コネクタ 242">
            <a:extLst>
              <a:ext uri="{FF2B5EF4-FFF2-40B4-BE49-F238E27FC236}">
                <a16:creationId xmlns:a16="http://schemas.microsoft.com/office/drawing/2014/main" id="{9E4F212D-86CB-0943-F043-228B33C061AB}"/>
              </a:ext>
            </a:extLst>
          </p:cNvPr>
          <p:cNvCxnSpPr>
            <a:cxnSpLocks/>
            <a:stCxn id="220" idx="3"/>
            <a:endCxn id="213" idx="1"/>
          </p:cNvCxnSpPr>
          <p:nvPr/>
        </p:nvCxnSpPr>
        <p:spPr>
          <a:xfrm>
            <a:off x="5099868" y="3756667"/>
            <a:ext cx="559608" cy="318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6" name="直線矢印コネクタ 245">
            <a:extLst>
              <a:ext uri="{FF2B5EF4-FFF2-40B4-BE49-F238E27FC236}">
                <a16:creationId xmlns:a16="http://schemas.microsoft.com/office/drawing/2014/main" id="{299C42EC-3F6A-14CE-6251-7956C1538BAC}"/>
              </a:ext>
            </a:extLst>
          </p:cNvPr>
          <p:cNvCxnSpPr>
            <a:cxnSpLocks/>
            <a:stCxn id="216" idx="3"/>
            <a:endCxn id="212" idx="1"/>
          </p:cNvCxnSpPr>
          <p:nvPr/>
        </p:nvCxnSpPr>
        <p:spPr>
          <a:xfrm>
            <a:off x="5099868" y="2803871"/>
            <a:ext cx="559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9" name="正方形/長方形 248">
            <a:extLst>
              <a:ext uri="{FF2B5EF4-FFF2-40B4-BE49-F238E27FC236}">
                <a16:creationId xmlns:a16="http://schemas.microsoft.com/office/drawing/2014/main" id="{79C7B53C-3395-F1DD-09BD-08216FF7B97E}"/>
              </a:ext>
            </a:extLst>
          </p:cNvPr>
          <p:cNvSpPr/>
          <p:nvPr/>
        </p:nvSpPr>
        <p:spPr>
          <a:xfrm>
            <a:off x="6919251" y="4943475"/>
            <a:ext cx="987502" cy="535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a:solidFill>
                  <a:schemeClr val="tx1"/>
                </a:solidFill>
                <a:latin typeface="Meiryo UI" panose="020B0604030504040204" pitchFamily="50" charset="-128"/>
                <a:ea typeface="Meiryo UI" panose="020B0604030504040204" pitchFamily="50" charset="-128"/>
              </a:rPr>
              <a:t>T</a:t>
            </a:r>
            <a:r>
              <a:rPr lang="ja-JP" altLang="en-US" sz="900" dirty="0">
                <a:solidFill>
                  <a:schemeClr val="tx1"/>
                </a:solidFill>
                <a:latin typeface="Meiryo UI" panose="020B0604030504040204" pitchFamily="50" charset="-128"/>
                <a:ea typeface="Meiryo UI" panose="020B0604030504040204" pitchFamily="50" charset="-128"/>
              </a:rPr>
              <a:t>：テスト印刷</a:t>
            </a:r>
            <a:endParaRPr lang="en-US" altLang="ja-JP" sz="900" dirty="0">
              <a:solidFill>
                <a:schemeClr val="tx1"/>
              </a:solidFill>
              <a:latin typeface="Meiryo UI" panose="020B0604030504040204" pitchFamily="50" charset="-128"/>
              <a:ea typeface="Meiryo UI" panose="020B0604030504040204" pitchFamily="50" charset="-128"/>
            </a:endParaRPr>
          </a:p>
          <a:p>
            <a:r>
              <a:rPr lang="en-US" altLang="ja-JP" sz="900" dirty="0">
                <a:solidFill>
                  <a:schemeClr val="tx1"/>
                </a:solidFill>
                <a:latin typeface="Meiryo UI" panose="020B0604030504040204" pitchFamily="50" charset="-128"/>
                <a:ea typeface="Meiryo UI" panose="020B0604030504040204" pitchFamily="50" charset="-128"/>
              </a:rPr>
              <a:t>P</a:t>
            </a:r>
            <a:r>
              <a:rPr lang="ja-JP" altLang="en-US" sz="900" dirty="0">
                <a:solidFill>
                  <a:schemeClr val="tx1"/>
                </a:solidFill>
                <a:latin typeface="Meiryo UI" panose="020B0604030504040204" pitchFamily="50" charset="-128"/>
                <a:ea typeface="Meiryo UI" panose="020B0604030504040204" pitchFamily="50" charset="-128"/>
              </a:rPr>
              <a:t>：本稼働印刷</a:t>
            </a:r>
            <a:endParaRPr lang="en-US" altLang="ja-JP" sz="9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2059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D3F05518-06E6-9897-369D-32BCC6D4553E}"/>
              </a:ext>
            </a:extLst>
          </p:cNvPr>
          <p:cNvPicPr>
            <a:picLocks noChangeAspect="1"/>
          </p:cNvPicPr>
          <p:nvPr/>
        </p:nvPicPr>
        <p:blipFill>
          <a:blip r:embed="rId2"/>
          <a:stretch>
            <a:fillRect/>
          </a:stretch>
        </p:blipFill>
        <p:spPr>
          <a:xfrm>
            <a:off x="7528719" y="3123406"/>
            <a:ext cx="6372225" cy="4029075"/>
          </a:xfrm>
          <a:prstGeom prst="rect">
            <a:avLst/>
          </a:prstGeom>
        </p:spPr>
      </p:pic>
      <p:sp>
        <p:nvSpPr>
          <p:cNvPr id="3" name="正方形/長方形 2">
            <a:extLst>
              <a:ext uri="{FF2B5EF4-FFF2-40B4-BE49-F238E27FC236}">
                <a16:creationId xmlns:a16="http://schemas.microsoft.com/office/drawing/2014/main" id="{78387446-0793-D4BB-2577-05FC1E327547}"/>
              </a:ext>
            </a:extLst>
          </p:cNvPr>
          <p:cNvSpPr/>
          <p:nvPr/>
        </p:nvSpPr>
        <p:spPr>
          <a:xfrm>
            <a:off x="7880804" y="6179912"/>
            <a:ext cx="1491796" cy="2685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57380CA6-247C-9D0F-DB70-CC81452A5AD1}"/>
              </a:ext>
            </a:extLst>
          </p:cNvPr>
          <p:cNvSpPr/>
          <p:nvPr/>
        </p:nvSpPr>
        <p:spPr>
          <a:xfrm>
            <a:off x="11719379" y="6179912"/>
            <a:ext cx="1491796" cy="2685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404D3A59-3DC8-15CB-1210-36E1528BD830}"/>
              </a:ext>
            </a:extLst>
          </p:cNvPr>
          <p:cNvCxnSpPr>
            <a:stCxn id="3" idx="3"/>
            <a:endCxn id="4" idx="1"/>
          </p:cNvCxnSpPr>
          <p:nvPr/>
        </p:nvCxnSpPr>
        <p:spPr>
          <a:xfrm>
            <a:off x="9372600" y="6314169"/>
            <a:ext cx="234677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54DCC02F-1AF3-CB08-B90B-DF1B1054D404}"/>
              </a:ext>
            </a:extLst>
          </p:cNvPr>
          <p:cNvSpPr/>
          <p:nvPr/>
        </p:nvSpPr>
        <p:spPr>
          <a:xfrm>
            <a:off x="509587" y="605633"/>
            <a:ext cx="6824663"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スライド５のハンズオン</a:t>
            </a:r>
          </a:p>
        </p:txBody>
      </p:sp>
      <p:sp>
        <p:nvSpPr>
          <p:cNvPr id="8" name="正方形/長方形 7">
            <a:extLst>
              <a:ext uri="{FF2B5EF4-FFF2-40B4-BE49-F238E27FC236}">
                <a16:creationId xmlns:a16="http://schemas.microsoft.com/office/drawing/2014/main" id="{08D0055C-16D0-42BF-AC37-A56BB2096A9D}"/>
              </a:ext>
            </a:extLst>
          </p:cNvPr>
          <p:cNvSpPr/>
          <p:nvPr/>
        </p:nvSpPr>
        <p:spPr>
          <a:xfrm>
            <a:off x="509587" y="1371601"/>
            <a:ext cx="5860650" cy="2609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2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rPr>
              <a:t>指定したサーバーがダウンしていたり、利用できない場合に使用されるべきサーバーです。</a:t>
            </a:r>
          </a:p>
          <a:p>
            <a:endParaRPr lang="ja-JP" altLang="en-US" sz="12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endParaRPr>
          </a:p>
          <a:p>
            <a:r>
              <a:rPr lang="ja-JP" altLang="en-US" sz="12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rPr>
              <a:t>新しい印刷要求は、例えば、代替サーバーによって処理されます。</a:t>
            </a:r>
          </a:p>
          <a:p>
            <a:endParaRPr lang="ja-JP" altLang="en-US" sz="12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endParaRPr>
          </a:p>
          <a:p>
            <a:r>
              <a:rPr lang="ja-JP" altLang="en-US" sz="12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rPr>
              <a:t>ロードバランシングが有効な場合、負荷は2つのサーバー間で分散されます。</a:t>
            </a:r>
            <a:endParaRPr lang="en-US" altLang="ja-JP" sz="12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endParaRPr>
          </a:p>
          <a:p>
            <a:endParaRPr lang="en-US" altLang="ja-JP" sz="12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endParaRPr>
          </a:p>
          <a:p>
            <a:r>
              <a:rPr lang="ja-JP" altLang="en-US" sz="12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rPr>
              <a:t>「</a:t>
            </a:r>
            <a:r>
              <a:rPr lang="en-US" altLang="ja-JP" sz="12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rPr>
              <a:t>Allow load balancing</a:t>
            </a:r>
            <a:r>
              <a:rPr lang="ja-JP" altLang="en-US" sz="12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rPr>
              <a:t>」にチェックを入れます。次に「</a:t>
            </a:r>
            <a:r>
              <a:rPr lang="en-US" altLang="ja-JP" sz="12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rPr>
              <a:t>Alt. server</a:t>
            </a:r>
            <a:r>
              <a:rPr lang="ja-JP" altLang="en-US" sz="12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rPr>
              <a:t>」にて先程作成した</a:t>
            </a:r>
            <a:r>
              <a:rPr lang="en-US" altLang="ja-JP" sz="12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rPr>
              <a:t>Logical server</a:t>
            </a:r>
            <a:r>
              <a:rPr lang="ja-JP" altLang="en-US" sz="1200" dirty="0">
                <a:ln w="0"/>
                <a:solidFill>
                  <a:schemeClr val="tx1"/>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rPr>
              <a:t>を入力します。</a:t>
            </a:r>
          </a:p>
          <a:p>
            <a:endParaRPr kumimoji="1" lang="ja-JP" alt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5599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971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5708113-268F-97FA-27B9-1E7ED81FE9A9}"/>
              </a:ext>
            </a:extLst>
          </p:cNvPr>
          <p:cNvPicPr>
            <a:picLocks noChangeAspect="1"/>
          </p:cNvPicPr>
          <p:nvPr/>
        </p:nvPicPr>
        <p:blipFill>
          <a:blip r:embed="rId2"/>
          <a:stretch>
            <a:fillRect/>
          </a:stretch>
        </p:blipFill>
        <p:spPr>
          <a:xfrm>
            <a:off x="6804819" y="2971006"/>
            <a:ext cx="6372225" cy="4029075"/>
          </a:xfrm>
          <a:prstGeom prst="rect">
            <a:avLst/>
          </a:prstGeom>
        </p:spPr>
      </p:pic>
      <p:sp>
        <p:nvSpPr>
          <p:cNvPr id="4" name="正方形/長方形 3">
            <a:extLst>
              <a:ext uri="{FF2B5EF4-FFF2-40B4-BE49-F238E27FC236}">
                <a16:creationId xmlns:a16="http://schemas.microsoft.com/office/drawing/2014/main" id="{BEAA1709-8446-8D0F-8F59-95F00B7B2835}"/>
              </a:ext>
            </a:extLst>
          </p:cNvPr>
          <p:cNvSpPr/>
          <p:nvPr/>
        </p:nvSpPr>
        <p:spPr>
          <a:xfrm>
            <a:off x="509587" y="605633"/>
            <a:ext cx="6824663"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スライド６のハンズオン</a:t>
            </a:r>
          </a:p>
        </p:txBody>
      </p:sp>
      <p:sp>
        <p:nvSpPr>
          <p:cNvPr id="5" name="正方形/長方形 4">
            <a:extLst>
              <a:ext uri="{FF2B5EF4-FFF2-40B4-BE49-F238E27FC236}">
                <a16:creationId xmlns:a16="http://schemas.microsoft.com/office/drawing/2014/main" id="{BA7A85FC-3551-3762-F2A7-FDEA2CB07BD9}"/>
              </a:ext>
            </a:extLst>
          </p:cNvPr>
          <p:cNvSpPr/>
          <p:nvPr/>
        </p:nvSpPr>
        <p:spPr>
          <a:xfrm>
            <a:off x="9369652" y="3970112"/>
            <a:ext cx="307748" cy="3161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5DF1C1D0-D57A-7C69-1B71-4F39805958A4}"/>
              </a:ext>
            </a:extLst>
          </p:cNvPr>
          <p:cNvSpPr/>
          <p:nvPr/>
        </p:nvSpPr>
        <p:spPr>
          <a:xfrm>
            <a:off x="509587" y="1371601"/>
            <a:ext cx="5860650" cy="2609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a:t>
            </a:r>
            <a:r>
              <a:rPr kumimoji="1" lang="en-US" altLang="ja-JP" dirty="0">
                <a:ln w="0"/>
                <a:solidFill>
                  <a:schemeClr val="tx1"/>
                </a:solidFill>
              </a:rPr>
              <a:t>transport</a:t>
            </a:r>
            <a:r>
              <a:rPr kumimoji="1" lang="ja-JP" altLang="en-US" dirty="0">
                <a:ln w="0"/>
                <a:solidFill>
                  <a:schemeClr val="tx1"/>
                </a:solidFill>
              </a:rPr>
              <a:t>」をクリックします。</a:t>
            </a:r>
          </a:p>
        </p:txBody>
      </p:sp>
    </p:spTree>
    <p:extLst>
      <p:ext uri="{BB962C8B-B14F-4D97-AF65-F5344CB8AC3E}">
        <p14:creationId xmlns:p14="http://schemas.microsoft.com/office/powerpoint/2010/main" val="362506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E77A68A-D40F-DB7A-706B-640A12808D8C}"/>
              </a:ext>
            </a:extLst>
          </p:cNvPr>
          <p:cNvPicPr>
            <a:picLocks noChangeAspect="1"/>
          </p:cNvPicPr>
          <p:nvPr/>
        </p:nvPicPr>
        <p:blipFill>
          <a:blip r:embed="rId2"/>
          <a:stretch>
            <a:fillRect/>
          </a:stretch>
        </p:blipFill>
        <p:spPr>
          <a:xfrm>
            <a:off x="4847431" y="3728244"/>
            <a:ext cx="4705350" cy="1543050"/>
          </a:xfrm>
          <a:prstGeom prst="rect">
            <a:avLst/>
          </a:prstGeom>
        </p:spPr>
      </p:pic>
      <p:sp>
        <p:nvSpPr>
          <p:cNvPr id="4" name="正方形/長方形 3">
            <a:extLst>
              <a:ext uri="{FF2B5EF4-FFF2-40B4-BE49-F238E27FC236}">
                <a16:creationId xmlns:a16="http://schemas.microsoft.com/office/drawing/2014/main" id="{820E6CF5-7227-E01D-DD76-323758CBCAF6}"/>
              </a:ext>
            </a:extLst>
          </p:cNvPr>
          <p:cNvSpPr/>
          <p:nvPr/>
        </p:nvSpPr>
        <p:spPr>
          <a:xfrm>
            <a:off x="509587" y="1371601"/>
            <a:ext cx="5860650" cy="1914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サーバーの定義はインポート後に処理する必要があるかもしれません。というメッセージが表示されるので「</a:t>
            </a:r>
            <a:r>
              <a:rPr kumimoji="1" lang="en-US" altLang="ja-JP" dirty="0">
                <a:ln w="0"/>
                <a:solidFill>
                  <a:schemeClr val="tx1"/>
                </a:solidFill>
              </a:rPr>
              <a:t>Continue</a:t>
            </a:r>
            <a:r>
              <a:rPr kumimoji="1" lang="ja-JP" altLang="en-US" dirty="0">
                <a:ln w="0"/>
                <a:solidFill>
                  <a:schemeClr val="tx1"/>
                </a:solidFill>
              </a:rPr>
              <a:t>」をクリックして閉じます。</a:t>
            </a:r>
          </a:p>
        </p:txBody>
      </p:sp>
      <p:sp>
        <p:nvSpPr>
          <p:cNvPr id="5" name="正方形/長方形 4">
            <a:extLst>
              <a:ext uri="{FF2B5EF4-FFF2-40B4-BE49-F238E27FC236}">
                <a16:creationId xmlns:a16="http://schemas.microsoft.com/office/drawing/2014/main" id="{B8F85096-E763-2AC8-7C75-60856E70FE98}"/>
              </a:ext>
            </a:extLst>
          </p:cNvPr>
          <p:cNvSpPr/>
          <p:nvPr/>
        </p:nvSpPr>
        <p:spPr>
          <a:xfrm>
            <a:off x="9017227" y="4922612"/>
            <a:ext cx="307748" cy="3161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33973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1241CF4-7C86-BB2D-F0FC-5D2D81C41C92}"/>
              </a:ext>
            </a:extLst>
          </p:cNvPr>
          <p:cNvPicPr>
            <a:picLocks noChangeAspect="1"/>
          </p:cNvPicPr>
          <p:nvPr/>
        </p:nvPicPr>
        <p:blipFill>
          <a:blip r:embed="rId2"/>
          <a:stretch>
            <a:fillRect/>
          </a:stretch>
        </p:blipFill>
        <p:spPr>
          <a:xfrm>
            <a:off x="4504531" y="3833019"/>
            <a:ext cx="5391150" cy="1333500"/>
          </a:xfrm>
          <a:prstGeom prst="rect">
            <a:avLst/>
          </a:prstGeom>
        </p:spPr>
      </p:pic>
      <p:sp>
        <p:nvSpPr>
          <p:cNvPr id="4" name="正方形/長方形 3">
            <a:extLst>
              <a:ext uri="{FF2B5EF4-FFF2-40B4-BE49-F238E27FC236}">
                <a16:creationId xmlns:a16="http://schemas.microsoft.com/office/drawing/2014/main" id="{3B1865FD-9CEC-A540-FA86-C3F2997A955E}"/>
              </a:ext>
            </a:extLst>
          </p:cNvPr>
          <p:cNvSpPr/>
          <p:nvPr/>
        </p:nvSpPr>
        <p:spPr>
          <a:xfrm>
            <a:off x="8102827" y="4831331"/>
            <a:ext cx="307748" cy="3161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82ACEBF-0185-B35C-F929-F7D1AE58DE73}"/>
              </a:ext>
            </a:extLst>
          </p:cNvPr>
          <p:cNvSpPr/>
          <p:nvPr/>
        </p:nvSpPr>
        <p:spPr>
          <a:xfrm>
            <a:off x="509587" y="1371601"/>
            <a:ext cx="5860650" cy="1914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a:t>
            </a:r>
            <a:r>
              <a:rPr kumimoji="1" lang="en-US" altLang="ja-JP" dirty="0">
                <a:ln w="0"/>
                <a:solidFill>
                  <a:schemeClr val="tx1"/>
                </a:solidFill>
              </a:rPr>
              <a:t>Create request</a:t>
            </a:r>
            <a:r>
              <a:rPr kumimoji="1" lang="ja-JP" altLang="en-US" dirty="0">
                <a:ln w="0"/>
                <a:solidFill>
                  <a:schemeClr val="tx1"/>
                </a:solidFill>
              </a:rPr>
              <a:t>」をクリックします。</a:t>
            </a:r>
          </a:p>
        </p:txBody>
      </p:sp>
    </p:spTree>
    <p:extLst>
      <p:ext uri="{BB962C8B-B14F-4D97-AF65-F5344CB8AC3E}">
        <p14:creationId xmlns:p14="http://schemas.microsoft.com/office/powerpoint/2010/main" val="1327297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1CAFE65-9103-DD60-DDA3-BF76C8F79D4B}"/>
              </a:ext>
            </a:extLst>
          </p:cNvPr>
          <p:cNvPicPr>
            <a:picLocks noChangeAspect="1"/>
          </p:cNvPicPr>
          <p:nvPr/>
        </p:nvPicPr>
        <p:blipFill>
          <a:blip r:embed="rId2"/>
          <a:stretch>
            <a:fillRect/>
          </a:stretch>
        </p:blipFill>
        <p:spPr>
          <a:xfrm>
            <a:off x="6638131" y="2270919"/>
            <a:ext cx="6457950" cy="3638550"/>
          </a:xfrm>
          <a:prstGeom prst="rect">
            <a:avLst/>
          </a:prstGeom>
        </p:spPr>
      </p:pic>
      <p:sp>
        <p:nvSpPr>
          <p:cNvPr id="4" name="正方形/長方形 3">
            <a:extLst>
              <a:ext uri="{FF2B5EF4-FFF2-40B4-BE49-F238E27FC236}">
                <a16:creationId xmlns:a16="http://schemas.microsoft.com/office/drawing/2014/main" id="{9B3F3CCD-71E9-6F71-239E-F74ECB8D3C04}"/>
              </a:ext>
            </a:extLst>
          </p:cNvPr>
          <p:cNvSpPr/>
          <p:nvPr/>
        </p:nvSpPr>
        <p:spPr>
          <a:xfrm>
            <a:off x="8242754" y="2731862"/>
            <a:ext cx="1491796" cy="2685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F4F75007-027A-2706-73A9-65B567468098}"/>
              </a:ext>
            </a:extLst>
          </p:cNvPr>
          <p:cNvSpPr/>
          <p:nvPr/>
        </p:nvSpPr>
        <p:spPr>
          <a:xfrm>
            <a:off x="11934825" y="5598887"/>
            <a:ext cx="333375" cy="2685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コネクタ: カギ線 11">
            <a:extLst>
              <a:ext uri="{FF2B5EF4-FFF2-40B4-BE49-F238E27FC236}">
                <a16:creationId xmlns:a16="http://schemas.microsoft.com/office/drawing/2014/main" id="{C44C1101-BCE3-AC68-8F67-353E11A3A4E4}"/>
              </a:ext>
            </a:extLst>
          </p:cNvPr>
          <p:cNvCxnSpPr>
            <a:stCxn id="4" idx="2"/>
            <a:endCxn id="5" idx="1"/>
          </p:cNvCxnSpPr>
          <p:nvPr/>
        </p:nvCxnSpPr>
        <p:spPr>
          <a:xfrm rot="16200000" flipH="1">
            <a:off x="9095354" y="2893672"/>
            <a:ext cx="2732769" cy="294617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A5C652F7-B8DD-0E5F-B0A4-13411302FF73}"/>
              </a:ext>
            </a:extLst>
          </p:cNvPr>
          <p:cNvSpPr/>
          <p:nvPr/>
        </p:nvSpPr>
        <p:spPr>
          <a:xfrm>
            <a:off x="509587" y="1371601"/>
            <a:ext cx="5860650" cy="1914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a:t>
            </a:r>
            <a:r>
              <a:rPr kumimoji="1" lang="en-US" altLang="ja-JP" dirty="0">
                <a:ln w="0"/>
                <a:solidFill>
                  <a:schemeClr val="tx1"/>
                </a:solidFill>
              </a:rPr>
              <a:t>Short Description</a:t>
            </a:r>
            <a:r>
              <a:rPr kumimoji="1" lang="ja-JP" altLang="en-US" dirty="0">
                <a:ln w="0"/>
                <a:solidFill>
                  <a:schemeClr val="tx1"/>
                </a:solidFill>
              </a:rPr>
              <a:t>」を入力し、「</a:t>
            </a:r>
            <a:r>
              <a:rPr kumimoji="1" lang="en-US" altLang="ja-JP" dirty="0">
                <a:ln w="0"/>
                <a:solidFill>
                  <a:schemeClr val="tx1"/>
                </a:solidFill>
              </a:rPr>
              <a:t>Save</a:t>
            </a:r>
            <a:r>
              <a:rPr kumimoji="1" lang="ja-JP" altLang="en-US" dirty="0">
                <a:ln w="0"/>
                <a:solidFill>
                  <a:schemeClr val="tx1"/>
                </a:solidFill>
              </a:rPr>
              <a:t>」をクリックします。</a:t>
            </a:r>
          </a:p>
        </p:txBody>
      </p:sp>
    </p:spTree>
    <p:extLst>
      <p:ext uri="{BB962C8B-B14F-4D97-AF65-F5344CB8AC3E}">
        <p14:creationId xmlns:p14="http://schemas.microsoft.com/office/powerpoint/2010/main" val="302190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B7807F3-6731-BE3F-4E17-15AFA330EDC4}"/>
              </a:ext>
            </a:extLst>
          </p:cNvPr>
          <p:cNvPicPr>
            <a:picLocks noChangeAspect="1"/>
          </p:cNvPicPr>
          <p:nvPr/>
        </p:nvPicPr>
        <p:blipFill>
          <a:blip r:embed="rId2"/>
          <a:stretch>
            <a:fillRect/>
          </a:stretch>
        </p:blipFill>
        <p:spPr>
          <a:xfrm>
            <a:off x="4504531" y="3833019"/>
            <a:ext cx="5391150" cy="1333500"/>
          </a:xfrm>
          <a:prstGeom prst="rect">
            <a:avLst/>
          </a:prstGeom>
        </p:spPr>
      </p:pic>
      <p:sp>
        <p:nvSpPr>
          <p:cNvPr id="4" name="正方形/長方形 3">
            <a:extLst>
              <a:ext uri="{FF2B5EF4-FFF2-40B4-BE49-F238E27FC236}">
                <a16:creationId xmlns:a16="http://schemas.microsoft.com/office/drawing/2014/main" id="{686256E0-5581-6272-6E03-2E7E77FA10F2}"/>
              </a:ext>
            </a:extLst>
          </p:cNvPr>
          <p:cNvSpPr/>
          <p:nvPr/>
        </p:nvSpPr>
        <p:spPr>
          <a:xfrm>
            <a:off x="509587" y="1371601"/>
            <a:ext cx="5860650" cy="1914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a:t>
            </a:r>
            <a:r>
              <a:rPr kumimoji="1" lang="en-US" altLang="ja-JP" dirty="0">
                <a:ln w="0"/>
                <a:solidFill>
                  <a:schemeClr val="tx1"/>
                </a:solidFill>
              </a:rPr>
              <a:t>Request</a:t>
            </a:r>
            <a:r>
              <a:rPr kumimoji="1" lang="ja-JP" altLang="en-US" dirty="0">
                <a:ln w="0"/>
                <a:solidFill>
                  <a:schemeClr val="tx1"/>
                </a:solidFill>
              </a:rPr>
              <a:t>」の番号が新しくなっていることを確認し、「</a:t>
            </a:r>
            <a:r>
              <a:rPr kumimoji="1" lang="en-US" altLang="ja-JP" dirty="0">
                <a:ln w="0"/>
                <a:solidFill>
                  <a:schemeClr val="tx1"/>
                </a:solidFill>
              </a:rPr>
              <a:t>Continue</a:t>
            </a:r>
            <a:r>
              <a:rPr kumimoji="1" lang="ja-JP" altLang="en-US" dirty="0">
                <a:ln w="0"/>
                <a:solidFill>
                  <a:schemeClr val="tx1"/>
                </a:solidFill>
              </a:rPr>
              <a:t>」をクリックします。</a:t>
            </a:r>
          </a:p>
        </p:txBody>
      </p:sp>
      <p:sp>
        <p:nvSpPr>
          <p:cNvPr id="5" name="正方形/長方形 4">
            <a:extLst>
              <a:ext uri="{FF2B5EF4-FFF2-40B4-BE49-F238E27FC236}">
                <a16:creationId xmlns:a16="http://schemas.microsoft.com/office/drawing/2014/main" id="{912578CE-72E5-20B6-D7ED-3C604222160B}"/>
              </a:ext>
            </a:extLst>
          </p:cNvPr>
          <p:cNvSpPr/>
          <p:nvPr/>
        </p:nvSpPr>
        <p:spPr>
          <a:xfrm>
            <a:off x="7677150" y="4869431"/>
            <a:ext cx="333375" cy="2685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03105482-7CD6-1C53-224A-139CE60672F1}"/>
              </a:ext>
            </a:extLst>
          </p:cNvPr>
          <p:cNvSpPr/>
          <p:nvPr/>
        </p:nvSpPr>
        <p:spPr>
          <a:xfrm>
            <a:off x="6128204" y="4289312"/>
            <a:ext cx="986971" cy="2685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コネクタ: カギ線 6">
            <a:extLst>
              <a:ext uri="{FF2B5EF4-FFF2-40B4-BE49-F238E27FC236}">
                <a16:creationId xmlns:a16="http://schemas.microsoft.com/office/drawing/2014/main" id="{4128F859-C98B-4090-1155-DBFCC787FB73}"/>
              </a:ext>
            </a:extLst>
          </p:cNvPr>
          <p:cNvCxnSpPr>
            <a:cxnSpLocks/>
            <a:stCxn id="6" idx="2"/>
          </p:cNvCxnSpPr>
          <p:nvPr/>
        </p:nvCxnSpPr>
        <p:spPr>
          <a:xfrm rot="16200000" flipH="1">
            <a:off x="6942308" y="4237207"/>
            <a:ext cx="414225" cy="105546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258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4A9884A-137C-2AF5-8B41-40FEF95BA93C}"/>
              </a:ext>
            </a:extLst>
          </p:cNvPr>
          <p:cNvPicPr>
            <a:picLocks noChangeAspect="1"/>
          </p:cNvPicPr>
          <p:nvPr/>
        </p:nvPicPr>
        <p:blipFill>
          <a:blip r:embed="rId2"/>
          <a:stretch>
            <a:fillRect/>
          </a:stretch>
        </p:blipFill>
        <p:spPr>
          <a:xfrm>
            <a:off x="4013994" y="2485231"/>
            <a:ext cx="6372225" cy="4029075"/>
          </a:xfrm>
          <a:prstGeom prst="rect">
            <a:avLst/>
          </a:prstGeom>
        </p:spPr>
      </p:pic>
    </p:spTree>
    <p:extLst>
      <p:ext uri="{BB962C8B-B14F-4D97-AF65-F5344CB8AC3E}">
        <p14:creationId xmlns:p14="http://schemas.microsoft.com/office/powerpoint/2010/main" val="3436764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A75FC5B-08D7-3599-EB1C-00D71EA8456B}"/>
              </a:ext>
            </a:extLst>
          </p:cNvPr>
          <p:cNvPicPr>
            <a:picLocks noChangeAspect="1"/>
          </p:cNvPicPr>
          <p:nvPr/>
        </p:nvPicPr>
        <p:blipFill>
          <a:blip r:embed="rId2"/>
          <a:stretch>
            <a:fillRect/>
          </a:stretch>
        </p:blipFill>
        <p:spPr>
          <a:xfrm>
            <a:off x="3880644" y="1766094"/>
            <a:ext cx="6638925" cy="5467350"/>
          </a:xfrm>
          <a:prstGeom prst="rect">
            <a:avLst/>
          </a:prstGeom>
        </p:spPr>
      </p:pic>
      <p:sp>
        <p:nvSpPr>
          <p:cNvPr id="4" name="正方形/長方形 3">
            <a:extLst>
              <a:ext uri="{FF2B5EF4-FFF2-40B4-BE49-F238E27FC236}">
                <a16:creationId xmlns:a16="http://schemas.microsoft.com/office/drawing/2014/main" id="{B96B7AB3-A20C-349E-456C-D8950DB26A98}"/>
              </a:ext>
            </a:extLst>
          </p:cNvPr>
          <p:cNvSpPr/>
          <p:nvPr/>
        </p:nvSpPr>
        <p:spPr>
          <a:xfrm>
            <a:off x="4124325" y="4394087"/>
            <a:ext cx="1638300" cy="2685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74A3F3E-CD0C-102B-8A52-04EEF244BB9D}"/>
              </a:ext>
            </a:extLst>
          </p:cNvPr>
          <p:cNvSpPr/>
          <p:nvPr/>
        </p:nvSpPr>
        <p:spPr>
          <a:xfrm>
            <a:off x="5556704" y="3974987"/>
            <a:ext cx="986971" cy="2685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コネクタ: カギ線 5">
            <a:extLst>
              <a:ext uri="{FF2B5EF4-FFF2-40B4-BE49-F238E27FC236}">
                <a16:creationId xmlns:a16="http://schemas.microsoft.com/office/drawing/2014/main" id="{6CD9B64D-1B5F-DB97-7C7C-DDF66EF05F4F}"/>
              </a:ext>
            </a:extLst>
          </p:cNvPr>
          <p:cNvCxnSpPr>
            <a:cxnSpLocks/>
            <a:stCxn id="5" idx="1"/>
            <a:endCxn id="4" idx="0"/>
          </p:cNvCxnSpPr>
          <p:nvPr/>
        </p:nvCxnSpPr>
        <p:spPr>
          <a:xfrm rot="10800000" flipV="1">
            <a:off x="4943476" y="4109243"/>
            <a:ext cx="613229" cy="28484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DEC74880-1C35-A279-68D9-B273836C5ACD}"/>
              </a:ext>
            </a:extLst>
          </p:cNvPr>
          <p:cNvSpPr/>
          <p:nvPr/>
        </p:nvSpPr>
        <p:spPr>
          <a:xfrm>
            <a:off x="509587" y="1371601"/>
            <a:ext cx="5860650" cy="1914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先程作成されたリクエストの番号を入力し、</a:t>
            </a:r>
            <a:endParaRPr kumimoji="1" lang="en-US" altLang="ja-JP" dirty="0">
              <a:ln w="0"/>
              <a:solidFill>
                <a:schemeClr val="tx1"/>
              </a:solidFill>
            </a:endParaRPr>
          </a:p>
          <a:p>
            <a:r>
              <a:rPr kumimoji="1" lang="ja-JP" altLang="en-US" dirty="0">
                <a:ln w="0"/>
                <a:solidFill>
                  <a:schemeClr val="tx1"/>
                </a:solidFill>
              </a:rPr>
              <a:t>「</a:t>
            </a:r>
            <a:r>
              <a:rPr kumimoji="1" lang="en-US" altLang="ja-JP" dirty="0">
                <a:ln w="0"/>
                <a:solidFill>
                  <a:schemeClr val="tx1"/>
                </a:solidFill>
              </a:rPr>
              <a:t>Display</a:t>
            </a:r>
            <a:r>
              <a:rPr kumimoji="1" lang="ja-JP" altLang="en-US" dirty="0">
                <a:ln w="0"/>
                <a:solidFill>
                  <a:schemeClr val="tx1"/>
                </a:solidFill>
              </a:rPr>
              <a:t>」をクリックします。</a:t>
            </a:r>
          </a:p>
        </p:txBody>
      </p:sp>
    </p:spTree>
    <p:extLst>
      <p:ext uri="{BB962C8B-B14F-4D97-AF65-F5344CB8AC3E}">
        <p14:creationId xmlns:p14="http://schemas.microsoft.com/office/powerpoint/2010/main" val="1061942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DC06A2B-A9E9-7564-5BD0-D88BEB14D88C}"/>
              </a:ext>
            </a:extLst>
          </p:cNvPr>
          <p:cNvPicPr>
            <a:picLocks noChangeAspect="1"/>
          </p:cNvPicPr>
          <p:nvPr/>
        </p:nvPicPr>
        <p:blipFill>
          <a:blip r:embed="rId2"/>
          <a:stretch>
            <a:fillRect/>
          </a:stretch>
        </p:blipFill>
        <p:spPr>
          <a:xfrm>
            <a:off x="3880644" y="2437606"/>
            <a:ext cx="6638925" cy="4124325"/>
          </a:xfrm>
          <a:prstGeom prst="rect">
            <a:avLst/>
          </a:prstGeom>
        </p:spPr>
      </p:pic>
      <p:sp>
        <p:nvSpPr>
          <p:cNvPr id="4" name="正方形/長方形 3">
            <a:extLst>
              <a:ext uri="{FF2B5EF4-FFF2-40B4-BE49-F238E27FC236}">
                <a16:creationId xmlns:a16="http://schemas.microsoft.com/office/drawing/2014/main" id="{81CE1030-0FE0-C973-FABC-5E943C6422AB}"/>
              </a:ext>
            </a:extLst>
          </p:cNvPr>
          <p:cNvSpPr/>
          <p:nvPr/>
        </p:nvSpPr>
        <p:spPr>
          <a:xfrm>
            <a:off x="6486525" y="5451362"/>
            <a:ext cx="1266825" cy="2685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13547AC-DC1F-146E-37F6-A0CBD526B6DC}"/>
              </a:ext>
            </a:extLst>
          </p:cNvPr>
          <p:cNvSpPr/>
          <p:nvPr/>
        </p:nvSpPr>
        <p:spPr>
          <a:xfrm>
            <a:off x="509587" y="1371601"/>
            <a:ext cx="5860650" cy="619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作成した論理サーバーがあることが確認できます。</a:t>
            </a:r>
          </a:p>
        </p:txBody>
      </p:sp>
    </p:spTree>
    <p:extLst>
      <p:ext uri="{BB962C8B-B14F-4D97-AF65-F5344CB8AC3E}">
        <p14:creationId xmlns:p14="http://schemas.microsoft.com/office/powerpoint/2010/main" val="1594095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2A236D6-731C-A462-F935-DD18D755944D}"/>
              </a:ext>
            </a:extLst>
          </p:cNvPr>
          <p:cNvPicPr>
            <a:picLocks noChangeAspect="1"/>
          </p:cNvPicPr>
          <p:nvPr/>
        </p:nvPicPr>
        <p:blipFill>
          <a:blip r:embed="rId2"/>
          <a:stretch>
            <a:fillRect/>
          </a:stretch>
        </p:blipFill>
        <p:spPr>
          <a:xfrm>
            <a:off x="3885406" y="1766094"/>
            <a:ext cx="6629400" cy="5467350"/>
          </a:xfrm>
          <a:prstGeom prst="rect">
            <a:avLst/>
          </a:prstGeom>
        </p:spPr>
      </p:pic>
      <p:sp>
        <p:nvSpPr>
          <p:cNvPr id="2" name="正方形/長方形 1">
            <a:extLst>
              <a:ext uri="{FF2B5EF4-FFF2-40B4-BE49-F238E27FC236}">
                <a16:creationId xmlns:a16="http://schemas.microsoft.com/office/drawing/2014/main" id="{CB0E23FF-8CC9-1211-BCDE-C4A3FCAF505A}"/>
              </a:ext>
            </a:extLst>
          </p:cNvPr>
          <p:cNvSpPr/>
          <p:nvPr/>
        </p:nvSpPr>
        <p:spPr>
          <a:xfrm>
            <a:off x="8686800" y="4143375"/>
            <a:ext cx="866775" cy="3563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4995E9F8-CFBB-FECD-AFF0-BED8385B78AF}"/>
              </a:ext>
            </a:extLst>
          </p:cNvPr>
          <p:cNvSpPr/>
          <p:nvPr/>
        </p:nvSpPr>
        <p:spPr>
          <a:xfrm>
            <a:off x="509587" y="1085851"/>
            <a:ext cx="6824663"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a:t>
            </a:r>
            <a:r>
              <a:rPr kumimoji="1" lang="en-US" altLang="ja-JP" dirty="0">
                <a:solidFill>
                  <a:sysClr val="windowText" lastClr="000000"/>
                </a:solidFill>
              </a:rPr>
              <a:t>SPAD</a:t>
            </a:r>
            <a:r>
              <a:rPr kumimoji="1" lang="ja-JP" altLang="en-US" dirty="0">
                <a:solidFill>
                  <a:sysClr val="windowText" lastClr="000000"/>
                </a:solidFill>
              </a:rPr>
              <a:t>」を実行し、「</a:t>
            </a:r>
            <a:r>
              <a:rPr kumimoji="1" lang="en-US" altLang="ja-JP" dirty="0">
                <a:solidFill>
                  <a:sysClr val="windowText" lastClr="000000"/>
                </a:solidFill>
              </a:rPr>
              <a:t>Display</a:t>
            </a:r>
            <a:r>
              <a:rPr kumimoji="1" lang="ja-JP" altLang="en-US" dirty="0">
                <a:solidFill>
                  <a:sysClr val="windowText" lastClr="000000"/>
                </a:solidFill>
              </a:rPr>
              <a:t>」をクリックします。</a:t>
            </a:r>
          </a:p>
        </p:txBody>
      </p:sp>
      <p:sp>
        <p:nvSpPr>
          <p:cNvPr id="6" name="正方形/長方形 5">
            <a:extLst>
              <a:ext uri="{FF2B5EF4-FFF2-40B4-BE49-F238E27FC236}">
                <a16:creationId xmlns:a16="http://schemas.microsoft.com/office/drawing/2014/main" id="{650E83A7-7DB4-2F38-BF8F-E5A8F529BD1F}"/>
              </a:ext>
            </a:extLst>
          </p:cNvPr>
          <p:cNvSpPr/>
          <p:nvPr/>
        </p:nvSpPr>
        <p:spPr>
          <a:xfrm>
            <a:off x="509587" y="605633"/>
            <a:ext cx="6824663"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スライド３のハンズオン</a:t>
            </a:r>
          </a:p>
        </p:txBody>
      </p:sp>
    </p:spTree>
    <p:extLst>
      <p:ext uri="{BB962C8B-B14F-4D97-AF65-F5344CB8AC3E}">
        <p14:creationId xmlns:p14="http://schemas.microsoft.com/office/powerpoint/2010/main" val="3895550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75F945A-BC34-9858-8A8E-22F0CF177E7B}"/>
              </a:ext>
            </a:extLst>
          </p:cNvPr>
          <p:cNvPicPr>
            <a:picLocks noChangeAspect="1"/>
          </p:cNvPicPr>
          <p:nvPr/>
        </p:nvPicPr>
        <p:blipFill>
          <a:blip r:embed="rId2"/>
          <a:stretch>
            <a:fillRect/>
          </a:stretch>
        </p:blipFill>
        <p:spPr>
          <a:xfrm>
            <a:off x="3342481" y="913606"/>
            <a:ext cx="7715250" cy="7172325"/>
          </a:xfrm>
          <a:prstGeom prst="rect">
            <a:avLst/>
          </a:prstGeom>
        </p:spPr>
      </p:pic>
      <p:sp>
        <p:nvSpPr>
          <p:cNvPr id="4" name="正方形/長方形 3">
            <a:extLst>
              <a:ext uri="{FF2B5EF4-FFF2-40B4-BE49-F238E27FC236}">
                <a16:creationId xmlns:a16="http://schemas.microsoft.com/office/drawing/2014/main" id="{DA3C0243-136B-B8E4-6027-35ACED3E9E44}"/>
              </a:ext>
            </a:extLst>
          </p:cNvPr>
          <p:cNvSpPr/>
          <p:nvPr/>
        </p:nvSpPr>
        <p:spPr>
          <a:xfrm>
            <a:off x="7200106" y="3336812"/>
            <a:ext cx="315119" cy="2685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9436201-648A-7541-F3CF-C67EBA87F55E}"/>
              </a:ext>
            </a:extLst>
          </p:cNvPr>
          <p:cNvSpPr/>
          <p:nvPr/>
        </p:nvSpPr>
        <p:spPr>
          <a:xfrm>
            <a:off x="509587" y="1371600"/>
            <a:ext cx="2452688" cy="2733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論理サーバーをどのように割り当てるのか見ていきます。</a:t>
            </a:r>
            <a:endParaRPr kumimoji="1" lang="en-US" altLang="ja-JP" dirty="0">
              <a:ln w="0"/>
              <a:solidFill>
                <a:schemeClr val="tx1"/>
              </a:solidFill>
            </a:endParaRPr>
          </a:p>
          <a:p>
            <a:r>
              <a:rPr kumimoji="1" lang="ja-JP" altLang="en-US" dirty="0">
                <a:ln w="0"/>
                <a:solidFill>
                  <a:schemeClr val="tx1"/>
                </a:solidFill>
              </a:rPr>
              <a:t>「</a:t>
            </a:r>
            <a:r>
              <a:rPr kumimoji="1" lang="en-US" altLang="ja-JP" dirty="0">
                <a:ln w="0"/>
                <a:solidFill>
                  <a:schemeClr val="tx1"/>
                </a:solidFill>
              </a:rPr>
              <a:t>Spool server</a:t>
            </a:r>
            <a:r>
              <a:rPr kumimoji="1" lang="ja-JP" altLang="en-US" dirty="0">
                <a:ln w="0"/>
                <a:solidFill>
                  <a:schemeClr val="tx1"/>
                </a:solidFill>
              </a:rPr>
              <a:t>」の右のボタンをクリックします。</a:t>
            </a:r>
          </a:p>
        </p:txBody>
      </p:sp>
    </p:spTree>
    <p:extLst>
      <p:ext uri="{BB962C8B-B14F-4D97-AF65-F5344CB8AC3E}">
        <p14:creationId xmlns:p14="http://schemas.microsoft.com/office/powerpoint/2010/main" val="1928982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B702330-9D0E-0116-EF27-CFC42696D19A}"/>
              </a:ext>
            </a:extLst>
          </p:cNvPr>
          <p:cNvPicPr>
            <a:picLocks noChangeAspect="1"/>
          </p:cNvPicPr>
          <p:nvPr/>
        </p:nvPicPr>
        <p:blipFill>
          <a:blip r:embed="rId2"/>
          <a:stretch>
            <a:fillRect/>
          </a:stretch>
        </p:blipFill>
        <p:spPr>
          <a:xfrm>
            <a:off x="4085431" y="3309144"/>
            <a:ext cx="6229350" cy="2381250"/>
          </a:xfrm>
          <a:prstGeom prst="rect">
            <a:avLst/>
          </a:prstGeom>
        </p:spPr>
      </p:pic>
      <p:sp>
        <p:nvSpPr>
          <p:cNvPr id="4" name="正方形/長方形 3">
            <a:extLst>
              <a:ext uri="{FF2B5EF4-FFF2-40B4-BE49-F238E27FC236}">
                <a16:creationId xmlns:a16="http://schemas.microsoft.com/office/drawing/2014/main" id="{1F466500-0490-9F8D-D307-E579911A8F28}"/>
              </a:ext>
            </a:extLst>
          </p:cNvPr>
          <p:cNvSpPr/>
          <p:nvPr/>
        </p:nvSpPr>
        <p:spPr>
          <a:xfrm>
            <a:off x="4133056" y="4461669"/>
            <a:ext cx="1296194" cy="2685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68ADFB70-F3E5-9E67-FBC7-133BCC914FCD}"/>
              </a:ext>
            </a:extLst>
          </p:cNvPr>
          <p:cNvSpPr/>
          <p:nvPr/>
        </p:nvSpPr>
        <p:spPr>
          <a:xfrm>
            <a:off x="509587" y="1371600"/>
            <a:ext cx="2452688" cy="2733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作成した論理サーバーが表示されるので、割り当てたい論理サーバーをダブルクリックします。</a:t>
            </a:r>
          </a:p>
        </p:txBody>
      </p:sp>
    </p:spTree>
    <p:extLst>
      <p:ext uri="{BB962C8B-B14F-4D97-AF65-F5344CB8AC3E}">
        <p14:creationId xmlns:p14="http://schemas.microsoft.com/office/powerpoint/2010/main" val="3104374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1E9B6CAB-21A4-FB6C-0DB0-A76A553C2D09}"/>
              </a:ext>
            </a:extLst>
          </p:cNvPr>
          <p:cNvPicPr>
            <a:picLocks noChangeAspect="1"/>
          </p:cNvPicPr>
          <p:nvPr/>
        </p:nvPicPr>
        <p:blipFill>
          <a:blip r:embed="rId2"/>
          <a:stretch>
            <a:fillRect/>
          </a:stretch>
        </p:blipFill>
        <p:spPr>
          <a:xfrm>
            <a:off x="3342481" y="937419"/>
            <a:ext cx="7715250" cy="7124700"/>
          </a:xfrm>
          <a:prstGeom prst="rect">
            <a:avLst/>
          </a:prstGeom>
        </p:spPr>
      </p:pic>
      <p:sp>
        <p:nvSpPr>
          <p:cNvPr id="7" name="正方形/長方形 6">
            <a:extLst>
              <a:ext uri="{FF2B5EF4-FFF2-40B4-BE49-F238E27FC236}">
                <a16:creationId xmlns:a16="http://schemas.microsoft.com/office/drawing/2014/main" id="{980C5589-EE52-B622-2AC0-77F7B9630AA0}"/>
              </a:ext>
            </a:extLst>
          </p:cNvPr>
          <p:cNvSpPr/>
          <p:nvPr/>
        </p:nvSpPr>
        <p:spPr>
          <a:xfrm>
            <a:off x="5666581" y="3356769"/>
            <a:ext cx="1296194" cy="2685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E81D3D3-7AB5-393A-99CE-5DF886B70475}"/>
              </a:ext>
            </a:extLst>
          </p:cNvPr>
          <p:cNvSpPr/>
          <p:nvPr/>
        </p:nvSpPr>
        <p:spPr>
          <a:xfrm>
            <a:off x="5466556" y="1280319"/>
            <a:ext cx="324644" cy="2685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59ED9413-8B47-E5E2-02D9-4A10B56447E6}"/>
              </a:ext>
            </a:extLst>
          </p:cNvPr>
          <p:cNvCxnSpPr>
            <a:cxnSpLocks/>
            <a:stCxn id="7" idx="0"/>
            <a:endCxn id="8" idx="3"/>
          </p:cNvCxnSpPr>
          <p:nvPr/>
        </p:nvCxnSpPr>
        <p:spPr>
          <a:xfrm rot="16200000" flipV="1">
            <a:off x="5081843" y="2123934"/>
            <a:ext cx="1942193" cy="52347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8399D182-C17A-C018-06E7-249CE02759AD}"/>
              </a:ext>
            </a:extLst>
          </p:cNvPr>
          <p:cNvSpPr/>
          <p:nvPr/>
        </p:nvSpPr>
        <p:spPr>
          <a:xfrm>
            <a:off x="661987" y="1524000"/>
            <a:ext cx="2452688" cy="2733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論理サーバーが表示されたことを確認して、「</a:t>
            </a:r>
            <a:r>
              <a:rPr kumimoji="1" lang="en-US" altLang="ja-JP" dirty="0">
                <a:ln w="0"/>
                <a:solidFill>
                  <a:schemeClr val="tx1"/>
                </a:solidFill>
              </a:rPr>
              <a:t>Save</a:t>
            </a:r>
            <a:r>
              <a:rPr kumimoji="1" lang="ja-JP" altLang="en-US" dirty="0">
                <a:ln w="0"/>
                <a:solidFill>
                  <a:schemeClr val="tx1"/>
                </a:solidFill>
              </a:rPr>
              <a:t>」をクリックします。</a:t>
            </a:r>
          </a:p>
        </p:txBody>
      </p:sp>
    </p:spTree>
    <p:extLst>
      <p:ext uri="{BB962C8B-B14F-4D97-AF65-F5344CB8AC3E}">
        <p14:creationId xmlns:p14="http://schemas.microsoft.com/office/powerpoint/2010/main" val="1933393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00EFEB0-3E0D-25F0-4AFC-400744CD2382}"/>
              </a:ext>
            </a:extLst>
          </p:cNvPr>
          <p:cNvPicPr>
            <a:picLocks noChangeAspect="1"/>
          </p:cNvPicPr>
          <p:nvPr/>
        </p:nvPicPr>
        <p:blipFill>
          <a:blip r:embed="rId2"/>
          <a:stretch>
            <a:fillRect/>
          </a:stretch>
        </p:blipFill>
        <p:spPr>
          <a:xfrm>
            <a:off x="3342481" y="2947194"/>
            <a:ext cx="7715250" cy="3105150"/>
          </a:xfrm>
          <a:prstGeom prst="rect">
            <a:avLst/>
          </a:prstGeom>
        </p:spPr>
      </p:pic>
      <p:sp>
        <p:nvSpPr>
          <p:cNvPr id="4" name="正方形/長方形 3">
            <a:extLst>
              <a:ext uri="{FF2B5EF4-FFF2-40B4-BE49-F238E27FC236}">
                <a16:creationId xmlns:a16="http://schemas.microsoft.com/office/drawing/2014/main" id="{0CC12EA8-0247-0583-4FE8-B86DD751883F}"/>
              </a:ext>
            </a:extLst>
          </p:cNvPr>
          <p:cNvSpPr/>
          <p:nvPr/>
        </p:nvSpPr>
        <p:spPr>
          <a:xfrm>
            <a:off x="661987" y="1524000"/>
            <a:ext cx="2452688" cy="2733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アウトプットデバイスにどの論理サーバーが割り当てられているかは、「</a:t>
            </a:r>
            <a:r>
              <a:rPr kumimoji="1" lang="en-US" altLang="ja-JP" dirty="0">
                <a:ln w="0"/>
                <a:solidFill>
                  <a:schemeClr val="tx1"/>
                </a:solidFill>
              </a:rPr>
              <a:t>Spool servers</a:t>
            </a:r>
            <a:r>
              <a:rPr kumimoji="1" lang="ja-JP" altLang="en-US" dirty="0">
                <a:ln w="0"/>
                <a:solidFill>
                  <a:schemeClr val="tx1"/>
                </a:solidFill>
              </a:rPr>
              <a:t>」で確認することができます。</a:t>
            </a:r>
          </a:p>
        </p:txBody>
      </p:sp>
      <p:sp>
        <p:nvSpPr>
          <p:cNvPr id="5" name="正方形/長方形 4">
            <a:extLst>
              <a:ext uri="{FF2B5EF4-FFF2-40B4-BE49-F238E27FC236}">
                <a16:creationId xmlns:a16="http://schemas.microsoft.com/office/drawing/2014/main" id="{49D1645E-FAA5-02CC-458D-DAAEA6145DCA}"/>
              </a:ext>
            </a:extLst>
          </p:cNvPr>
          <p:cNvSpPr/>
          <p:nvPr/>
        </p:nvSpPr>
        <p:spPr>
          <a:xfrm>
            <a:off x="6961981" y="4422662"/>
            <a:ext cx="1581944" cy="9303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0626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B60A510-0E77-CE76-5D2D-B5CE52030CA3}"/>
              </a:ext>
            </a:extLst>
          </p:cNvPr>
          <p:cNvPicPr>
            <a:picLocks noChangeAspect="1"/>
          </p:cNvPicPr>
          <p:nvPr/>
        </p:nvPicPr>
        <p:blipFill>
          <a:blip r:embed="rId2"/>
          <a:stretch>
            <a:fillRect/>
          </a:stretch>
        </p:blipFill>
        <p:spPr>
          <a:xfrm>
            <a:off x="3342481" y="2932906"/>
            <a:ext cx="7715250" cy="3133725"/>
          </a:xfrm>
          <a:prstGeom prst="rect">
            <a:avLst/>
          </a:prstGeom>
        </p:spPr>
      </p:pic>
      <p:sp>
        <p:nvSpPr>
          <p:cNvPr id="4" name="正方形/長方形 3">
            <a:extLst>
              <a:ext uri="{FF2B5EF4-FFF2-40B4-BE49-F238E27FC236}">
                <a16:creationId xmlns:a16="http://schemas.microsoft.com/office/drawing/2014/main" id="{AE5B535B-13CC-C4D3-8408-68DC2B37F6C9}"/>
              </a:ext>
            </a:extLst>
          </p:cNvPr>
          <p:cNvSpPr/>
          <p:nvPr/>
        </p:nvSpPr>
        <p:spPr>
          <a:xfrm>
            <a:off x="3599656" y="4905374"/>
            <a:ext cx="1362869" cy="276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9C94404C-1BFC-8050-5E21-AB065591A1EB}"/>
              </a:ext>
            </a:extLst>
          </p:cNvPr>
          <p:cNvSpPr/>
          <p:nvPr/>
        </p:nvSpPr>
        <p:spPr>
          <a:xfrm>
            <a:off x="5466557" y="3962399"/>
            <a:ext cx="343694" cy="276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コネクタ: カギ線 5">
            <a:extLst>
              <a:ext uri="{FF2B5EF4-FFF2-40B4-BE49-F238E27FC236}">
                <a16:creationId xmlns:a16="http://schemas.microsoft.com/office/drawing/2014/main" id="{58F3B42C-3ACA-DFDA-3EA1-C2F988F67B77}"/>
              </a:ext>
            </a:extLst>
          </p:cNvPr>
          <p:cNvCxnSpPr>
            <a:cxnSpLocks/>
            <a:stCxn id="4" idx="0"/>
            <a:endCxn id="5" idx="1"/>
          </p:cNvCxnSpPr>
          <p:nvPr/>
        </p:nvCxnSpPr>
        <p:spPr>
          <a:xfrm rot="5400000" flipH="1" flipV="1">
            <a:off x="4471393" y="3910210"/>
            <a:ext cx="804862" cy="118546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C3B5C99-BB08-E914-3504-1136504944B2}"/>
              </a:ext>
            </a:extLst>
          </p:cNvPr>
          <p:cNvSpPr/>
          <p:nvPr/>
        </p:nvSpPr>
        <p:spPr>
          <a:xfrm>
            <a:off x="661987" y="1524000"/>
            <a:ext cx="2452688" cy="2733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論理サーバーを選択し、「</a:t>
            </a:r>
            <a:r>
              <a:rPr kumimoji="1" lang="en-US" altLang="ja-JP" dirty="0">
                <a:ln w="0"/>
                <a:solidFill>
                  <a:schemeClr val="tx1"/>
                </a:solidFill>
              </a:rPr>
              <a:t>Where-used list</a:t>
            </a:r>
            <a:r>
              <a:rPr kumimoji="1" lang="ja-JP" altLang="en-US" dirty="0">
                <a:ln w="0"/>
                <a:solidFill>
                  <a:schemeClr val="tx1"/>
                </a:solidFill>
              </a:rPr>
              <a:t>」をクリックしても論理サーバーの割り当て状況を確認することができます。</a:t>
            </a:r>
          </a:p>
        </p:txBody>
      </p:sp>
    </p:spTree>
    <p:extLst>
      <p:ext uri="{BB962C8B-B14F-4D97-AF65-F5344CB8AC3E}">
        <p14:creationId xmlns:p14="http://schemas.microsoft.com/office/powerpoint/2010/main" val="3526443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70CB26A-D426-7B74-E8E1-0FA9E09A39F0}"/>
              </a:ext>
            </a:extLst>
          </p:cNvPr>
          <p:cNvPicPr>
            <a:picLocks noChangeAspect="1"/>
          </p:cNvPicPr>
          <p:nvPr/>
        </p:nvPicPr>
        <p:blipFill>
          <a:blip r:embed="rId2"/>
          <a:stretch>
            <a:fillRect/>
          </a:stretch>
        </p:blipFill>
        <p:spPr>
          <a:xfrm>
            <a:off x="5533231" y="3728244"/>
            <a:ext cx="3333750" cy="1543050"/>
          </a:xfrm>
          <a:prstGeom prst="rect">
            <a:avLst/>
          </a:prstGeom>
        </p:spPr>
      </p:pic>
      <p:sp>
        <p:nvSpPr>
          <p:cNvPr id="4" name="正方形/長方形 3">
            <a:extLst>
              <a:ext uri="{FF2B5EF4-FFF2-40B4-BE49-F238E27FC236}">
                <a16:creationId xmlns:a16="http://schemas.microsoft.com/office/drawing/2014/main" id="{B449A603-A358-FB16-EC68-1CD8390BD2A4}"/>
              </a:ext>
            </a:extLst>
          </p:cNvPr>
          <p:cNvSpPr/>
          <p:nvPr/>
        </p:nvSpPr>
        <p:spPr>
          <a:xfrm>
            <a:off x="5542756" y="3981449"/>
            <a:ext cx="1362869" cy="276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9231E73E-0329-7753-747A-8A837DB370B9}"/>
              </a:ext>
            </a:extLst>
          </p:cNvPr>
          <p:cNvSpPr/>
          <p:nvPr/>
        </p:nvSpPr>
        <p:spPr>
          <a:xfrm>
            <a:off x="8333582" y="4966493"/>
            <a:ext cx="343694" cy="276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コネクタ: カギ線 5">
            <a:extLst>
              <a:ext uri="{FF2B5EF4-FFF2-40B4-BE49-F238E27FC236}">
                <a16:creationId xmlns:a16="http://schemas.microsoft.com/office/drawing/2014/main" id="{97AF2152-DC6B-891A-E909-3074C142E3F7}"/>
              </a:ext>
            </a:extLst>
          </p:cNvPr>
          <p:cNvCxnSpPr>
            <a:cxnSpLocks/>
            <a:stCxn id="4" idx="3"/>
            <a:endCxn id="5" idx="1"/>
          </p:cNvCxnSpPr>
          <p:nvPr/>
        </p:nvCxnSpPr>
        <p:spPr>
          <a:xfrm>
            <a:off x="6905625" y="4119562"/>
            <a:ext cx="1427957" cy="985044"/>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D57C79A8-E8E4-7A34-64A0-822E3AF5D0DA}"/>
              </a:ext>
            </a:extLst>
          </p:cNvPr>
          <p:cNvSpPr/>
          <p:nvPr/>
        </p:nvSpPr>
        <p:spPr>
          <a:xfrm>
            <a:off x="661987" y="1524000"/>
            <a:ext cx="2452688" cy="2733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何処から探すか選択することができます。</a:t>
            </a:r>
            <a:endParaRPr kumimoji="1" lang="en-US" altLang="ja-JP" dirty="0">
              <a:ln w="0"/>
              <a:solidFill>
                <a:schemeClr val="tx1"/>
              </a:solidFill>
            </a:endParaRPr>
          </a:p>
          <a:p>
            <a:r>
              <a:rPr kumimoji="1" lang="ja-JP" altLang="en-US" dirty="0">
                <a:ln w="0"/>
                <a:solidFill>
                  <a:schemeClr val="tx1"/>
                </a:solidFill>
              </a:rPr>
              <a:t>今回は「</a:t>
            </a:r>
            <a:r>
              <a:rPr kumimoji="1" lang="en-US" altLang="ja-JP" dirty="0">
                <a:ln w="0"/>
                <a:solidFill>
                  <a:schemeClr val="tx1"/>
                </a:solidFill>
              </a:rPr>
              <a:t>Output Device</a:t>
            </a:r>
            <a:r>
              <a:rPr kumimoji="1" lang="ja-JP" altLang="en-US" dirty="0">
                <a:ln w="0"/>
                <a:solidFill>
                  <a:schemeClr val="tx1"/>
                </a:solidFill>
              </a:rPr>
              <a:t>」に割り当てられた論理サーバーを検索してみます。</a:t>
            </a:r>
            <a:endParaRPr kumimoji="1" lang="en-US" altLang="ja-JP" dirty="0">
              <a:ln w="0"/>
              <a:solidFill>
                <a:schemeClr val="tx1"/>
              </a:solidFill>
            </a:endParaRPr>
          </a:p>
          <a:p>
            <a:r>
              <a:rPr kumimoji="1" lang="ja-JP" altLang="en-US" dirty="0">
                <a:ln w="0"/>
                <a:solidFill>
                  <a:schemeClr val="tx1"/>
                </a:solidFill>
              </a:rPr>
              <a:t>「</a:t>
            </a:r>
            <a:r>
              <a:rPr kumimoji="1" lang="en-US" altLang="ja-JP" dirty="0">
                <a:ln w="0"/>
                <a:solidFill>
                  <a:schemeClr val="tx1"/>
                </a:solidFill>
              </a:rPr>
              <a:t>Output Device</a:t>
            </a:r>
            <a:r>
              <a:rPr kumimoji="1" lang="ja-JP" altLang="en-US" dirty="0">
                <a:ln w="0"/>
                <a:solidFill>
                  <a:schemeClr val="tx1"/>
                </a:solidFill>
              </a:rPr>
              <a:t>」を選択し、「</a:t>
            </a:r>
            <a:r>
              <a:rPr kumimoji="1" lang="en-US" altLang="ja-JP" dirty="0">
                <a:ln w="0"/>
                <a:solidFill>
                  <a:schemeClr val="tx1"/>
                </a:solidFill>
              </a:rPr>
              <a:t>Continue</a:t>
            </a:r>
            <a:r>
              <a:rPr kumimoji="1" lang="ja-JP" altLang="en-US" dirty="0">
                <a:ln w="0"/>
                <a:solidFill>
                  <a:schemeClr val="tx1"/>
                </a:solidFill>
              </a:rPr>
              <a:t>」をクリックします。</a:t>
            </a:r>
          </a:p>
        </p:txBody>
      </p:sp>
    </p:spTree>
    <p:extLst>
      <p:ext uri="{BB962C8B-B14F-4D97-AF65-F5344CB8AC3E}">
        <p14:creationId xmlns:p14="http://schemas.microsoft.com/office/powerpoint/2010/main" val="1233423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462B167-EC32-19C6-87B9-44B4BF5427E4}"/>
              </a:ext>
            </a:extLst>
          </p:cNvPr>
          <p:cNvPicPr>
            <a:picLocks noChangeAspect="1"/>
          </p:cNvPicPr>
          <p:nvPr/>
        </p:nvPicPr>
        <p:blipFill>
          <a:blip r:embed="rId2"/>
          <a:stretch>
            <a:fillRect/>
          </a:stretch>
        </p:blipFill>
        <p:spPr>
          <a:xfrm>
            <a:off x="3013869" y="3123406"/>
            <a:ext cx="8372475" cy="2752725"/>
          </a:xfrm>
          <a:prstGeom prst="rect">
            <a:avLst/>
          </a:prstGeom>
        </p:spPr>
      </p:pic>
      <p:sp>
        <p:nvSpPr>
          <p:cNvPr id="4" name="正方形/長方形 3">
            <a:extLst>
              <a:ext uri="{FF2B5EF4-FFF2-40B4-BE49-F238E27FC236}">
                <a16:creationId xmlns:a16="http://schemas.microsoft.com/office/drawing/2014/main" id="{8BCC55C1-1345-B01F-8D00-90916C3E59CE}"/>
              </a:ext>
            </a:extLst>
          </p:cNvPr>
          <p:cNvSpPr/>
          <p:nvPr/>
        </p:nvSpPr>
        <p:spPr>
          <a:xfrm>
            <a:off x="661987" y="1524001"/>
            <a:ext cx="2452688" cy="1790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対象の論理サーバーを割り当てている「</a:t>
            </a:r>
            <a:r>
              <a:rPr kumimoji="1" lang="en-US" altLang="ja-JP" dirty="0">
                <a:ln w="0"/>
                <a:solidFill>
                  <a:schemeClr val="tx1"/>
                </a:solidFill>
              </a:rPr>
              <a:t>Output Device</a:t>
            </a:r>
            <a:r>
              <a:rPr kumimoji="1" lang="ja-JP" altLang="en-US" dirty="0">
                <a:ln w="0"/>
                <a:solidFill>
                  <a:schemeClr val="tx1"/>
                </a:solidFill>
              </a:rPr>
              <a:t>」一覧が表示されます。</a:t>
            </a:r>
          </a:p>
        </p:txBody>
      </p:sp>
    </p:spTree>
    <p:extLst>
      <p:ext uri="{BB962C8B-B14F-4D97-AF65-F5344CB8AC3E}">
        <p14:creationId xmlns:p14="http://schemas.microsoft.com/office/powerpoint/2010/main" val="2198390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D6FBB27-3A06-FE82-5DC9-033E09E1CADC}"/>
              </a:ext>
            </a:extLst>
          </p:cNvPr>
          <p:cNvSpPr/>
          <p:nvPr/>
        </p:nvSpPr>
        <p:spPr>
          <a:xfrm>
            <a:off x="509587" y="605633"/>
            <a:ext cx="6824663"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スライド７のハンズオン</a:t>
            </a:r>
          </a:p>
        </p:txBody>
      </p:sp>
      <p:pic>
        <p:nvPicPr>
          <p:cNvPr id="4" name="図 3">
            <a:extLst>
              <a:ext uri="{FF2B5EF4-FFF2-40B4-BE49-F238E27FC236}">
                <a16:creationId xmlns:a16="http://schemas.microsoft.com/office/drawing/2014/main" id="{F732020F-59F5-F31A-9695-EB96B9892BE1}"/>
              </a:ext>
            </a:extLst>
          </p:cNvPr>
          <p:cNvPicPr>
            <a:picLocks noChangeAspect="1"/>
          </p:cNvPicPr>
          <p:nvPr/>
        </p:nvPicPr>
        <p:blipFill>
          <a:blip r:embed="rId2"/>
          <a:stretch>
            <a:fillRect/>
          </a:stretch>
        </p:blipFill>
        <p:spPr>
          <a:xfrm>
            <a:off x="3013869" y="2961481"/>
            <a:ext cx="8372475" cy="5019675"/>
          </a:xfrm>
          <a:prstGeom prst="rect">
            <a:avLst/>
          </a:prstGeom>
        </p:spPr>
      </p:pic>
      <p:sp>
        <p:nvSpPr>
          <p:cNvPr id="5" name="正方形/長方形 4">
            <a:extLst>
              <a:ext uri="{FF2B5EF4-FFF2-40B4-BE49-F238E27FC236}">
                <a16:creationId xmlns:a16="http://schemas.microsoft.com/office/drawing/2014/main" id="{7B32765E-B667-C7AB-9BE3-19A619D94573}"/>
              </a:ext>
            </a:extLst>
          </p:cNvPr>
          <p:cNvSpPr/>
          <p:nvPr/>
        </p:nvSpPr>
        <p:spPr>
          <a:xfrm>
            <a:off x="561181" y="1562101"/>
            <a:ext cx="7563644" cy="828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何度か見ていますが、</a:t>
            </a:r>
            <a:r>
              <a:rPr kumimoji="1" lang="en-US" altLang="ja-JP" dirty="0">
                <a:ln w="0"/>
                <a:solidFill>
                  <a:schemeClr val="tx1"/>
                </a:solidFill>
              </a:rPr>
              <a:t>Spool request</a:t>
            </a:r>
            <a:r>
              <a:rPr kumimoji="1" lang="ja-JP" altLang="en-US" dirty="0">
                <a:ln w="0"/>
                <a:solidFill>
                  <a:schemeClr val="tx1"/>
                </a:solidFill>
              </a:rPr>
              <a:t>を確認するには「</a:t>
            </a:r>
            <a:r>
              <a:rPr kumimoji="1" lang="en-US" altLang="ja-JP" dirty="0">
                <a:ln w="0"/>
                <a:solidFill>
                  <a:schemeClr val="tx1"/>
                </a:solidFill>
              </a:rPr>
              <a:t>System</a:t>
            </a:r>
            <a:r>
              <a:rPr kumimoji="1" lang="ja-JP" altLang="en-US" dirty="0">
                <a:ln w="0"/>
                <a:solidFill>
                  <a:schemeClr val="tx1"/>
                </a:solidFill>
              </a:rPr>
              <a:t>」→「</a:t>
            </a:r>
            <a:r>
              <a:rPr kumimoji="1" lang="en-US" altLang="ja-JP" dirty="0">
                <a:ln w="0"/>
                <a:solidFill>
                  <a:schemeClr val="tx1"/>
                </a:solidFill>
              </a:rPr>
              <a:t>Own Spool Requests</a:t>
            </a:r>
            <a:r>
              <a:rPr kumimoji="1" lang="ja-JP" altLang="en-US" dirty="0">
                <a:ln w="0"/>
                <a:solidFill>
                  <a:schemeClr val="tx1"/>
                </a:solidFill>
              </a:rPr>
              <a:t>」をクリックします。</a:t>
            </a:r>
          </a:p>
        </p:txBody>
      </p:sp>
      <p:sp>
        <p:nvSpPr>
          <p:cNvPr id="6" name="正方形/長方形 5">
            <a:extLst>
              <a:ext uri="{FF2B5EF4-FFF2-40B4-BE49-F238E27FC236}">
                <a16:creationId xmlns:a16="http://schemas.microsoft.com/office/drawing/2014/main" id="{314525E9-77BC-CF85-B54D-FE2D3468253D}"/>
              </a:ext>
            </a:extLst>
          </p:cNvPr>
          <p:cNvSpPr/>
          <p:nvPr/>
        </p:nvSpPr>
        <p:spPr>
          <a:xfrm>
            <a:off x="5599907" y="3038474"/>
            <a:ext cx="705644" cy="276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CA76016-93D8-CD50-55A6-7348F883B867}"/>
              </a:ext>
            </a:extLst>
          </p:cNvPr>
          <p:cNvSpPr/>
          <p:nvPr/>
        </p:nvSpPr>
        <p:spPr>
          <a:xfrm>
            <a:off x="5876528" y="4956968"/>
            <a:ext cx="1323577" cy="276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5B700BA4-DE40-C0A0-59C1-688470DBFE5D}"/>
              </a:ext>
            </a:extLst>
          </p:cNvPr>
          <p:cNvCxnSpPr>
            <a:cxnSpLocks/>
            <a:stCxn id="6" idx="1"/>
            <a:endCxn id="7" idx="1"/>
          </p:cNvCxnSpPr>
          <p:nvPr/>
        </p:nvCxnSpPr>
        <p:spPr>
          <a:xfrm rot="10800000" flipH="1" flipV="1">
            <a:off x="5599906" y="3176587"/>
            <a:ext cx="276621" cy="1918494"/>
          </a:xfrm>
          <a:prstGeom prst="bentConnector3">
            <a:avLst>
              <a:gd name="adj1" fmla="val -8264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23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70388EA-8D80-9F3C-CBFC-D4BEC850DEB7}"/>
              </a:ext>
            </a:extLst>
          </p:cNvPr>
          <p:cNvPicPr>
            <a:picLocks noChangeAspect="1"/>
          </p:cNvPicPr>
          <p:nvPr/>
        </p:nvPicPr>
        <p:blipFill>
          <a:blip r:embed="rId2"/>
          <a:stretch>
            <a:fillRect/>
          </a:stretch>
        </p:blipFill>
        <p:spPr>
          <a:xfrm>
            <a:off x="3013869" y="2556669"/>
            <a:ext cx="8372475" cy="3886200"/>
          </a:xfrm>
          <a:prstGeom prst="rect">
            <a:avLst/>
          </a:prstGeom>
        </p:spPr>
      </p:pic>
      <p:sp>
        <p:nvSpPr>
          <p:cNvPr id="4" name="正方形/長方形 3">
            <a:extLst>
              <a:ext uri="{FF2B5EF4-FFF2-40B4-BE49-F238E27FC236}">
                <a16:creationId xmlns:a16="http://schemas.microsoft.com/office/drawing/2014/main" id="{F0B774AF-7F92-E3F2-FDA7-8135BD4F7D5B}"/>
              </a:ext>
            </a:extLst>
          </p:cNvPr>
          <p:cNvSpPr/>
          <p:nvPr/>
        </p:nvSpPr>
        <p:spPr>
          <a:xfrm>
            <a:off x="561181" y="1562101"/>
            <a:ext cx="7563644" cy="828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または「</a:t>
            </a:r>
            <a:r>
              <a:rPr kumimoji="1" lang="en-US" altLang="ja-JP" dirty="0">
                <a:ln w="0"/>
                <a:solidFill>
                  <a:schemeClr val="tx1"/>
                </a:solidFill>
              </a:rPr>
              <a:t>SP02</a:t>
            </a:r>
            <a:r>
              <a:rPr kumimoji="1" lang="ja-JP" altLang="en-US" dirty="0">
                <a:ln w="0"/>
                <a:solidFill>
                  <a:schemeClr val="tx1"/>
                </a:solidFill>
              </a:rPr>
              <a:t>」を実行しても同じ画面が表示されます。</a:t>
            </a:r>
          </a:p>
        </p:txBody>
      </p:sp>
    </p:spTree>
    <p:extLst>
      <p:ext uri="{BB962C8B-B14F-4D97-AF65-F5344CB8AC3E}">
        <p14:creationId xmlns:p14="http://schemas.microsoft.com/office/powerpoint/2010/main" val="4234447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F4B214CC-FE72-35A1-5424-0B88577C9C5E}"/>
              </a:ext>
            </a:extLst>
          </p:cNvPr>
          <p:cNvPicPr>
            <a:picLocks noChangeAspect="1"/>
          </p:cNvPicPr>
          <p:nvPr/>
        </p:nvPicPr>
        <p:blipFill>
          <a:blip r:embed="rId2"/>
          <a:stretch>
            <a:fillRect/>
          </a:stretch>
        </p:blipFill>
        <p:spPr>
          <a:xfrm>
            <a:off x="3013869" y="2475706"/>
            <a:ext cx="8372475" cy="4048125"/>
          </a:xfrm>
          <a:prstGeom prst="rect">
            <a:avLst/>
          </a:prstGeom>
        </p:spPr>
      </p:pic>
      <p:sp>
        <p:nvSpPr>
          <p:cNvPr id="4" name="正方形/長方形 3">
            <a:extLst>
              <a:ext uri="{FF2B5EF4-FFF2-40B4-BE49-F238E27FC236}">
                <a16:creationId xmlns:a16="http://schemas.microsoft.com/office/drawing/2014/main" id="{79E9E86D-A04E-188C-BE60-58C2082F69FC}"/>
              </a:ext>
            </a:extLst>
          </p:cNvPr>
          <p:cNvSpPr/>
          <p:nvPr/>
        </p:nvSpPr>
        <p:spPr>
          <a:xfrm>
            <a:off x="561181" y="1085850"/>
            <a:ext cx="7563644" cy="13049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a:t>
            </a:r>
            <a:r>
              <a:rPr kumimoji="1" lang="en-US" altLang="ja-JP" dirty="0">
                <a:ln w="0"/>
                <a:solidFill>
                  <a:schemeClr val="tx1"/>
                </a:solidFill>
              </a:rPr>
              <a:t>SP01</a:t>
            </a:r>
            <a:r>
              <a:rPr kumimoji="1" lang="ja-JP" altLang="en-US" dirty="0">
                <a:ln w="0"/>
                <a:solidFill>
                  <a:schemeClr val="tx1"/>
                </a:solidFill>
              </a:rPr>
              <a:t>」を実行するとスプールリクエストとアウトプットリクエストの両方を確認することができます。また以下のように「</a:t>
            </a:r>
            <a:r>
              <a:rPr kumimoji="1" lang="en-US" altLang="ja-JP" dirty="0">
                <a:ln w="0"/>
                <a:solidFill>
                  <a:schemeClr val="tx1"/>
                </a:solidFill>
              </a:rPr>
              <a:t>System</a:t>
            </a:r>
            <a:r>
              <a:rPr kumimoji="1" lang="ja-JP" altLang="en-US" dirty="0">
                <a:ln w="0"/>
                <a:solidFill>
                  <a:schemeClr val="tx1"/>
                </a:solidFill>
              </a:rPr>
              <a:t>」→「</a:t>
            </a:r>
            <a:r>
              <a:rPr kumimoji="1" lang="en-US" altLang="ja-JP" dirty="0">
                <a:ln w="0"/>
                <a:solidFill>
                  <a:schemeClr val="tx1"/>
                </a:solidFill>
              </a:rPr>
              <a:t>Services</a:t>
            </a:r>
            <a:r>
              <a:rPr kumimoji="1" lang="ja-JP" altLang="en-US" dirty="0">
                <a:ln w="0"/>
                <a:solidFill>
                  <a:schemeClr val="tx1"/>
                </a:solidFill>
              </a:rPr>
              <a:t>」→「</a:t>
            </a:r>
            <a:r>
              <a:rPr kumimoji="1" lang="en-US" altLang="ja-JP" dirty="0">
                <a:ln w="0"/>
                <a:solidFill>
                  <a:schemeClr val="tx1"/>
                </a:solidFill>
              </a:rPr>
              <a:t>Output Control</a:t>
            </a:r>
            <a:r>
              <a:rPr kumimoji="1" lang="ja-JP" altLang="en-US" dirty="0">
                <a:ln w="0"/>
                <a:solidFill>
                  <a:schemeClr val="tx1"/>
                </a:solidFill>
              </a:rPr>
              <a:t>」からでも同じ画面を表示することができます。</a:t>
            </a:r>
          </a:p>
        </p:txBody>
      </p:sp>
      <p:sp>
        <p:nvSpPr>
          <p:cNvPr id="5" name="正方形/長方形 4">
            <a:extLst>
              <a:ext uri="{FF2B5EF4-FFF2-40B4-BE49-F238E27FC236}">
                <a16:creationId xmlns:a16="http://schemas.microsoft.com/office/drawing/2014/main" id="{8D801308-633C-D47F-76DB-DF9850239C89}"/>
              </a:ext>
            </a:extLst>
          </p:cNvPr>
          <p:cNvSpPr/>
          <p:nvPr/>
        </p:nvSpPr>
        <p:spPr>
          <a:xfrm>
            <a:off x="5618957" y="2533649"/>
            <a:ext cx="705644" cy="276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052AEB39-B8A1-D8D6-3F27-527A3F32F911}"/>
              </a:ext>
            </a:extLst>
          </p:cNvPr>
          <p:cNvSpPr/>
          <p:nvPr/>
        </p:nvSpPr>
        <p:spPr>
          <a:xfrm>
            <a:off x="5809457" y="3390899"/>
            <a:ext cx="705644" cy="276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9ABB62B7-FB55-DBD7-4835-D81B537C3518}"/>
              </a:ext>
            </a:extLst>
          </p:cNvPr>
          <p:cNvSpPr/>
          <p:nvPr/>
        </p:nvSpPr>
        <p:spPr>
          <a:xfrm>
            <a:off x="7924006" y="3819524"/>
            <a:ext cx="1029493" cy="276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B1B76C52-955F-E3FE-9D2D-EBC87CCD1258}"/>
              </a:ext>
            </a:extLst>
          </p:cNvPr>
          <p:cNvCxnSpPr>
            <a:cxnSpLocks/>
            <a:stCxn id="5" idx="1"/>
            <a:endCxn id="6" idx="1"/>
          </p:cNvCxnSpPr>
          <p:nvPr/>
        </p:nvCxnSpPr>
        <p:spPr>
          <a:xfrm rot="10800000" flipH="1" flipV="1">
            <a:off x="5618957" y="2671762"/>
            <a:ext cx="190500" cy="857250"/>
          </a:xfrm>
          <a:prstGeom prst="bentConnector3">
            <a:avLst>
              <a:gd name="adj1" fmla="val -12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カギ線 10">
            <a:extLst>
              <a:ext uri="{FF2B5EF4-FFF2-40B4-BE49-F238E27FC236}">
                <a16:creationId xmlns:a16="http://schemas.microsoft.com/office/drawing/2014/main" id="{4CA7F086-B0F8-51AD-B9BC-B21E85826A3A}"/>
              </a:ext>
            </a:extLst>
          </p:cNvPr>
          <p:cNvCxnSpPr>
            <a:cxnSpLocks/>
            <a:stCxn id="6" idx="2"/>
            <a:endCxn id="7" idx="1"/>
          </p:cNvCxnSpPr>
          <p:nvPr/>
        </p:nvCxnSpPr>
        <p:spPr>
          <a:xfrm rot="16200000" flipH="1">
            <a:off x="6897886" y="2931516"/>
            <a:ext cx="290513" cy="176172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539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8CAE48C6-E2D9-B863-A433-3ECB13C2AA7C}"/>
              </a:ext>
            </a:extLst>
          </p:cNvPr>
          <p:cNvPicPr>
            <a:picLocks noChangeAspect="1"/>
          </p:cNvPicPr>
          <p:nvPr/>
        </p:nvPicPr>
        <p:blipFill>
          <a:blip r:embed="rId2"/>
          <a:stretch>
            <a:fillRect/>
          </a:stretch>
        </p:blipFill>
        <p:spPr>
          <a:xfrm>
            <a:off x="670719" y="3085306"/>
            <a:ext cx="13058775" cy="2828925"/>
          </a:xfrm>
          <a:prstGeom prst="rect">
            <a:avLst/>
          </a:prstGeom>
        </p:spPr>
      </p:pic>
      <p:sp>
        <p:nvSpPr>
          <p:cNvPr id="8" name="正方形/長方形 7">
            <a:extLst>
              <a:ext uri="{FF2B5EF4-FFF2-40B4-BE49-F238E27FC236}">
                <a16:creationId xmlns:a16="http://schemas.microsoft.com/office/drawing/2014/main" id="{648740A5-C890-76DD-FE7F-8897B92E6E7C}"/>
              </a:ext>
            </a:extLst>
          </p:cNvPr>
          <p:cNvSpPr/>
          <p:nvPr/>
        </p:nvSpPr>
        <p:spPr>
          <a:xfrm>
            <a:off x="866775" y="4067175"/>
            <a:ext cx="371475" cy="3563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78032FF-84BE-0DF1-4ADD-AE0064B99757}"/>
              </a:ext>
            </a:extLst>
          </p:cNvPr>
          <p:cNvSpPr/>
          <p:nvPr/>
        </p:nvSpPr>
        <p:spPr>
          <a:xfrm>
            <a:off x="509587" y="1085851"/>
            <a:ext cx="6824663"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a:t>
            </a:r>
            <a:r>
              <a:rPr kumimoji="1" lang="en-US" altLang="ja-JP" dirty="0">
                <a:solidFill>
                  <a:sysClr val="windowText" lastClr="000000"/>
                </a:solidFill>
              </a:rPr>
              <a:t>Change</a:t>
            </a:r>
            <a:r>
              <a:rPr kumimoji="1" lang="ja-JP" altLang="en-US" dirty="0">
                <a:solidFill>
                  <a:sysClr val="windowText" lastClr="000000"/>
                </a:solidFill>
              </a:rPr>
              <a:t>」をクリックします。</a:t>
            </a:r>
          </a:p>
        </p:txBody>
      </p:sp>
    </p:spTree>
    <p:extLst>
      <p:ext uri="{BB962C8B-B14F-4D97-AF65-F5344CB8AC3E}">
        <p14:creationId xmlns:p14="http://schemas.microsoft.com/office/powerpoint/2010/main" val="948094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56EBE67-B0E3-8F47-BE03-E314D5F9E9F8}"/>
              </a:ext>
            </a:extLst>
          </p:cNvPr>
          <p:cNvPicPr>
            <a:picLocks noChangeAspect="1"/>
          </p:cNvPicPr>
          <p:nvPr/>
        </p:nvPicPr>
        <p:blipFill>
          <a:blip r:embed="rId2"/>
          <a:stretch>
            <a:fillRect/>
          </a:stretch>
        </p:blipFill>
        <p:spPr>
          <a:xfrm>
            <a:off x="2451894" y="1366044"/>
            <a:ext cx="9496425" cy="6267450"/>
          </a:xfrm>
          <a:prstGeom prst="rect">
            <a:avLst/>
          </a:prstGeom>
        </p:spPr>
      </p:pic>
      <p:sp>
        <p:nvSpPr>
          <p:cNvPr id="5" name="正方形/長方形 4">
            <a:extLst>
              <a:ext uri="{FF2B5EF4-FFF2-40B4-BE49-F238E27FC236}">
                <a16:creationId xmlns:a16="http://schemas.microsoft.com/office/drawing/2014/main" id="{F3794CD9-D4AC-E1CC-5E09-0F63FB01F9F9}"/>
              </a:ext>
            </a:extLst>
          </p:cNvPr>
          <p:cNvSpPr/>
          <p:nvPr/>
        </p:nvSpPr>
        <p:spPr>
          <a:xfrm>
            <a:off x="2675732" y="2381249"/>
            <a:ext cx="296068" cy="276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D5DE542-F209-16DA-A160-E5D73E66FD12}"/>
              </a:ext>
            </a:extLst>
          </p:cNvPr>
          <p:cNvSpPr/>
          <p:nvPr/>
        </p:nvSpPr>
        <p:spPr>
          <a:xfrm>
            <a:off x="351631" y="292497"/>
            <a:ext cx="7563644" cy="802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a:t>
            </a:r>
            <a:r>
              <a:rPr kumimoji="1" lang="en-US" altLang="ja-JP" dirty="0">
                <a:ln w="0"/>
                <a:solidFill>
                  <a:schemeClr val="tx1"/>
                </a:solidFill>
              </a:rPr>
              <a:t>Spool requests</a:t>
            </a:r>
            <a:r>
              <a:rPr kumimoji="1" lang="ja-JP" altLang="en-US" dirty="0">
                <a:ln w="0"/>
                <a:solidFill>
                  <a:schemeClr val="tx1"/>
                </a:solidFill>
              </a:rPr>
              <a:t>」タブ内で「</a:t>
            </a:r>
            <a:r>
              <a:rPr kumimoji="1" lang="en-US" altLang="ja-JP" dirty="0">
                <a:ln w="0"/>
                <a:solidFill>
                  <a:schemeClr val="tx1"/>
                </a:solidFill>
              </a:rPr>
              <a:t>Execute</a:t>
            </a:r>
            <a:r>
              <a:rPr kumimoji="1" lang="ja-JP" altLang="en-US" dirty="0">
                <a:ln w="0"/>
                <a:solidFill>
                  <a:schemeClr val="tx1"/>
                </a:solidFill>
              </a:rPr>
              <a:t>」をクリックするとスプールリクエスト一覧が表示されます。</a:t>
            </a:r>
          </a:p>
        </p:txBody>
      </p:sp>
      <p:sp>
        <p:nvSpPr>
          <p:cNvPr id="7" name="正方形/長方形 6">
            <a:extLst>
              <a:ext uri="{FF2B5EF4-FFF2-40B4-BE49-F238E27FC236}">
                <a16:creationId xmlns:a16="http://schemas.microsoft.com/office/drawing/2014/main" id="{3241207A-6FDF-163D-68D6-AFDC3CD002B7}"/>
              </a:ext>
            </a:extLst>
          </p:cNvPr>
          <p:cNvSpPr/>
          <p:nvPr/>
        </p:nvSpPr>
        <p:spPr>
          <a:xfrm>
            <a:off x="2861865" y="2770980"/>
            <a:ext cx="1148159" cy="276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0A88DE1D-69B6-C17B-A945-1A633FE377AF}"/>
              </a:ext>
            </a:extLst>
          </p:cNvPr>
          <p:cNvCxnSpPr>
            <a:cxnSpLocks/>
            <a:stCxn id="7" idx="0"/>
            <a:endCxn id="5" idx="3"/>
          </p:cNvCxnSpPr>
          <p:nvPr/>
        </p:nvCxnSpPr>
        <p:spPr>
          <a:xfrm rot="16200000" flipV="1">
            <a:off x="3078064" y="2413098"/>
            <a:ext cx="251618" cy="46414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927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5305CC6-E296-25D4-3CC1-734F109AFC47}"/>
              </a:ext>
            </a:extLst>
          </p:cNvPr>
          <p:cNvPicPr>
            <a:picLocks noChangeAspect="1"/>
          </p:cNvPicPr>
          <p:nvPr/>
        </p:nvPicPr>
        <p:blipFill>
          <a:blip r:embed="rId2"/>
          <a:stretch>
            <a:fillRect/>
          </a:stretch>
        </p:blipFill>
        <p:spPr>
          <a:xfrm>
            <a:off x="2451894" y="1366044"/>
            <a:ext cx="9496425" cy="6267450"/>
          </a:xfrm>
          <a:prstGeom prst="rect">
            <a:avLst/>
          </a:prstGeom>
        </p:spPr>
      </p:pic>
      <p:sp>
        <p:nvSpPr>
          <p:cNvPr id="4" name="正方形/長方形 3">
            <a:extLst>
              <a:ext uri="{FF2B5EF4-FFF2-40B4-BE49-F238E27FC236}">
                <a16:creationId xmlns:a16="http://schemas.microsoft.com/office/drawing/2014/main" id="{9E8B7901-0858-644D-9CAD-50DC6B8308AA}"/>
              </a:ext>
            </a:extLst>
          </p:cNvPr>
          <p:cNvSpPr/>
          <p:nvPr/>
        </p:nvSpPr>
        <p:spPr>
          <a:xfrm>
            <a:off x="4023915" y="2770980"/>
            <a:ext cx="1148159" cy="276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B1332E06-F9BE-7A01-6770-901E7C4246EC}"/>
              </a:ext>
            </a:extLst>
          </p:cNvPr>
          <p:cNvSpPr/>
          <p:nvPr/>
        </p:nvSpPr>
        <p:spPr>
          <a:xfrm>
            <a:off x="351631" y="292497"/>
            <a:ext cx="7563644" cy="802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こちらは「</a:t>
            </a:r>
            <a:r>
              <a:rPr kumimoji="1" lang="en-US" altLang="ja-JP" dirty="0">
                <a:ln w="0"/>
                <a:solidFill>
                  <a:schemeClr val="tx1"/>
                </a:solidFill>
              </a:rPr>
              <a:t>Output requests</a:t>
            </a:r>
            <a:r>
              <a:rPr kumimoji="1" lang="ja-JP" altLang="en-US" dirty="0">
                <a:ln w="0"/>
                <a:solidFill>
                  <a:schemeClr val="tx1"/>
                </a:solidFill>
              </a:rPr>
              <a:t>」タブです。 「</a:t>
            </a:r>
            <a:r>
              <a:rPr kumimoji="1" lang="en-US" altLang="ja-JP" dirty="0">
                <a:ln w="0"/>
                <a:solidFill>
                  <a:schemeClr val="tx1"/>
                </a:solidFill>
              </a:rPr>
              <a:t>Spool requests</a:t>
            </a:r>
            <a:r>
              <a:rPr kumimoji="1" lang="ja-JP" altLang="en-US" dirty="0">
                <a:ln w="0"/>
                <a:solidFill>
                  <a:schemeClr val="tx1"/>
                </a:solidFill>
              </a:rPr>
              <a:t>」と同様にユーザーや日付など様々なフィルターをかけることができます。</a:t>
            </a:r>
          </a:p>
        </p:txBody>
      </p:sp>
    </p:spTree>
    <p:extLst>
      <p:ext uri="{BB962C8B-B14F-4D97-AF65-F5344CB8AC3E}">
        <p14:creationId xmlns:p14="http://schemas.microsoft.com/office/powerpoint/2010/main" val="1806937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A50651B-C43A-05A3-77EA-5026D6CFF7B0}"/>
              </a:ext>
            </a:extLst>
          </p:cNvPr>
          <p:cNvPicPr>
            <a:picLocks noChangeAspect="1"/>
          </p:cNvPicPr>
          <p:nvPr/>
        </p:nvPicPr>
        <p:blipFill>
          <a:blip r:embed="rId2"/>
          <a:stretch>
            <a:fillRect/>
          </a:stretch>
        </p:blipFill>
        <p:spPr>
          <a:xfrm>
            <a:off x="3509169" y="2823369"/>
            <a:ext cx="7381875" cy="3352800"/>
          </a:xfrm>
          <a:prstGeom prst="rect">
            <a:avLst/>
          </a:prstGeom>
        </p:spPr>
      </p:pic>
      <p:sp>
        <p:nvSpPr>
          <p:cNvPr id="4" name="正方形/長方形 3">
            <a:extLst>
              <a:ext uri="{FF2B5EF4-FFF2-40B4-BE49-F238E27FC236}">
                <a16:creationId xmlns:a16="http://schemas.microsoft.com/office/drawing/2014/main" id="{0B38062F-DD91-878E-B45E-D15739B4E13F}"/>
              </a:ext>
            </a:extLst>
          </p:cNvPr>
          <p:cNvSpPr/>
          <p:nvPr/>
        </p:nvSpPr>
        <p:spPr>
          <a:xfrm>
            <a:off x="351631" y="292496"/>
            <a:ext cx="7563644" cy="22221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a:t>
            </a:r>
            <a:r>
              <a:rPr kumimoji="1" lang="en-US" altLang="ja-JP" dirty="0">
                <a:ln w="0"/>
                <a:solidFill>
                  <a:schemeClr val="tx1"/>
                </a:solidFill>
              </a:rPr>
              <a:t>Spool requests</a:t>
            </a:r>
            <a:r>
              <a:rPr kumimoji="1" lang="ja-JP" altLang="en-US" dirty="0">
                <a:ln w="0"/>
                <a:solidFill>
                  <a:schemeClr val="tx1"/>
                </a:solidFill>
              </a:rPr>
              <a:t>」一覧です。詳細を確認するにはスプールリクエストをダブルクリックします。</a:t>
            </a:r>
            <a:endParaRPr kumimoji="1" lang="en-US" altLang="ja-JP" dirty="0">
              <a:ln w="0"/>
              <a:solidFill>
                <a:schemeClr val="tx1"/>
              </a:solidFill>
            </a:endParaRPr>
          </a:p>
          <a:p>
            <a:r>
              <a:rPr kumimoji="1" lang="ja-JP" altLang="en-US" dirty="0">
                <a:ln w="0"/>
                <a:solidFill>
                  <a:schemeClr val="tx1"/>
                </a:solidFill>
              </a:rPr>
              <a:t>「</a:t>
            </a:r>
            <a:r>
              <a:rPr kumimoji="1" lang="en-US" altLang="ja-JP" dirty="0">
                <a:ln w="0"/>
                <a:solidFill>
                  <a:schemeClr val="tx1"/>
                </a:solidFill>
              </a:rPr>
              <a:t>Status</a:t>
            </a:r>
            <a:r>
              <a:rPr kumimoji="1" lang="ja-JP" altLang="en-US" dirty="0">
                <a:ln w="0"/>
                <a:solidFill>
                  <a:schemeClr val="tx1"/>
                </a:solidFill>
              </a:rPr>
              <a:t>」が</a:t>
            </a:r>
            <a:r>
              <a:rPr kumimoji="1" lang="en-US" altLang="ja-JP" dirty="0">
                <a:ln w="0"/>
                <a:solidFill>
                  <a:schemeClr val="tx1"/>
                </a:solidFill>
              </a:rPr>
              <a:t>-</a:t>
            </a:r>
            <a:r>
              <a:rPr kumimoji="1" lang="ja-JP" altLang="en-US" dirty="0">
                <a:ln w="0"/>
                <a:solidFill>
                  <a:schemeClr val="tx1"/>
                </a:solidFill>
              </a:rPr>
              <a:t>となっているものはアウトプットリクエストがないことを意味します。</a:t>
            </a:r>
            <a:endParaRPr kumimoji="1" lang="en-US" altLang="ja-JP" dirty="0">
              <a:ln w="0"/>
              <a:solidFill>
                <a:schemeClr val="tx1"/>
              </a:solidFill>
            </a:endParaRPr>
          </a:p>
          <a:p>
            <a:endParaRPr kumimoji="1" lang="en-US" altLang="ja-JP" dirty="0">
              <a:ln w="0"/>
              <a:solidFill>
                <a:schemeClr val="tx1"/>
              </a:solidFill>
            </a:endParaRPr>
          </a:p>
          <a:p>
            <a:r>
              <a:rPr kumimoji="1" lang="ja-JP" altLang="en-US" dirty="0">
                <a:ln w="0"/>
                <a:solidFill>
                  <a:schemeClr val="tx1"/>
                </a:solidFill>
              </a:rPr>
              <a:t>「</a:t>
            </a:r>
            <a:r>
              <a:rPr kumimoji="1" lang="en-US" altLang="ja-JP" dirty="0">
                <a:ln w="0"/>
                <a:solidFill>
                  <a:schemeClr val="tx1"/>
                </a:solidFill>
              </a:rPr>
              <a:t>Waiting</a:t>
            </a:r>
            <a:r>
              <a:rPr kumimoji="1" lang="ja-JP" altLang="en-US" dirty="0">
                <a:ln w="0"/>
                <a:solidFill>
                  <a:schemeClr val="tx1"/>
                </a:solidFill>
              </a:rPr>
              <a:t>」は、アウトプットリクエストがスプールシステムによってまだ処理されていないことを意味します。</a:t>
            </a:r>
            <a:endParaRPr kumimoji="1" lang="en-US" altLang="ja-JP" dirty="0">
              <a:ln w="0"/>
              <a:solidFill>
                <a:schemeClr val="tx1"/>
              </a:solidFill>
            </a:endParaRPr>
          </a:p>
          <a:p>
            <a:endParaRPr kumimoji="1" lang="en-US" altLang="ja-JP" dirty="0">
              <a:ln w="0"/>
              <a:solidFill>
                <a:schemeClr val="tx1"/>
              </a:solidFill>
            </a:endParaRPr>
          </a:p>
          <a:p>
            <a:r>
              <a:rPr kumimoji="1" lang="en-US" altLang="ja-JP" dirty="0">
                <a:ln w="0"/>
                <a:solidFill>
                  <a:schemeClr val="tx1"/>
                </a:solidFill>
              </a:rPr>
              <a:t>Help</a:t>
            </a:r>
            <a:r>
              <a:rPr kumimoji="1" lang="ja-JP" altLang="en-US" dirty="0">
                <a:ln w="0"/>
                <a:solidFill>
                  <a:schemeClr val="tx1"/>
                </a:solidFill>
              </a:rPr>
              <a:t>で概要を確認すると良いと思います。</a:t>
            </a:r>
            <a:endParaRPr kumimoji="1" lang="en-US" altLang="ja-JP" dirty="0">
              <a:ln w="0"/>
              <a:solidFill>
                <a:schemeClr val="tx1"/>
              </a:solidFill>
            </a:endParaRPr>
          </a:p>
        </p:txBody>
      </p:sp>
      <p:sp>
        <p:nvSpPr>
          <p:cNvPr id="7" name="正方形/長方形 6">
            <a:extLst>
              <a:ext uri="{FF2B5EF4-FFF2-40B4-BE49-F238E27FC236}">
                <a16:creationId xmlns:a16="http://schemas.microsoft.com/office/drawing/2014/main" id="{B0A69163-1484-598D-48F1-18A1F6D2334A}"/>
              </a:ext>
            </a:extLst>
          </p:cNvPr>
          <p:cNvSpPr/>
          <p:nvPr/>
        </p:nvSpPr>
        <p:spPr>
          <a:xfrm>
            <a:off x="4295776" y="4923630"/>
            <a:ext cx="476250" cy="276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7023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ADD21D1-3690-2934-95C1-0E3737D73FEB}"/>
              </a:ext>
            </a:extLst>
          </p:cNvPr>
          <p:cNvPicPr>
            <a:picLocks noChangeAspect="1"/>
          </p:cNvPicPr>
          <p:nvPr/>
        </p:nvPicPr>
        <p:blipFill>
          <a:blip r:embed="rId2"/>
          <a:stretch>
            <a:fillRect/>
          </a:stretch>
        </p:blipFill>
        <p:spPr>
          <a:xfrm>
            <a:off x="3794919" y="1246981"/>
            <a:ext cx="6810375" cy="6505575"/>
          </a:xfrm>
          <a:prstGeom prst="rect">
            <a:avLst/>
          </a:prstGeom>
        </p:spPr>
      </p:pic>
      <p:sp>
        <p:nvSpPr>
          <p:cNvPr id="4" name="正方形/長方形 3">
            <a:extLst>
              <a:ext uri="{FF2B5EF4-FFF2-40B4-BE49-F238E27FC236}">
                <a16:creationId xmlns:a16="http://schemas.microsoft.com/office/drawing/2014/main" id="{D7E97A07-AE75-3A5E-4A30-A17C13102986}"/>
              </a:ext>
            </a:extLst>
          </p:cNvPr>
          <p:cNvSpPr/>
          <p:nvPr/>
        </p:nvSpPr>
        <p:spPr>
          <a:xfrm>
            <a:off x="284956" y="311547"/>
            <a:ext cx="7563644" cy="802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a:t>
            </a:r>
            <a:r>
              <a:rPr kumimoji="1" lang="en-US" altLang="ja-JP" dirty="0">
                <a:ln w="0"/>
                <a:solidFill>
                  <a:schemeClr val="tx1"/>
                </a:solidFill>
              </a:rPr>
              <a:t>Spool requests</a:t>
            </a:r>
            <a:r>
              <a:rPr kumimoji="1" lang="ja-JP" altLang="en-US" dirty="0">
                <a:ln w="0"/>
                <a:solidFill>
                  <a:schemeClr val="tx1"/>
                </a:solidFill>
              </a:rPr>
              <a:t>」の詳細です。「</a:t>
            </a:r>
            <a:r>
              <a:rPr kumimoji="1" lang="en-US" altLang="ja-JP" dirty="0">
                <a:ln w="0"/>
                <a:solidFill>
                  <a:schemeClr val="tx1"/>
                </a:solidFill>
              </a:rPr>
              <a:t>Output  requests</a:t>
            </a:r>
            <a:r>
              <a:rPr kumimoji="1" lang="ja-JP" altLang="en-US" dirty="0">
                <a:ln w="0"/>
                <a:solidFill>
                  <a:schemeClr val="tx1"/>
                </a:solidFill>
              </a:rPr>
              <a:t>」をクリックするとこのスプールリクエストに対するアウトプットリクエストを確認することができます。</a:t>
            </a:r>
          </a:p>
        </p:txBody>
      </p:sp>
      <p:sp>
        <p:nvSpPr>
          <p:cNvPr id="5" name="正方形/長方形 4">
            <a:extLst>
              <a:ext uri="{FF2B5EF4-FFF2-40B4-BE49-F238E27FC236}">
                <a16:creationId xmlns:a16="http://schemas.microsoft.com/office/drawing/2014/main" id="{2C8F747C-A6C2-2492-7A89-E0EA956D1AA0}"/>
              </a:ext>
            </a:extLst>
          </p:cNvPr>
          <p:cNvSpPr/>
          <p:nvPr/>
        </p:nvSpPr>
        <p:spPr>
          <a:xfrm>
            <a:off x="4972051" y="2266155"/>
            <a:ext cx="266699" cy="276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9434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9A0C16B-74C2-3659-C356-B3E2F0A428E2}"/>
              </a:ext>
            </a:extLst>
          </p:cNvPr>
          <p:cNvPicPr>
            <a:picLocks noChangeAspect="1"/>
          </p:cNvPicPr>
          <p:nvPr/>
        </p:nvPicPr>
        <p:blipFill>
          <a:blip r:embed="rId2"/>
          <a:stretch>
            <a:fillRect/>
          </a:stretch>
        </p:blipFill>
        <p:spPr>
          <a:xfrm>
            <a:off x="3304381" y="2870994"/>
            <a:ext cx="7791450" cy="3257550"/>
          </a:xfrm>
          <a:prstGeom prst="rect">
            <a:avLst/>
          </a:prstGeom>
        </p:spPr>
      </p:pic>
    </p:spTree>
    <p:extLst>
      <p:ext uri="{BB962C8B-B14F-4D97-AF65-F5344CB8AC3E}">
        <p14:creationId xmlns:p14="http://schemas.microsoft.com/office/powerpoint/2010/main" val="3671371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ADD21D1-3690-2934-95C1-0E3737D73FEB}"/>
              </a:ext>
            </a:extLst>
          </p:cNvPr>
          <p:cNvPicPr>
            <a:picLocks noChangeAspect="1"/>
          </p:cNvPicPr>
          <p:nvPr/>
        </p:nvPicPr>
        <p:blipFill>
          <a:blip r:embed="rId2"/>
          <a:stretch>
            <a:fillRect/>
          </a:stretch>
        </p:blipFill>
        <p:spPr>
          <a:xfrm>
            <a:off x="3794919" y="1246981"/>
            <a:ext cx="6810375" cy="6505575"/>
          </a:xfrm>
          <a:prstGeom prst="rect">
            <a:avLst/>
          </a:prstGeom>
        </p:spPr>
      </p:pic>
      <p:sp>
        <p:nvSpPr>
          <p:cNvPr id="4" name="正方形/長方形 3">
            <a:extLst>
              <a:ext uri="{FF2B5EF4-FFF2-40B4-BE49-F238E27FC236}">
                <a16:creationId xmlns:a16="http://schemas.microsoft.com/office/drawing/2014/main" id="{D7E97A07-AE75-3A5E-4A30-A17C13102986}"/>
              </a:ext>
            </a:extLst>
          </p:cNvPr>
          <p:cNvSpPr/>
          <p:nvPr/>
        </p:nvSpPr>
        <p:spPr>
          <a:xfrm>
            <a:off x="284956" y="311547"/>
            <a:ext cx="7563644" cy="802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a:t>
            </a:r>
            <a:r>
              <a:rPr kumimoji="1" lang="en-US" altLang="ja-JP" dirty="0">
                <a:ln w="0"/>
                <a:solidFill>
                  <a:schemeClr val="tx1"/>
                </a:solidFill>
              </a:rPr>
              <a:t>Print with changed parameters</a:t>
            </a:r>
            <a:r>
              <a:rPr kumimoji="1" lang="ja-JP" altLang="en-US" dirty="0">
                <a:ln w="0"/>
                <a:solidFill>
                  <a:schemeClr val="tx1"/>
                </a:solidFill>
              </a:rPr>
              <a:t>」をクリックするとこのスプールリクエストに対して出力する「</a:t>
            </a:r>
            <a:r>
              <a:rPr kumimoji="1" lang="en-US" altLang="ja-JP" dirty="0">
                <a:ln w="0"/>
                <a:solidFill>
                  <a:schemeClr val="tx1"/>
                </a:solidFill>
              </a:rPr>
              <a:t>Output Device</a:t>
            </a:r>
            <a:r>
              <a:rPr kumimoji="1" lang="ja-JP" altLang="en-US" dirty="0">
                <a:ln w="0"/>
                <a:solidFill>
                  <a:schemeClr val="tx1"/>
                </a:solidFill>
              </a:rPr>
              <a:t>」を変更して印刷することができます。</a:t>
            </a:r>
          </a:p>
        </p:txBody>
      </p:sp>
      <p:sp>
        <p:nvSpPr>
          <p:cNvPr id="5" name="正方形/長方形 4">
            <a:extLst>
              <a:ext uri="{FF2B5EF4-FFF2-40B4-BE49-F238E27FC236}">
                <a16:creationId xmlns:a16="http://schemas.microsoft.com/office/drawing/2014/main" id="{2C8F747C-A6C2-2492-7A89-E0EA956D1AA0}"/>
              </a:ext>
            </a:extLst>
          </p:cNvPr>
          <p:cNvSpPr/>
          <p:nvPr/>
        </p:nvSpPr>
        <p:spPr>
          <a:xfrm>
            <a:off x="4495801" y="2266155"/>
            <a:ext cx="266699" cy="276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25759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4C6B2A-61BF-7C0F-BDEA-A0D654370EF1}"/>
              </a:ext>
            </a:extLst>
          </p:cNvPr>
          <p:cNvPicPr>
            <a:picLocks noChangeAspect="1"/>
          </p:cNvPicPr>
          <p:nvPr/>
        </p:nvPicPr>
        <p:blipFill>
          <a:blip r:embed="rId2"/>
          <a:stretch>
            <a:fillRect/>
          </a:stretch>
        </p:blipFill>
        <p:spPr>
          <a:xfrm>
            <a:off x="3799681" y="1680369"/>
            <a:ext cx="6800850" cy="5638800"/>
          </a:xfrm>
          <a:prstGeom prst="rect">
            <a:avLst/>
          </a:prstGeom>
        </p:spPr>
      </p:pic>
      <p:sp>
        <p:nvSpPr>
          <p:cNvPr id="5" name="正方形/長方形 4">
            <a:extLst>
              <a:ext uri="{FF2B5EF4-FFF2-40B4-BE49-F238E27FC236}">
                <a16:creationId xmlns:a16="http://schemas.microsoft.com/office/drawing/2014/main" id="{41499AFB-0A97-F95F-0D19-554EDED13323}"/>
              </a:ext>
            </a:extLst>
          </p:cNvPr>
          <p:cNvSpPr/>
          <p:nvPr/>
        </p:nvSpPr>
        <p:spPr>
          <a:xfrm>
            <a:off x="5324476" y="3218655"/>
            <a:ext cx="1333499" cy="3532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71050A4C-6C0D-1ADD-B6B4-7BA771F4A34B}"/>
              </a:ext>
            </a:extLst>
          </p:cNvPr>
          <p:cNvSpPr/>
          <p:nvPr/>
        </p:nvSpPr>
        <p:spPr>
          <a:xfrm>
            <a:off x="284956" y="311547"/>
            <a:ext cx="7563644" cy="802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a:t>
            </a:r>
            <a:r>
              <a:rPr kumimoji="1" lang="en-US" altLang="ja-JP" dirty="0">
                <a:ln w="0"/>
                <a:solidFill>
                  <a:schemeClr val="tx1"/>
                </a:solidFill>
              </a:rPr>
              <a:t>Output Device</a:t>
            </a:r>
            <a:r>
              <a:rPr kumimoji="1" lang="ja-JP" altLang="en-US" dirty="0">
                <a:ln w="0"/>
                <a:solidFill>
                  <a:schemeClr val="tx1"/>
                </a:solidFill>
              </a:rPr>
              <a:t>」を選択し、「</a:t>
            </a:r>
            <a:r>
              <a:rPr kumimoji="1" lang="en-US" altLang="ja-JP" dirty="0">
                <a:ln w="0"/>
                <a:solidFill>
                  <a:schemeClr val="tx1"/>
                </a:solidFill>
              </a:rPr>
              <a:t>Print</a:t>
            </a:r>
            <a:r>
              <a:rPr kumimoji="1" lang="ja-JP" altLang="en-US" dirty="0">
                <a:ln w="0"/>
                <a:solidFill>
                  <a:schemeClr val="tx1"/>
                </a:solidFill>
              </a:rPr>
              <a:t>」をクリックします。</a:t>
            </a:r>
          </a:p>
        </p:txBody>
      </p:sp>
      <p:sp>
        <p:nvSpPr>
          <p:cNvPr id="7" name="正方形/長方形 6">
            <a:extLst>
              <a:ext uri="{FF2B5EF4-FFF2-40B4-BE49-F238E27FC236}">
                <a16:creationId xmlns:a16="http://schemas.microsoft.com/office/drawing/2014/main" id="{6C23FCB7-F0E4-B9DD-532C-AEA8B0708124}"/>
              </a:ext>
            </a:extLst>
          </p:cNvPr>
          <p:cNvSpPr/>
          <p:nvPr/>
        </p:nvSpPr>
        <p:spPr>
          <a:xfrm>
            <a:off x="4019154" y="2657474"/>
            <a:ext cx="333772" cy="3389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804E91C7-4E10-DCCD-1339-589E02E8040C}"/>
              </a:ext>
            </a:extLst>
          </p:cNvPr>
          <p:cNvCxnSpPr>
            <a:cxnSpLocks/>
            <a:stCxn id="5" idx="0"/>
            <a:endCxn id="7" idx="3"/>
          </p:cNvCxnSpPr>
          <p:nvPr/>
        </p:nvCxnSpPr>
        <p:spPr>
          <a:xfrm rot="16200000" flipV="1">
            <a:off x="4976219" y="2203648"/>
            <a:ext cx="391715" cy="163830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179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4765C86-B16C-E14B-5845-21C49CBD3B00}"/>
              </a:ext>
            </a:extLst>
          </p:cNvPr>
          <p:cNvPicPr>
            <a:picLocks noChangeAspect="1"/>
          </p:cNvPicPr>
          <p:nvPr/>
        </p:nvPicPr>
        <p:blipFill>
          <a:blip r:embed="rId2"/>
          <a:stretch>
            <a:fillRect/>
          </a:stretch>
        </p:blipFill>
        <p:spPr>
          <a:xfrm>
            <a:off x="3199606" y="1785144"/>
            <a:ext cx="8001000" cy="5429250"/>
          </a:xfrm>
          <a:prstGeom prst="rect">
            <a:avLst/>
          </a:prstGeom>
        </p:spPr>
      </p:pic>
      <p:sp>
        <p:nvSpPr>
          <p:cNvPr id="4" name="正方形/長方形 3">
            <a:extLst>
              <a:ext uri="{FF2B5EF4-FFF2-40B4-BE49-F238E27FC236}">
                <a16:creationId xmlns:a16="http://schemas.microsoft.com/office/drawing/2014/main" id="{87F16480-D75B-AC6B-F1FE-85E43689F5C7}"/>
              </a:ext>
            </a:extLst>
          </p:cNvPr>
          <p:cNvSpPr/>
          <p:nvPr/>
        </p:nvSpPr>
        <p:spPr>
          <a:xfrm>
            <a:off x="284956" y="311547"/>
            <a:ext cx="7563644" cy="802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a:t>
            </a:r>
            <a:r>
              <a:rPr kumimoji="1" lang="en-US" altLang="ja-JP" dirty="0">
                <a:ln w="0"/>
                <a:solidFill>
                  <a:schemeClr val="tx1"/>
                </a:solidFill>
              </a:rPr>
              <a:t>Output Device</a:t>
            </a:r>
            <a:r>
              <a:rPr kumimoji="1" lang="ja-JP" altLang="en-US" dirty="0">
                <a:ln w="0"/>
                <a:solidFill>
                  <a:schemeClr val="tx1"/>
                </a:solidFill>
              </a:rPr>
              <a:t>」を選択し、「</a:t>
            </a:r>
            <a:r>
              <a:rPr kumimoji="1" lang="en-US" altLang="ja-JP" dirty="0">
                <a:ln w="0"/>
                <a:solidFill>
                  <a:schemeClr val="tx1"/>
                </a:solidFill>
              </a:rPr>
              <a:t>Print</a:t>
            </a:r>
            <a:r>
              <a:rPr kumimoji="1" lang="ja-JP" altLang="en-US" dirty="0">
                <a:ln w="0"/>
                <a:solidFill>
                  <a:schemeClr val="tx1"/>
                </a:solidFill>
              </a:rPr>
              <a:t>」をクリックします。</a:t>
            </a:r>
          </a:p>
        </p:txBody>
      </p:sp>
    </p:spTree>
    <p:extLst>
      <p:ext uri="{BB962C8B-B14F-4D97-AF65-F5344CB8AC3E}">
        <p14:creationId xmlns:p14="http://schemas.microsoft.com/office/powerpoint/2010/main" val="7895901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052C9663-DAA3-37F6-3787-0DB1DCEFA295}"/>
              </a:ext>
            </a:extLst>
          </p:cNvPr>
          <p:cNvSpPr/>
          <p:nvPr/>
        </p:nvSpPr>
        <p:spPr>
          <a:xfrm>
            <a:off x="284956" y="311547"/>
            <a:ext cx="7563644" cy="802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スライド９のハンズオン</a:t>
            </a:r>
          </a:p>
        </p:txBody>
      </p:sp>
      <p:sp>
        <p:nvSpPr>
          <p:cNvPr id="5" name="正方形/長方形 4">
            <a:extLst>
              <a:ext uri="{FF2B5EF4-FFF2-40B4-BE49-F238E27FC236}">
                <a16:creationId xmlns:a16="http://schemas.microsoft.com/office/drawing/2014/main" id="{DD6E6CDB-2844-7148-6D14-E8E4406716DC}"/>
              </a:ext>
            </a:extLst>
          </p:cNvPr>
          <p:cNvSpPr/>
          <p:nvPr/>
        </p:nvSpPr>
        <p:spPr>
          <a:xfrm>
            <a:off x="284956" y="1311672"/>
            <a:ext cx="7563644" cy="802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a:t>
            </a:r>
            <a:r>
              <a:rPr kumimoji="1" lang="en-US" altLang="ja-JP" dirty="0">
                <a:ln w="0"/>
                <a:solidFill>
                  <a:schemeClr val="tx1"/>
                </a:solidFill>
              </a:rPr>
              <a:t>SP12</a:t>
            </a:r>
            <a:r>
              <a:rPr kumimoji="1" lang="ja-JP" altLang="en-US" dirty="0">
                <a:ln w="0"/>
                <a:solidFill>
                  <a:schemeClr val="tx1"/>
                </a:solidFill>
              </a:rPr>
              <a:t>」を実行して</a:t>
            </a:r>
            <a:r>
              <a:rPr kumimoji="1" lang="en-US" altLang="ja-JP" dirty="0" err="1">
                <a:ln w="0"/>
                <a:solidFill>
                  <a:schemeClr val="tx1"/>
                </a:solidFill>
              </a:rPr>
              <a:t>TemSe</a:t>
            </a:r>
            <a:r>
              <a:rPr kumimoji="1" lang="ja-JP" altLang="en-US" dirty="0">
                <a:ln w="0"/>
                <a:solidFill>
                  <a:schemeClr val="tx1"/>
                </a:solidFill>
              </a:rPr>
              <a:t>の管理画面を表示します。</a:t>
            </a:r>
          </a:p>
        </p:txBody>
      </p:sp>
      <p:pic>
        <p:nvPicPr>
          <p:cNvPr id="7" name="図 6">
            <a:extLst>
              <a:ext uri="{FF2B5EF4-FFF2-40B4-BE49-F238E27FC236}">
                <a16:creationId xmlns:a16="http://schemas.microsoft.com/office/drawing/2014/main" id="{91E7CB19-4AEF-57D9-360F-61A57AA24873}"/>
              </a:ext>
            </a:extLst>
          </p:cNvPr>
          <p:cNvPicPr>
            <a:picLocks noChangeAspect="1"/>
          </p:cNvPicPr>
          <p:nvPr/>
        </p:nvPicPr>
        <p:blipFill>
          <a:blip r:embed="rId2"/>
          <a:stretch>
            <a:fillRect/>
          </a:stretch>
        </p:blipFill>
        <p:spPr>
          <a:xfrm>
            <a:off x="3199606" y="2628106"/>
            <a:ext cx="8001000" cy="2181225"/>
          </a:xfrm>
          <a:prstGeom prst="rect">
            <a:avLst/>
          </a:prstGeom>
        </p:spPr>
      </p:pic>
    </p:spTree>
    <p:extLst>
      <p:ext uri="{BB962C8B-B14F-4D97-AF65-F5344CB8AC3E}">
        <p14:creationId xmlns:p14="http://schemas.microsoft.com/office/powerpoint/2010/main" val="2824262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4FA53A3-1725-FA16-3A59-E118A37E8EFB}"/>
              </a:ext>
            </a:extLst>
          </p:cNvPr>
          <p:cNvPicPr>
            <a:picLocks noChangeAspect="1"/>
          </p:cNvPicPr>
          <p:nvPr/>
        </p:nvPicPr>
        <p:blipFill>
          <a:blip r:embed="rId2"/>
          <a:stretch>
            <a:fillRect/>
          </a:stretch>
        </p:blipFill>
        <p:spPr>
          <a:xfrm>
            <a:off x="3199606" y="4999831"/>
            <a:ext cx="8001000" cy="2181225"/>
          </a:xfrm>
          <a:prstGeom prst="rect">
            <a:avLst/>
          </a:prstGeom>
        </p:spPr>
      </p:pic>
      <p:sp>
        <p:nvSpPr>
          <p:cNvPr id="3" name="正方形/長方形 2">
            <a:extLst>
              <a:ext uri="{FF2B5EF4-FFF2-40B4-BE49-F238E27FC236}">
                <a16:creationId xmlns:a16="http://schemas.microsoft.com/office/drawing/2014/main" id="{91AF0358-9520-9F53-9C36-18238ED9A085}"/>
              </a:ext>
            </a:extLst>
          </p:cNvPr>
          <p:cNvSpPr/>
          <p:nvPr/>
        </p:nvSpPr>
        <p:spPr>
          <a:xfrm>
            <a:off x="284956" y="1311672"/>
            <a:ext cx="7563644" cy="802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メモリーが各クライアントにどのように割り当てられているか確認することができます。</a:t>
            </a:r>
          </a:p>
        </p:txBody>
      </p:sp>
    </p:spTree>
    <p:extLst>
      <p:ext uri="{BB962C8B-B14F-4D97-AF65-F5344CB8AC3E}">
        <p14:creationId xmlns:p14="http://schemas.microsoft.com/office/powerpoint/2010/main" val="3662607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FBA2645-F17A-54B4-03B6-F2FFD0E730AF}"/>
              </a:ext>
            </a:extLst>
          </p:cNvPr>
          <p:cNvPicPr>
            <a:picLocks noChangeAspect="1"/>
          </p:cNvPicPr>
          <p:nvPr/>
        </p:nvPicPr>
        <p:blipFill>
          <a:blip r:embed="rId2"/>
          <a:stretch>
            <a:fillRect/>
          </a:stretch>
        </p:blipFill>
        <p:spPr>
          <a:xfrm>
            <a:off x="670719" y="3085306"/>
            <a:ext cx="13058775" cy="2828925"/>
          </a:xfrm>
          <a:prstGeom prst="rect">
            <a:avLst/>
          </a:prstGeom>
        </p:spPr>
      </p:pic>
      <p:sp>
        <p:nvSpPr>
          <p:cNvPr id="4" name="正方形/長方形 3">
            <a:extLst>
              <a:ext uri="{FF2B5EF4-FFF2-40B4-BE49-F238E27FC236}">
                <a16:creationId xmlns:a16="http://schemas.microsoft.com/office/drawing/2014/main" id="{C8713E82-3913-2676-9F1D-2EF20381CE16}"/>
              </a:ext>
            </a:extLst>
          </p:cNvPr>
          <p:cNvSpPr/>
          <p:nvPr/>
        </p:nvSpPr>
        <p:spPr>
          <a:xfrm>
            <a:off x="2343150" y="4067175"/>
            <a:ext cx="371475" cy="3563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C4EEFFE6-8CAD-80FA-4908-E5EDAD8FE27F}"/>
              </a:ext>
            </a:extLst>
          </p:cNvPr>
          <p:cNvSpPr/>
          <p:nvPr/>
        </p:nvSpPr>
        <p:spPr>
          <a:xfrm>
            <a:off x="509587" y="1085851"/>
            <a:ext cx="6824663"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a:t>
            </a:r>
            <a:r>
              <a:rPr kumimoji="1" lang="en-US" altLang="ja-JP" dirty="0">
                <a:solidFill>
                  <a:sysClr val="windowText" lastClr="000000"/>
                </a:solidFill>
              </a:rPr>
              <a:t>Create</a:t>
            </a:r>
            <a:r>
              <a:rPr kumimoji="1" lang="ja-JP" altLang="en-US" dirty="0">
                <a:solidFill>
                  <a:sysClr val="windowText" lastClr="000000"/>
                </a:solidFill>
              </a:rPr>
              <a:t>」をクリックします。</a:t>
            </a:r>
          </a:p>
        </p:txBody>
      </p:sp>
    </p:spTree>
    <p:extLst>
      <p:ext uri="{BB962C8B-B14F-4D97-AF65-F5344CB8AC3E}">
        <p14:creationId xmlns:p14="http://schemas.microsoft.com/office/powerpoint/2010/main" val="1065931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111AFAB-8DDD-B076-897F-82367193F4A1}"/>
              </a:ext>
            </a:extLst>
          </p:cNvPr>
          <p:cNvPicPr>
            <a:picLocks noChangeAspect="1"/>
          </p:cNvPicPr>
          <p:nvPr/>
        </p:nvPicPr>
        <p:blipFill>
          <a:blip r:embed="rId2"/>
          <a:stretch>
            <a:fillRect/>
          </a:stretch>
        </p:blipFill>
        <p:spPr>
          <a:xfrm>
            <a:off x="2956719" y="694531"/>
            <a:ext cx="8486775" cy="7610475"/>
          </a:xfrm>
          <a:prstGeom prst="rect">
            <a:avLst/>
          </a:prstGeom>
        </p:spPr>
      </p:pic>
    </p:spTree>
    <p:extLst>
      <p:ext uri="{BB962C8B-B14F-4D97-AF65-F5344CB8AC3E}">
        <p14:creationId xmlns:p14="http://schemas.microsoft.com/office/powerpoint/2010/main" val="1812003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F965F7BF-7ACB-E6CF-9FDC-6A1FE7CC8B16}"/>
              </a:ext>
            </a:extLst>
          </p:cNvPr>
          <p:cNvPicPr>
            <a:picLocks noChangeAspect="1"/>
          </p:cNvPicPr>
          <p:nvPr/>
        </p:nvPicPr>
        <p:blipFill>
          <a:blip r:embed="rId2"/>
          <a:stretch>
            <a:fillRect/>
          </a:stretch>
        </p:blipFill>
        <p:spPr>
          <a:xfrm>
            <a:off x="2956719" y="3447256"/>
            <a:ext cx="8486775" cy="2105025"/>
          </a:xfrm>
          <a:prstGeom prst="rect">
            <a:avLst/>
          </a:prstGeom>
        </p:spPr>
      </p:pic>
      <p:sp>
        <p:nvSpPr>
          <p:cNvPr id="4" name="正方形/長方形 3">
            <a:extLst>
              <a:ext uri="{FF2B5EF4-FFF2-40B4-BE49-F238E27FC236}">
                <a16:creationId xmlns:a16="http://schemas.microsoft.com/office/drawing/2014/main" id="{1C557376-9D39-22A5-996C-00265D70B459}"/>
              </a:ext>
            </a:extLst>
          </p:cNvPr>
          <p:cNvSpPr/>
          <p:nvPr/>
        </p:nvSpPr>
        <p:spPr>
          <a:xfrm>
            <a:off x="284956" y="1311672"/>
            <a:ext cx="7563644" cy="802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ああ</a:t>
            </a:r>
          </a:p>
        </p:txBody>
      </p:sp>
    </p:spTree>
    <p:extLst>
      <p:ext uri="{BB962C8B-B14F-4D97-AF65-F5344CB8AC3E}">
        <p14:creationId xmlns:p14="http://schemas.microsoft.com/office/powerpoint/2010/main" val="1224235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DEDB630-E6EC-D94A-CE0F-AD4FF5C6C5E1}"/>
              </a:ext>
            </a:extLst>
          </p:cNvPr>
          <p:cNvPicPr>
            <a:picLocks noChangeAspect="1"/>
          </p:cNvPicPr>
          <p:nvPr/>
        </p:nvPicPr>
        <p:blipFill>
          <a:blip r:embed="rId2"/>
          <a:stretch>
            <a:fillRect/>
          </a:stretch>
        </p:blipFill>
        <p:spPr>
          <a:xfrm>
            <a:off x="3390106" y="2590006"/>
            <a:ext cx="7620000" cy="3819525"/>
          </a:xfrm>
          <a:prstGeom prst="rect">
            <a:avLst/>
          </a:prstGeom>
        </p:spPr>
      </p:pic>
      <p:sp>
        <p:nvSpPr>
          <p:cNvPr id="4" name="正方形/長方形 3">
            <a:extLst>
              <a:ext uri="{FF2B5EF4-FFF2-40B4-BE49-F238E27FC236}">
                <a16:creationId xmlns:a16="http://schemas.microsoft.com/office/drawing/2014/main" id="{7419D1CE-336F-F73B-7908-73C2A8C1258B}"/>
              </a:ext>
            </a:extLst>
          </p:cNvPr>
          <p:cNvSpPr/>
          <p:nvPr/>
        </p:nvSpPr>
        <p:spPr>
          <a:xfrm>
            <a:off x="284956" y="1311672"/>
            <a:ext cx="7563644" cy="802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ln w="0"/>
                <a:solidFill>
                  <a:schemeClr val="tx1"/>
                </a:solidFill>
              </a:rPr>
              <a:t>TST01</a:t>
            </a:r>
            <a:r>
              <a:rPr kumimoji="1" lang="ja-JP" altLang="en-US" dirty="0">
                <a:ln w="0"/>
                <a:solidFill>
                  <a:schemeClr val="tx1"/>
                </a:solidFill>
              </a:rPr>
              <a:t>が</a:t>
            </a:r>
            <a:r>
              <a:rPr kumimoji="1" lang="en-US" altLang="ja-JP" dirty="0" err="1">
                <a:ln w="0"/>
                <a:solidFill>
                  <a:schemeClr val="tx1"/>
                </a:solidFill>
              </a:rPr>
              <a:t>TemSe</a:t>
            </a:r>
            <a:r>
              <a:rPr kumimoji="1" lang="ja-JP" altLang="en-US" dirty="0">
                <a:ln w="0"/>
                <a:solidFill>
                  <a:schemeClr val="tx1"/>
                </a:solidFill>
              </a:rPr>
              <a:t>のテーブル名です。基本的には</a:t>
            </a:r>
            <a:r>
              <a:rPr kumimoji="1" lang="en-US" altLang="ja-JP" dirty="0" err="1">
                <a:ln w="0"/>
                <a:solidFill>
                  <a:schemeClr val="tx1"/>
                </a:solidFill>
              </a:rPr>
              <a:t>TemSe</a:t>
            </a:r>
            <a:r>
              <a:rPr kumimoji="1" lang="ja-JP" altLang="en-US" dirty="0">
                <a:ln w="0"/>
                <a:solidFill>
                  <a:schemeClr val="tx1"/>
                </a:solidFill>
              </a:rPr>
              <a:t>の全データは</a:t>
            </a:r>
            <a:r>
              <a:rPr kumimoji="1" lang="en-US" altLang="ja-JP" dirty="0">
                <a:ln w="0"/>
                <a:solidFill>
                  <a:schemeClr val="tx1"/>
                </a:solidFill>
              </a:rPr>
              <a:t>TST01</a:t>
            </a:r>
            <a:r>
              <a:rPr kumimoji="1" lang="ja-JP" altLang="en-US" dirty="0">
                <a:ln w="0"/>
                <a:solidFill>
                  <a:schemeClr val="tx1"/>
                </a:solidFill>
              </a:rPr>
              <a:t>に格納されますが、</a:t>
            </a:r>
            <a:r>
              <a:rPr kumimoji="1" lang="en-US" altLang="ja-JP" dirty="0">
                <a:ln w="0"/>
                <a:solidFill>
                  <a:schemeClr val="tx1"/>
                </a:solidFill>
              </a:rPr>
              <a:t>TST03</a:t>
            </a:r>
            <a:r>
              <a:rPr kumimoji="1" lang="ja-JP" altLang="en-US" dirty="0">
                <a:ln w="0"/>
                <a:solidFill>
                  <a:schemeClr val="tx1"/>
                </a:solidFill>
              </a:rPr>
              <a:t>もチェックされます。</a:t>
            </a:r>
          </a:p>
        </p:txBody>
      </p:sp>
    </p:spTree>
    <p:extLst>
      <p:ext uri="{BB962C8B-B14F-4D97-AF65-F5344CB8AC3E}">
        <p14:creationId xmlns:p14="http://schemas.microsoft.com/office/powerpoint/2010/main" val="3039232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2CC1E31-9C81-64C8-67AC-8C4E792C28CF}"/>
              </a:ext>
            </a:extLst>
          </p:cNvPr>
          <p:cNvPicPr>
            <a:picLocks noChangeAspect="1"/>
          </p:cNvPicPr>
          <p:nvPr/>
        </p:nvPicPr>
        <p:blipFill>
          <a:blip r:embed="rId2"/>
          <a:stretch>
            <a:fillRect/>
          </a:stretch>
        </p:blipFill>
        <p:spPr>
          <a:xfrm>
            <a:off x="3390106" y="3480594"/>
            <a:ext cx="7620000" cy="2038350"/>
          </a:xfrm>
          <a:prstGeom prst="rect">
            <a:avLst/>
          </a:prstGeom>
        </p:spPr>
      </p:pic>
      <p:sp>
        <p:nvSpPr>
          <p:cNvPr id="3" name="正方形/長方形 2">
            <a:extLst>
              <a:ext uri="{FF2B5EF4-FFF2-40B4-BE49-F238E27FC236}">
                <a16:creationId xmlns:a16="http://schemas.microsoft.com/office/drawing/2014/main" id="{E9CB8ACA-B0FB-AEEE-A15B-5D72E70F2591}"/>
              </a:ext>
            </a:extLst>
          </p:cNvPr>
          <p:cNvSpPr/>
          <p:nvPr/>
        </p:nvSpPr>
        <p:spPr>
          <a:xfrm>
            <a:off x="284956" y="1311672"/>
            <a:ext cx="7563644" cy="802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a:t>
            </a:r>
            <a:r>
              <a:rPr kumimoji="1" lang="en-US" altLang="ja-JP" dirty="0">
                <a:ln w="0"/>
                <a:solidFill>
                  <a:schemeClr val="tx1"/>
                </a:solidFill>
              </a:rPr>
              <a:t>Display</a:t>
            </a:r>
            <a:r>
              <a:rPr kumimoji="1" lang="ja-JP" altLang="en-US" dirty="0">
                <a:ln w="0"/>
                <a:solidFill>
                  <a:schemeClr val="tx1"/>
                </a:solidFill>
              </a:rPr>
              <a:t> </a:t>
            </a:r>
            <a:r>
              <a:rPr kumimoji="1" lang="en-US" altLang="ja-JP" dirty="0">
                <a:ln w="0"/>
                <a:solidFill>
                  <a:schemeClr val="tx1"/>
                </a:solidFill>
              </a:rPr>
              <a:t>SAPPARAM</a:t>
            </a:r>
            <a:r>
              <a:rPr kumimoji="1" lang="ja-JP" altLang="en-US" dirty="0">
                <a:ln w="0"/>
                <a:solidFill>
                  <a:schemeClr val="tx1"/>
                </a:solidFill>
              </a:rPr>
              <a:t>」からシステムプロファイルのシステムログパラメータの設定値を表示します。</a:t>
            </a:r>
          </a:p>
        </p:txBody>
      </p:sp>
    </p:spTree>
    <p:extLst>
      <p:ext uri="{BB962C8B-B14F-4D97-AF65-F5344CB8AC3E}">
        <p14:creationId xmlns:p14="http://schemas.microsoft.com/office/powerpoint/2010/main" val="27358928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5388573-D525-BEF4-EEB2-7A2D780055F4}"/>
              </a:ext>
            </a:extLst>
          </p:cNvPr>
          <p:cNvPicPr>
            <a:picLocks noChangeAspect="1"/>
          </p:cNvPicPr>
          <p:nvPr/>
        </p:nvPicPr>
        <p:blipFill>
          <a:blip r:embed="rId2"/>
          <a:stretch>
            <a:fillRect/>
          </a:stretch>
        </p:blipFill>
        <p:spPr>
          <a:xfrm>
            <a:off x="3994944" y="2409031"/>
            <a:ext cx="6410325" cy="4181475"/>
          </a:xfrm>
          <a:prstGeom prst="rect">
            <a:avLst/>
          </a:prstGeom>
        </p:spPr>
      </p:pic>
      <p:sp>
        <p:nvSpPr>
          <p:cNvPr id="4" name="正方形/長方形 3">
            <a:extLst>
              <a:ext uri="{FF2B5EF4-FFF2-40B4-BE49-F238E27FC236}">
                <a16:creationId xmlns:a16="http://schemas.microsoft.com/office/drawing/2014/main" id="{107AF750-C89F-A3B2-7006-82B4A94F8CF7}"/>
              </a:ext>
            </a:extLst>
          </p:cNvPr>
          <p:cNvSpPr/>
          <p:nvPr/>
        </p:nvSpPr>
        <p:spPr>
          <a:xfrm>
            <a:off x="284956" y="1311672"/>
            <a:ext cx="7563644" cy="802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err="1">
                <a:ln w="0"/>
                <a:solidFill>
                  <a:schemeClr val="tx1"/>
                </a:solidFill>
              </a:rPr>
              <a:t>TemSe</a:t>
            </a:r>
            <a:r>
              <a:rPr kumimoji="1" lang="ja-JP" altLang="en-US" dirty="0">
                <a:ln w="0"/>
                <a:solidFill>
                  <a:schemeClr val="tx1"/>
                </a:solidFill>
              </a:rPr>
              <a:t>の詳細を確認することができます。</a:t>
            </a:r>
          </a:p>
        </p:txBody>
      </p:sp>
    </p:spTree>
    <p:extLst>
      <p:ext uri="{BB962C8B-B14F-4D97-AF65-F5344CB8AC3E}">
        <p14:creationId xmlns:p14="http://schemas.microsoft.com/office/powerpoint/2010/main" val="2563035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2EC69CA-934D-002E-3006-C7BAF86F0E81}"/>
              </a:ext>
            </a:extLst>
          </p:cNvPr>
          <p:cNvPicPr>
            <a:picLocks noChangeAspect="1"/>
          </p:cNvPicPr>
          <p:nvPr/>
        </p:nvPicPr>
        <p:blipFill>
          <a:blip r:embed="rId2"/>
          <a:stretch>
            <a:fillRect/>
          </a:stretch>
        </p:blipFill>
        <p:spPr>
          <a:xfrm>
            <a:off x="3994944" y="2337594"/>
            <a:ext cx="6410325" cy="4324350"/>
          </a:xfrm>
          <a:prstGeom prst="rect">
            <a:avLst/>
          </a:prstGeom>
        </p:spPr>
      </p:pic>
      <p:pic>
        <p:nvPicPr>
          <p:cNvPr id="5" name="図 4">
            <a:extLst>
              <a:ext uri="{FF2B5EF4-FFF2-40B4-BE49-F238E27FC236}">
                <a16:creationId xmlns:a16="http://schemas.microsoft.com/office/drawing/2014/main" id="{DEEEBE34-4374-32B3-206E-0624A8B4BE30}"/>
              </a:ext>
            </a:extLst>
          </p:cNvPr>
          <p:cNvPicPr>
            <a:picLocks noChangeAspect="1"/>
          </p:cNvPicPr>
          <p:nvPr/>
        </p:nvPicPr>
        <p:blipFill>
          <a:blip r:embed="rId2"/>
          <a:stretch>
            <a:fillRect/>
          </a:stretch>
        </p:blipFill>
        <p:spPr>
          <a:xfrm>
            <a:off x="3994944" y="2337594"/>
            <a:ext cx="6410325" cy="4324350"/>
          </a:xfrm>
          <a:prstGeom prst="rect">
            <a:avLst/>
          </a:prstGeom>
        </p:spPr>
      </p:pic>
      <p:sp>
        <p:nvSpPr>
          <p:cNvPr id="6" name="正方形/長方形 5">
            <a:extLst>
              <a:ext uri="{FF2B5EF4-FFF2-40B4-BE49-F238E27FC236}">
                <a16:creationId xmlns:a16="http://schemas.microsoft.com/office/drawing/2014/main" id="{AB36AE2B-576A-ED27-3E03-8ED99BD47C85}"/>
              </a:ext>
            </a:extLst>
          </p:cNvPr>
          <p:cNvSpPr/>
          <p:nvPr/>
        </p:nvSpPr>
        <p:spPr>
          <a:xfrm>
            <a:off x="284956" y="1311672"/>
            <a:ext cx="7563644" cy="802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a:t>
            </a:r>
            <a:r>
              <a:rPr kumimoji="1" lang="en-US" altLang="ja-JP" dirty="0">
                <a:ln w="0"/>
                <a:solidFill>
                  <a:schemeClr val="tx1"/>
                </a:solidFill>
              </a:rPr>
              <a:t>SE38</a:t>
            </a:r>
            <a:r>
              <a:rPr kumimoji="1" lang="ja-JP" altLang="en-US" dirty="0">
                <a:ln w="0"/>
                <a:solidFill>
                  <a:schemeClr val="tx1"/>
                </a:solidFill>
              </a:rPr>
              <a:t>」で「</a:t>
            </a:r>
            <a:r>
              <a:rPr kumimoji="1" lang="en-US" altLang="ja-JP" dirty="0">
                <a:ln w="0"/>
                <a:solidFill>
                  <a:schemeClr val="tx1"/>
                </a:solidFill>
              </a:rPr>
              <a:t>RSPO1041</a:t>
            </a:r>
            <a:r>
              <a:rPr kumimoji="1" lang="ja-JP" altLang="en-US" dirty="0">
                <a:ln w="0"/>
                <a:solidFill>
                  <a:schemeClr val="tx1"/>
                </a:solidFill>
              </a:rPr>
              <a:t>」を実行します。</a:t>
            </a:r>
          </a:p>
        </p:txBody>
      </p:sp>
    </p:spTree>
    <p:extLst>
      <p:ext uri="{BB962C8B-B14F-4D97-AF65-F5344CB8AC3E}">
        <p14:creationId xmlns:p14="http://schemas.microsoft.com/office/powerpoint/2010/main" val="4288530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9363C4F-33B4-C06F-A5D9-BC4A71BC782F}"/>
              </a:ext>
            </a:extLst>
          </p:cNvPr>
          <p:cNvPicPr>
            <a:picLocks noChangeAspect="1"/>
          </p:cNvPicPr>
          <p:nvPr/>
        </p:nvPicPr>
        <p:blipFill>
          <a:blip r:embed="rId2"/>
          <a:stretch>
            <a:fillRect/>
          </a:stretch>
        </p:blipFill>
        <p:spPr>
          <a:xfrm>
            <a:off x="2347118" y="689769"/>
            <a:ext cx="9705975" cy="7620000"/>
          </a:xfrm>
          <a:prstGeom prst="rect">
            <a:avLst/>
          </a:prstGeom>
        </p:spPr>
      </p:pic>
      <p:sp>
        <p:nvSpPr>
          <p:cNvPr id="4" name="正方形/長方形 3">
            <a:extLst>
              <a:ext uri="{FF2B5EF4-FFF2-40B4-BE49-F238E27FC236}">
                <a16:creationId xmlns:a16="http://schemas.microsoft.com/office/drawing/2014/main" id="{240C2AC8-0840-9E74-1265-5B7E3434AC10}"/>
              </a:ext>
            </a:extLst>
          </p:cNvPr>
          <p:cNvSpPr/>
          <p:nvPr/>
        </p:nvSpPr>
        <p:spPr>
          <a:xfrm>
            <a:off x="418306" y="288330"/>
            <a:ext cx="7563644" cy="802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a:t>
            </a:r>
            <a:r>
              <a:rPr kumimoji="1" lang="en-US" altLang="ja-JP" dirty="0">
                <a:ln w="0"/>
                <a:solidFill>
                  <a:schemeClr val="tx1"/>
                </a:solidFill>
              </a:rPr>
              <a:t>Without output request</a:t>
            </a:r>
            <a:r>
              <a:rPr kumimoji="1" lang="ja-JP" altLang="en-US" dirty="0">
                <a:ln w="0"/>
                <a:solidFill>
                  <a:schemeClr val="tx1"/>
                </a:solidFill>
              </a:rPr>
              <a:t>」で</a:t>
            </a:r>
            <a:r>
              <a:rPr kumimoji="1" lang="en-US" altLang="ja-JP" dirty="0">
                <a:ln w="0"/>
                <a:solidFill>
                  <a:schemeClr val="tx1"/>
                </a:solidFill>
              </a:rPr>
              <a:t>10</a:t>
            </a:r>
            <a:r>
              <a:rPr kumimoji="1" lang="ja-JP" altLang="en-US" dirty="0">
                <a:ln w="0"/>
                <a:solidFill>
                  <a:schemeClr val="tx1"/>
                </a:solidFill>
              </a:rPr>
              <a:t>日以上アウトプットリクエストがないスプールリクエストを削除するか設定できます。</a:t>
            </a:r>
            <a:endParaRPr kumimoji="1" lang="en-US" altLang="ja-JP" dirty="0">
              <a:ln w="0"/>
              <a:solidFill>
                <a:schemeClr val="tx1"/>
              </a:solidFill>
            </a:endParaRPr>
          </a:p>
          <a:p>
            <a:r>
              <a:rPr kumimoji="1" lang="ja-JP" altLang="en-US" dirty="0">
                <a:ln w="0"/>
                <a:solidFill>
                  <a:schemeClr val="tx1"/>
                </a:solidFill>
              </a:rPr>
              <a:t>「</a:t>
            </a:r>
            <a:r>
              <a:rPr kumimoji="1" lang="en-US" altLang="ja-JP" dirty="0">
                <a:ln w="0"/>
                <a:solidFill>
                  <a:schemeClr val="tx1"/>
                </a:solidFill>
              </a:rPr>
              <a:t>In processing</a:t>
            </a:r>
            <a:r>
              <a:rPr kumimoji="1" lang="ja-JP" altLang="en-US" dirty="0">
                <a:ln w="0"/>
                <a:solidFill>
                  <a:schemeClr val="tx1"/>
                </a:solidFill>
              </a:rPr>
              <a:t>」も同じように</a:t>
            </a:r>
            <a:r>
              <a:rPr kumimoji="1" lang="en-US" altLang="ja-JP" dirty="0">
                <a:ln w="0"/>
                <a:solidFill>
                  <a:schemeClr val="tx1"/>
                </a:solidFill>
              </a:rPr>
              <a:t>30</a:t>
            </a:r>
            <a:r>
              <a:rPr kumimoji="1" lang="ja-JP" altLang="en-US" dirty="0">
                <a:ln w="0"/>
                <a:solidFill>
                  <a:schemeClr val="tx1"/>
                </a:solidFill>
              </a:rPr>
              <a:t>日以上経過したものを削除するかどうか設定することができます。</a:t>
            </a:r>
          </a:p>
        </p:txBody>
      </p:sp>
    </p:spTree>
    <p:extLst>
      <p:ext uri="{BB962C8B-B14F-4D97-AF65-F5344CB8AC3E}">
        <p14:creationId xmlns:p14="http://schemas.microsoft.com/office/powerpoint/2010/main" val="3291829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C31F7DE-49BD-FBC5-C7E7-B2A9F6A14F3C}"/>
              </a:ext>
            </a:extLst>
          </p:cNvPr>
          <p:cNvPicPr>
            <a:picLocks noChangeAspect="1"/>
          </p:cNvPicPr>
          <p:nvPr/>
        </p:nvPicPr>
        <p:blipFill>
          <a:blip r:embed="rId2"/>
          <a:stretch>
            <a:fillRect/>
          </a:stretch>
        </p:blipFill>
        <p:spPr>
          <a:xfrm>
            <a:off x="4390231" y="2342356"/>
            <a:ext cx="5619750" cy="4314825"/>
          </a:xfrm>
          <a:prstGeom prst="rect">
            <a:avLst/>
          </a:prstGeom>
        </p:spPr>
      </p:pic>
      <p:sp>
        <p:nvSpPr>
          <p:cNvPr id="5" name="正方形/長方形 4">
            <a:extLst>
              <a:ext uri="{FF2B5EF4-FFF2-40B4-BE49-F238E27FC236}">
                <a16:creationId xmlns:a16="http://schemas.microsoft.com/office/drawing/2014/main" id="{F0C5B165-D54F-A213-2BFC-4C5D5E3751E9}"/>
              </a:ext>
            </a:extLst>
          </p:cNvPr>
          <p:cNvSpPr/>
          <p:nvPr/>
        </p:nvSpPr>
        <p:spPr>
          <a:xfrm>
            <a:off x="418306" y="288330"/>
            <a:ext cx="7563644" cy="802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a:t>
            </a:r>
            <a:r>
              <a:rPr kumimoji="1" lang="en-US" altLang="ja-JP" dirty="0">
                <a:ln w="0"/>
                <a:solidFill>
                  <a:schemeClr val="tx1"/>
                </a:solidFill>
              </a:rPr>
              <a:t>RSPO1043</a:t>
            </a:r>
            <a:r>
              <a:rPr kumimoji="1" lang="ja-JP" altLang="en-US" dirty="0">
                <a:ln w="0"/>
                <a:solidFill>
                  <a:schemeClr val="tx1"/>
                </a:solidFill>
              </a:rPr>
              <a:t>」では</a:t>
            </a:r>
            <a:r>
              <a:rPr lang="ja-JP" altLang="en-US" sz="1800" b="1" i="0" dirty="0">
                <a:solidFill>
                  <a:srgbClr val="000080"/>
                </a:solidFill>
                <a:effectLst/>
                <a:latin typeface="ＭＳ ゴシック" panose="020B0609070205080204" pitchFamily="49" charset="-128"/>
                <a:ea typeface="ＭＳ ゴシック" panose="020B0609070205080204" pitchFamily="49" charset="-128"/>
              </a:rPr>
              <a:t>スプール整合性を確認することができます。</a:t>
            </a:r>
            <a:r>
              <a:rPr lang="ja-JP" altLang="en-US" sz="1800" b="1" i="0" dirty="0">
                <a:solidFill>
                  <a:srgbClr val="000080"/>
                </a:solidFill>
                <a:effectLst/>
                <a:latin typeface="Arial" panose="020B0604020202020204" pitchFamily="34" charset="0"/>
              </a:rPr>
              <a:t> </a:t>
            </a:r>
          </a:p>
          <a:p>
            <a:endParaRPr kumimoji="1" lang="ja-JP" altLang="en-US" dirty="0">
              <a:ln w="0"/>
              <a:solidFill>
                <a:schemeClr val="tx1"/>
              </a:solidFill>
            </a:endParaRPr>
          </a:p>
        </p:txBody>
      </p:sp>
    </p:spTree>
    <p:extLst>
      <p:ext uri="{BB962C8B-B14F-4D97-AF65-F5344CB8AC3E}">
        <p14:creationId xmlns:p14="http://schemas.microsoft.com/office/powerpoint/2010/main" val="31636614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6228CED-762C-3A66-B6D3-E9906DCAC30C}"/>
              </a:ext>
            </a:extLst>
          </p:cNvPr>
          <p:cNvPicPr>
            <a:picLocks noChangeAspect="1"/>
          </p:cNvPicPr>
          <p:nvPr/>
        </p:nvPicPr>
        <p:blipFill>
          <a:blip r:embed="rId2"/>
          <a:stretch>
            <a:fillRect/>
          </a:stretch>
        </p:blipFill>
        <p:spPr>
          <a:xfrm>
            <a:off x="4390231" y="3071019"/>
            <a:ext cx="5619750" cy="2857500"/>
          </a:xfrm>
          <a:prstGeom prst="rect">
            <a:avLst/>
          </a:prstGeom>
        </p:spPr>
      </p:pic>
      <p:sp>
        <p:nvSpPr>
          <p:cNvPr id="4" name="正方形/長方形 3">
            <a:extLst>
              <a:ext uri="{FF2B5EF4-FFF2-40B4-BE49-F238E27FC236}">
                <a16:creationId xmlns:a16="http://schemas.microsoft.com/office/drawing/2014/main" id="{8EA0868D-FFB3-98E1-B106-447445D06308}"/>
              </a:ext>
            </a:extLst>
          </p:cNvPr>
          <p:cNvSpPr/>
          <p:nvPr/>
        </p:nvSpPr>
        <p:spPr>
          <a:xfrm>
            <a:off x="418306" y="288330"/>
            <a:ext cx="7563644" cy="802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a:t>
            </a:r>
            <a:r>
              <a:rPr kumimoji="1" lang="en-US" altLang="ja-JP" dirty="0">
                <a:ln w="0"/>
                <a:solidFill>
                  <a:schemeClr val="tx1"/>
                </a:solidFill>
              </a:rPr>
              <a:t>Execute</a:t>
            </a:r>
            <a:r>
              <a:rPr kumimoji="1" lang="ja-JP" altLang="en-US" dirty="0">
                <a:ln w="0"/>
                <a:solidFill>
                  <a:schemeClr val="tx1"/>
                </a:solidFill>
              </a:rPr>
              <a:t>」をクリックします。</a:t>
            </a:r>
          </a:p>
        </p:txBody>
      </p:sp>
    </p:spTree>
    <p:extLst>
      <p:ext uri="{BB962C8B-B14F-4D97-AF65-F5344CB8AC3E}">
        <p14:creationId xmlns:p14="http://schemas.microsoft.com/office/powerpoint/2010/main" val="22795843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FF7D6734-E918-CAEA-F786-43C628E69B27}"/>
              </a:ext>
            </a:extLst>
          </p:cNvPr>
          <p:cNvPicPr>
            <a:picLocks noChangeAspect="1"/>
          </p:cNvPicPr>
          <p:nvPr/>
        </p:nvPicPr>
        <p:blipFill>
          <a:blip r:embed="rId2"/>
          <a:stretch>
            <a:fillRect/>
          </a:stretch>
        </p:blipFill>
        <p:spPr>
          <a:xfrm>
            <a:off x="3728244" y="2380456"/>
            <a:ext cx="6943725" cy="4238625"/>
          </a:xfrm>
          <a:prstGeom prst="rect">
            <a:avLst/>
          </a:prstGeom>
        </p:spPr>
      </p:pic>
      <p:sp>
        <p:nvSpPr>
          <p:cNvPr id="4" name="正方形/長方形 3">
            <a:extLst>
              <a:ext uri="{FF2B5EF4-FFF2-40B4-BE49-F238E27FC236}">
                <a16:creationId xmlns:a16="http://schemas.microsoft.com/office/drawing/2014/main" id="{B6BF54F2-0DD9-897E-1596-66E755B03D85}"/>
              </a:ext>
            </a:extLst>
          </p:cNvPr>
          <p:cNvSpPr/>
          <p:nvPr/>
        </p:nvSpPr>
        <p:spPr>
          <a:xfrm>
            <a:off x="418306" y="288330"/>
            <a:ext cx="7563644" cy="802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n w="0"/>
                <a:solidFill>
                  <a:schemeClr val="tx1"/>
                </a:solidFill>
              </a:rPr>
              <a:t>ここではスプールリクエストが</a:t>
            </a:r>
            <a:r>
              <a:rPr kumimoji="1" lang="en-US" altLang="ja-JP" dirty="0">
                <a:ln w="0"/>
                <a:solidFill>
                  <a:schemeClr val="tx1"/>
                </a:solidFill>
              </a:rPr>
              <a:t>30</a:t>
            </a:r>
            <a:r>
              <a:rPr kumimoji="1" lang="ja-JP" altLang="en-US" dirty="0">
                <a:ln w="0"/>
                <a:solidFill>
                  <a:schemeClr val="tx1"/>
                </a:solidFill>
              </a:rPr>
              <a:t>、プリントリクエストが</a:t>
            </a:r>
            <a:r>
              <a:rPr kumimoji="1" lang="en-US" altLang="ja-JP" dirty="0">
                <a:ln w="0"/>
                <a:solidFill>
                  <a:schemeClr val="tx1"/>
                </a:solidFill>
              </a:rPr>
              <a:t>8</a:t>
            </a:r>
            <a:r>
              <a:rPr kumimoji="1" lang="ja-JP" altLang="en-US">
                <a:ln w="0"/>
                <a:solidFill>
                  <a:schemeClr val="tx1"/>
                </a:solidFill>
              </a:rPr>
              <a:t>と表示されています。</a:t>
            </a:r>
            <a:endParaRPr kumimoji="1" lang="en-US" altLang="ja-JP">
              <a:ln w="0"/>
              <a:solidFill>
                <a:schemeClr val="tx1"/>
              </a:solidFill>
            </a:endParaRPr>
          </a:p>
        </p:txBody>
      </p:sp>
    </p:spTree>
    <p:extLst>
      <p:ext uri="{BB962C8B-B14F-4D97-AF65-F5344CB8AC3E}">
        <p14:creationId xmlns:p14="http://schemas.microsoft.com/office/powerpoint/2010/main" val="215704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21D9774-5E31-BFF3-8AEC-0103532DF55A}"/>
              </a:ext>
            </a:extLst>
          </p:cNvPr>
          <p:cNvPicPr>
            <a:picLocks noChangeAspect="1"/>
          </p:cNvPicPr>
          <p:nvPr/>
        </p:nvPicPr>
        <p:blipFill>
          <a:blip r:embed="rId2"/>
          <a:stretch>
            <a:fillRect/>
          </a:stretch>
        </p:blipFill>
        <p:spPr>
          <a:xfrm>
            <a:off x="7551397" y="388371"/>
            <a:ext cx="6181725" cy="3781425"/>
          </a:xfrm>
          <a:prstGeom prst="rect">
            <a:avLst/>
          </a:prstGeom>
        </p:spPr>
      </p:pic>
      <p:sp>
        <p:nvSpPr>
          <p:cNvPr id="4" name="正方形/長方形 3">
            <a:extLst>
              <a:ext uri="{FF2B5EF4-FFF2-40B4-BE49-F238E27FC236}">
                <a16:creationId xmlns:a16="http://schemas.microsoft.com/office/drawing/2014/main" id="{E72DA022-18D9-A7ED-1F13-B7F4BE3224A3}"/>
              </a:ext>
            </a:extLst>
          </p:cNvPr>
          <p:cNvSpPr/>
          <p:nvPr/>
        </p:nvSpPr>
        <p:spPr>
          <a:xfrm>
            <a:off x="9109529" y="2005538"/>
            <a:ext cx="1657350" cy="2019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467E01C-59C3-0D0B-DDB3-B66C58B20DF5}"/>
              </a:ext>
            </a:extLst>
          </p:cNvPr>
          <p:cNvSpPr/>
          <p:nvPr/>
        </p:nvSpPr>
        <p:spPr>
          <a:xfrm>
            <a:off x="12747154" y="1962509"/>
            <a:ext cx="288000" cy="2880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latin typeface="Meiryo UI" panose="020B0604030504040204" pitchFamily="50" charset="-128"/>
                <a:ea typeface="Meiryo UI" panose="020B0604030504040204" pitchFamily="50" charset="-128"/>
              </a:rPr>
              <a:t>1</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6" name="直線コネクタ 5">
            <a:extLst>
              <a:ext uri="{FF2B5EF4-FFF2-40B4-BE49-F238E27FC236}">
                <a16:creationId xmlns:a16="http://schemas.microsoft.com/office/drawing/2014/main" id="{4ACFA1B6-439C-C289-B6C2-8D5BFCF480C6}"/>
              </a:ext>
            </a:extLst>
          </p:cNvPr>
          <p:cNvCxnSpPr>
            <a:cxnSpLocks/>
            <a:stCxn id="4" idx="3"/>
            <a:endCxn id="5" idx="1"/>
          </p:cNvCxnSpPr>
          <p:nvPr/>
        </p:nvCxnSpPr>
        <p:spPr>
          <a:xfrm flipV="1">
            <a:off x="10766879" y="2106509"/>
            <a:ext cx="1980275" cy="1"/>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013C7F22-F7DF-84FD-6272-CA6173FAEC9F}"/>
              </a:ext>
            </a:extLst>
          </p:cNvPr>
          <p:cNvSpPr/>
          <p:nvPr/>
        </p:nvSpPr>
        <p:spPr>
          <a:xfrm>
            <a:off x="9109529" y="2205563"/>
            <a:ext cx="1657350" cy="2019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4BEA346-36F6-2B10-4275-6EB7C60E53E5}"/>
              </a:ext>
            </a:extLst>
          </p:cNvPr>
          <p:cNvSpPr/>
          <p:nvPr/>
        </p:nvSpPr>
        <p:spPr>
          <a:xfrm>
            <a:off x="12223279" y="2162534"/>
            <a:ext cx="288000" cy="2880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latin typeface="Meiryo UI" panose="020B0604030504040204" pitchFamily="50" charset="-128"/>
                <a:ea typeface="Meiryo UI" panose="020B0604030504040204" pitchFamily="50" charset="-128"/>
              </a:rPr>
              <a:t>2</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11" name="直線コネクタ 10">
            <a:extLst>
              <a:ext uri="{FF2B5EF4-FFF2-40B4-BE49-F238E27FC236}">
                <a16:creationId xmlns:a16="http://schemas.microsoft.com/office/drawing/2014/main" id="{ADF0AD2D-C517-CCEE-64EC-A287F4F5F914}"/>
              </a:ext>
            </a:extLst>
          </p:cNvPr>
          <p:cNvCxnSpPr>
            <a:cxnSpLocks/>
            <a:stCxn id="9" idx="3"/>
            <a:endCxn id="10" idx="1"/>
          </p:cNvCxnSpPr>
          <p:nvPr/>
        </p:nvCxnSpPr>
        <p:spPr>
          <a:xfrm flipV="1">
            <a:off x="10766879" y="2306534"/>
            <a:ext cx="1456400" cy="1"/>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96819D31-9B66-70F9-FD9D-37C40C8100B3}"/>
              </a:ext>
            </a:extLst>
          </p:cNvPr>
          <p:cNvSpPr/>
          <p:nvPr/>
        </p:nvSpPr>
        <p:spPr>
          <a:xfrm>
            <a:off x="9109529" y="2838891"/>
            <a:ext cx="1657350" cy="2019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11B0E59F-3F1E-F173-9004-AC157203B924}"/>
              </a:ext>
            </a:extLst>
          </p:cNvPr>
          <p:cNvSpPr/>
          <p:nvPr/>
        </p:nvSpPr>
        <p:spPr>
          <a:xfrm>
            <a:off x="12232804" y="2795862"/>
            <a:ext cx="288000" cy="2880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latin typeface="Meiryo UI" panose="020B0604030504040204" pitchFamily="50" charset="-128"/>
                <a:ea typeface="Meiryo UI" panose="020B0604030504040204" pitchFamily="50" charset="-128"/>
              </a:rPr>
              <a:t>3</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15" name="直線コネクタ 14">
            <a:extLst>
              <a:ext uri="{FF2B5EF4-FFF2-40B4-BE49-F238E27FC236}">
                <a16:creationId xmlns:a16="http://schemas.microsoft.com/office/drawing/2014/main" id="{7FA4892B-6398-33F6-BA98-C717FADDEDBB}"/>
              </a:ext>
            </a:extLst>
          </p:cNvPr>
          <p:cNvCxnSpPr>
            <a:cxnSpLocks/>
            <a:stCxn id="13" idx="3"/>
            <a:endCxn id="14" idx="1"/>
          </p:cNvCxnSpPr>
          <p:nvPr/>
        </p:nvCxnSpPr>
        <p:spPr>
          <a:xfrm flipV="1">
            <a:off x="10766879" y="2939862"/>
            <a:ext cx="1465925" cy="1"/>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FC7F79C9-5636-B2E4-787A-F10A9ACF538B}"/>
              </a:ext>
            </a:extLst>
          </p:cNvPr>
          <p:cNvSpPr/>
          <p:nvPr/>
        </p:nvSpPr>
        <p:spPr>
          <a:xfrm>
            <a:off x="7899854" y="3274787"/>
            <a:ext cx="1149350" cy="2019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A4F7975-2086-3BEE-7386-F661F8F4C7D7}"/>
              </a:ext>
            </a:extLst>
          </p:cNvPr>
          <p:cNvSpPr/>
          <p:nvPr/>
        </p:nvSpPr>
        <p:spPr>
          <a:xfrm>
            <a:off x="9645179" y="3231758"/>
            <a:ext cx="288000" cy="2880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4</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18" name="直線コネクタ 17">
            <a:extLst>
              <a:ext uri="{FF2B5EF4-FFF2-40B4-BE49-F238E27FC236}">
                <a16:creationId xmlns:a16="http://schemas.microsoft.com/office/drawing/2014/main" id="{C5974F67-67E5-67CA-47C6-18AF647B7D71}"/>
              </a:ext>
            </a:extLst>
          </p:cNvPr>
          <p:cNvCxnSpPr>
            <a:cxnSpLocks/>
            <a:stCxn id="16" idx="3"/>
            <a:endCxn id="17" idx="1"/>
          </p:cNvCxnSpPr>
          <p:nvPr/>
        </p:nvCxnSpPr>
        <p:spPr>
          <a:xfrm flipV="1">
            <a:off x="9049204" y="3375758"/>
            <a:ext cx="595975" cy="1"/>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A91D6272-9A58-3750-1CDF-44221DD47A3A}"/>
              </a:ext>
            </a:extLst>
          </p:cNvPr>
          <p:cNvSpPr/>
          <p:nvPr/>
        </p:nvSpPr>
        <p:spPr>
          <a:xfrm>
            <a:off x="11738960" y="3263856"/>
            <a:ext cx="1247243" cy="2019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F626131C-F171-47C9-B1E2-3C11FA9C7D96}"/>
              </a:ext>
            </a:extLst>
          </p:cNvPr>
          <p:cNvSpPr/>
          <p:nvPr/>
        </p:nvSpPr>
        <p:spPr>
          <a:xfrm>
            <a:off x="13369986" y="3220827"/>
            <a:ext cx="288000" cy="2880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latin typeface="Meiryo UI" panose="020B0604030504040204" pitchFamily="50" charset="-128"/>
                <a:ea typeface="Meiryo UI" panose="020B0604030504040204" pitchFamily="50" charset="-128"/>
              </a:rPr>
              <a:t>5</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24" name="直線コネクタ 23">
            <a:extLst>
              <a:ext uri="{FF2B5EF4-FFF2-40B4-BE49-F238E27FC236}">
                <a16:creationId xmlns:a16="http://schemas.microsoft.com/office/drawing/2014/main" id="{6B28ED8F-D85B-5880-20FB-128901C1482E}"/>
              </a:ext>
            </a:extLst>
          </p:cNvPr>
          <p:cNvCxnSpPr>
            <a:cxnSpLocks/>
            <a:stCxn id="22" idx="3"/>
            <a:endCxn id="23" idx="1"/>
          </p:cNvCxnSpPr>
          <p:nvPr/>
        </p:nvCxnSpPr>
        <p:spPr>
          <a:xfrm flipV="1">
            <a:off x="12986203" y="3364827"/>
            <a:ext cx="383783" cy="1"/>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1E90E348-63FF-EF3E-1D09-E7F3F25665AC}"/>
              </a:ext>
            </a:extLst>
          </p:cNvPr>
          <p:cNvSpPr/>
          <p:nvPr/>
        </p:nvSpPr>
        <p:spPr>
          <a:xfrm>
            <a:off x="9657879" y="719355"/>
            <a:ext cx="363137" cy="28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796AAE36-77A3-6CB6-C8DA-3D7567A9AC25}"/>
              </a:ext>
            </a:extLst>
          </p:cNvPr>
          <p:cNvSpPr/>
          <p:nvPr/>
        </p:nvSpPr>
        <p:spPr>
          <a:xfrm>
            <a:off x="12223279" y="719355"/>
            <a:ext cx="288000" cy="2880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latin typeface="Meiryo UI" panose="020B0604030504040204" pitchFamily="50" charset="-128"/>
                <a:ea typeface="Meiryo UI" panose="020B0604030504040204" pitchFamily="50" charset="-128"/>
              </a:rPr>
              <a:t>6</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29" name="直線コネクタ 28">
            <a:extLst>
              <a:ext uri="{FF2B5EF4-FFF2-40B4-BE49-F238E27FC236}">
                <a16:creationId xmlns:a16="http://schemas.microsoft.com/office/drawing/2014/main" id="{7ED3F920-1879-8BF2-EEC2-39ECCB9C07EB}"/>
              </a:ext>
            </a:extLst>
          </p:cNvPr>
          <p:cNvCxnSpPr>
            <a:cxnSpLocks/>
            <a:stCxn id="27" idx="3"/>
            <a:endCxn id="28" idx="1"/>
          </p:cNvCxnSpPr>
          <p:nvPr/>
        </p:nvCxnSpPr>
        <p:spPr>
          <a:xfrm>
            <a:off x="10021016" y="863355"/>
            <a:ext cx="2202263"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8F184E68-3032-3A46-A6FF-3BB156E7E912}"/>
              </a:ext>
            </a:extLst>
          </p:cNvPr>
          <p:cNvSpPr/>
          <p:nvPr/>
        </p:nvSpPr>
        <p:spPr>
          <a:xfrm>
            <a:off x="509588" y="1085850"/>
            <a:ext cx="5860650" cy="3532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ysClr val="windowText" lastClr="000000"/>
                </a:solidFill>
              </a:rPr>
              <a:t>Server Name</a:t>
            </a:r>
            <a:r>
              <a:rPr kumimoji="1" lang="ja-JP" altLang="en-US" dirty="0">
                <a:solidFill>
                  <a:sysClr val="windowText" lastClr="000000"/>
                </a:solidFill>
              </a:rPr>
              <a:t>：</a:t>
            </a:r>
            <a:r>
              <a:rPr kumimoji="1" lang="en-US" altLang="ja-JP" dirty="0">
                <a:solidFill>
                  <a:sysClr val="windowText" lastClr="000000"/>
                </a:solidFill>
              </a:rPr>
              <a:t>20</a:t>
            </a:r>
            <a:r>
              <a:rPr kumimoji="1" lang="ja-JP" altLang="en-US" dirty="0">
                <a:solidFill>
                  <a:sysClr val="windowText" lastClr="000000"/>
                </a:solidFill>
              </a:rPr>
              <a:t>文字まで入力することが出来ます。</a:t>
            </a:r>
            <a:endParaRPr kumimoji="1" lang="en-US" altLang="ja-JP" dirty="0">
              <a:solidFill>
                <a:sysClr val="windowText" lastClr="000000"/>
              </a:solidFill>
            </a:endParaRPr>
          </a:p>
          <a:p>
            <a:r>
              <a:rPr kumimoji="1" lang="en-US" altLang="ja-JP" dirty="0">
                <a:solidFill>
                  <a:sysClr val="windowText" lastClr="000000"/>
                </a:solidFill>
              </a:rPr>
              <a:t>Description</a:t>
            </a:r>
            <a:r>
              <a:rPr kumimoji="1" lang="ja-JP" altLang="en-US" dirty="0">
                <a:solidFill>
                  <a:sysClr val="windowText" lastClr="000000"/>
                </a:solidFill>
              </a:rPr>
              <a:t>：説明を任意で入力します。</a:t>
            </a:r>
            <a:endParaRPr kumimoji="1" lang="en-US" altLang="ja-JP" dirty="0">
              <a:solidFill>
                <a:sysClr val="windowText" lastClr="000000"/>
              </a:solidFill>
            </a:endParaRPr>
          </a:p>
          <a:p>
            <a:r>
              <a:rPr kumimoji="1" lang="en-US" altLang="ja-JP" dirty="0">
                <a:solidFill>
                  <a:sysClr val="windowText" lastClr="000000"/>
                </a:solidFill>
              </a:rPr>
              <a:t>Server class</a:t>
            </a:r>
            <a:r>
              <a:rPr kumimoji="1" lang="ja-JP" altLang="en-US" dirty="0">
                <a:solidFill>
                  <a:sysClr val="windowText" lastClr="000000"/>
                </a:solidFill>
              </a:rPr>
              <a:t>：どのようなプリンターがあるのか、どのような目的で使用しているのかを分類するためのクラスです。今回は「</a:t>
            </a:r>
            <a:r>
              <a:rPr kumimoji="1" lang="en-US" altLang="ja-JP" dirty="0">
                <a:solidFill>
                  <a:sysClr val="windowText" lastClr="000000"/>
                </a:solidFill>
              </a:rPr>
              <a:t>Test server or test print</a:t>
            </a:r>
            <a:r>
              <a:rPr kumimoji="1" lang="ja-JP" altLang="en-US" dirty="0">
                <a:solidFill>
                  <a:sysClr val="windowText" lastClr="000000"/>
                </a:solidFill>
              </a:rPr>
              <a:t>」を選択しています。</a:t>
            </a:r>
            <a:endParaRPr kumimoji="1" lang="en-US" altLang="ja-JP" dirty="0">
              <a:solidFill>
                <a:sysClr val="windowText" lastClr="000000"/>
              </a:solidFill>
            </a:endParaRPr>
          </a:p>
          <a:p>
            <a:r>
              <a:rPr kumimoji="1" lang="en-US" altLang="ja-JP" dirty="0">
                <a:solidFill>
                  <a:sysClr val="windowText" lastClr="000000"/>
                </a:solidFill>
              </a:rPr>
              <a:t>Logical server</a:t>
            </a:r>
            <a:r>
              <a:rPr kumimoji="1" lang="ja-JP" altLang="en-US" dirty="0">
                <a:solidFill>
                  <a:sysClr val="windowText" lastClr="000000"/>
                </a:solidFill>
              </a:rPr>
              <a:t>：</a:t>
            </a:r>
            <a:r>
              <a:rPr kumimoji="1" lang="en-US" altLang="ja-JP" dirty="0">
                <a:solidFill>
                  <a:sysClr val="windowText" lastClr="000000"/>
                </a:solidFill>
              </a:rPr>
              <a:t> </a:t>
            </a:r>
            <a:r>
              <a:rPr kumimoji="1" lang="ja-JP" altLang="en-US" dirty="0">
                <a:solidFill>
                  <a:sysClr val="windowText" lastClr="000000"/>
                </a:solidFill>
              </a:rPr>
              <a:t>これをチェックすると</a:t>
            </a:r>
            <a:r>
              <a:rPr kumimoji="1" lang="en-US" altLang="ja-JP" dirty="0">
                <a:solidFill>
                  <a:sysClr val="windowText" lastClr="000000"/>
                </a:solidFill>
              </a:rPr>
              <a:t>Mapping</a:t>
            </a:r>
            <a:r>
              <a:rPr kumimoji="1" lang="ja-JP" altLang="en-US" dirty="0">
                <a:solidFill>
                  <a:sysClr val="windowText" lastClr="000000"/>
                </a:solidFill>
              </a:rPr>
              <a:t>が表示されます。</a:t>
            </a:r>
            <a:endParaRPr kumimoji="1" lang="en-US" altLang="ja-JP" dirty="0">
              <a:solidFill>
                <a:sysClr val="windowText" lastClr="000000"/>
              </a:solidFill>
            </a:endParaRPr>
          </a:p>
          <a:p>
            <a:r>
              <a:rPr kumimoji="1" lang="en-US" altLang="ja-JP" dirty="0">
                <a:solidFill>
                  <a:sysClr val="windowText" lastClr="000000"/>
                </a:solidFill>
              </a:rPr>
              <a:t>Mapping</a:t>
            </a:r>
            <a:r>
              <a:rPr kumimoji="1" lang="ja-JP" altLang="en-US" dirty="0">
                <a:solidFill>
                  <a:sysClr val="windowText" lastClr="000000"/>
                </a:solidFill>
              </a:rPr>
              <a:t>：論理サーバーが参照する実際のスプールサーバーを指定します。</a:t>
            </a:r>
            <a:endParaRPr kumimoji="1" lang="en-US" altLang="ja-JP" dirty="0">
              <a:solidFill>
                <a:sysClr val="windowText" lastClr="000000"/>
              </a:solidFill>
            </a:endParaRPr>
          </a:p>
          <a:p>
            <a:r>
              <a:rPr kumimoji="1" lang="ja-JP" altLang="en-US" dirty="0">
                <a:solidFill>
                  <a:sysClr val="windowText" lastClr="000000"/>
                </a:solidFill>
              </a:rPr>
              <a:t>「</a:t>
            </a:r>
            <a:r>
              <a:rPr kumimoji="1" lang="en-US" altLang="ja-JP" dirty="0">
                <a:solidFill>
                  <a:sysClr val="windowText" lastClr="000000"/>
                </a:solidFill>
              </a:rPr>
              <a:t>Save</a:t>
            </a:r>
            <a:r>
              <a:rPr kumimoji="1" lang="ja-JP" altLang="en-US" dirty="0">
                <a:solidFill>
                  <a:sysClr val="windowText" lastClr="000000"/>
                </a:solidFill>
              </a:rPr>
              <a:t>」をクリックします。</a:t>
            </a:r>
            <a:endParaRPr kumimoji="1" lang="en-US" altLang="ja-JP" dirty="0">
              <a:solidFill>
                <a:sysClr val="windowText" lastClr="000000"/>
              </a:solidFill>
            </a:endParaRPr>
          </a:p>
          <a:p>
            <a:endParaRPr kumimoji="1" lang="en-US" altLang="ja-JP" dirty="0">
              <a:solidFill>
                <a:sysClr val="windowText" lastClr="000000"/>
              </a:solidFill>
            </a:endParaRPr>
          </a:p>
          <a:p>
            <a:endParaRPr kumimoji="1" lang="en-US" altLang="ja-JP" dirty="0">
              <a:solidFill>
                <a:sysClr val="windowText" lastClr="000000"/>
              </a:solidFill>
            </a:endParaRPr>
          </a:p>
          <a:p>
            <a:endParaRPr kumimoji="1" lang="ja-JP" altLang="en-US" dirty="0">
              <a:solidFill>
                <a:sysClr val="windowText" lastClr="000000"/>
              </a:solidFill>
            </a:endParaRPr>
          </a:p>
        </p:txBody>
      </p:sp>
      <p:sp>
        <p:nvSpPr>
          <p:cNvPr id="32" name="テキスト ボックス 31">
            <a:extLst>
              <a:ext uri="{FF2B5EF4-FFF2-40B4-BE49-F238E27FC236}">
                <a16:creationId xmlns:a16="http://schemas.microsoft.com/office/drawing/2014/main" id="{27BA90B0-F8B5-A8BC-1AD3-B1A9CBB4DD2B}"/>
              </a:ext>
            </a:extLst>
          </p:cNvPr>
          <p:cNvSpPr txBox="1"/>
          <p:nvPr/>
        </p:nvSpPr>
        <p:spPr>
          <a:xfrm>
            <a:off x="335891" y="5452443"/>
            <a:ext cx="9963150" cy="10064294"/>
          </a:xfrm>
          <a:prstGeom prst="rect">
            <a:avLst/>
          </a:prstGeom>
          <a:noFill/>
        </p:spPr>
        <p:txBody>
          <a:bodyPr wrap="square">
            <a:spAutoFit/>
          </a:bodyPr>
          <a:lstStyle/>
          <a:p>
            <a:r>
              <a:rPr lang="ja-JP" altLang="en-US" dirty="0"/>
              <a:t>論理サーバーの使い方について</a:t>
            </a:r>
            <a:endParaRPr lang="en-US" altLang="ja-JP" dirty="0"/>
          </a:p>
          <a:p>
            <a:r>
              <a:rPr lang="ja-JP" altLang="en-US" dirty="0"/>
              <a:t>now we can save this one.</a:t>
            </a:r>
          </a:p>
          <a:p>
            <a:endParaRPr lang="ja-JP" altLang="en-US" dirty="0"/>
          </a:p>
          <a:p>
            <a:r>
              <a:rPr lang="ja-JP" altLang="en-US" dirty="0"/>
              <a:t>Now we created a logical server you may think what is the real use of it.</a:t>
            </a:r>
          </a:p>
          <a:p>
            <a:endParaRPr lang="ja-JP" altLang="en-US" dirty="0"/>
          </a:p>
          <a:p>
            <a:endParaRPr lang="ja-JP" altLang="en-US" dirty="0"/>
          </a:p>
          <a:p>
            <a:endParaRPr lang="ja-JP" altLang="en-US" dirty="0"/>
          </a:p>
          <a:p>
            <a:endParaRPr lang="ja-JP" altLang="en-US" dirty="0"/>
          </a:p>
          <a:p>
            <a:r>
              <a:rPr lang="ja-JP" altLang="en-US" dirty="0"/>
              <a:t>I can give you a typical example let's say we also seen the front-end printing right in the desktop printing. </a:t>
            </a:r>
          </a:p>
          <a:p>
            <a:r>
              <a:rPr lang="ja-JP" altLang="en-US" dirty="0"/>
              <a:t>So we said that it is better reserve one work process in each application server to reduce the front-end printing, reduce the workload on front-end printings and stuff like that. </a:t>
            </a:r>
          </a:p>
          <a:p>
            <a:endParaRPr lang="ja-JP" altLang="en-US" dirty="0"/>
          </a:p>
          <a:p>
            <a:r>
              <a:rPr lang="ja-JP" altLang="en-US" dirty="0"/>
              <a:t>Because the front-end printing is one of the very important task or one of the resource consuming activity which may happen in the real scenario. </a:t>
            </a:r>
          </a:p>
          <a:p>
            <a:endParaRPr lang="ja-JP" altLang="en-US" dirty="0"/>
          </a:p>
          <a:p>
            <a:r>
              <a:rPr lang="ja-JP" altLang="en-US" dirty="0"/>
              <a:t>Because front-end printing can be printed by everybody. </a:t>
            </a:r>
          </a:p>
          <a:p>
            <a:r>
              <a:rPr lang="ja-JP" altLang="en-US" dirty="0"/>
              <a:t>That everybody would like to print in there own printers. </a:t>
            </a:r>
          </a:p>
          <a:p>
            <a:endParaRPr lang="ja-JP" altLang="en-US" dirty="0"/>
          </a:p>
          <a:p>
            <a:r>
              <a:rPr lang="ja-JP" altLang="en-US" dirty="0"/>
              <a:t>Which is connected to their PCs. </a:t>
            </a:r>
          </a:p>
          <a:p>
            <a:endParaRPr lang="ja-JP" altLang="en-US" dirty="0"/>
          </a:p>
          <a:p>
            <a:r>
              <a:rPr lang="ja-JP" altLang="en-US" dirty="0"/>
              <a:t>In that case what we can do is if you can create a logical server and assign the front-end printing to that particular logical server only. </a:t>
            </a:r>
          </a:p>
          <a:p>
            <a:endParaRPr lang="ja-JP" altLang="en-US" dirty="0"/>
          </a:p>
          <a:p>
            <a:r>
              <a:rPr lang="ja-JP" altLang="en-US" dirty="0"/>
              <a:t>In that case you know all the resources coming to the front-end printing is coming from one specific logical server that could be one better scenario.</a:t>
            </a:r>
          </a:p>
          <a:p>
            <a:endParaRPr lang="ja-JP" altLang="en-US" dirty="0"/>
          </a:p>
          <a:p>
            <a:endParaRPr lang="ja-JP" altLang="en-US" dirty="0"/>
          </a:p>
          <a:p>
            <a:endParaRPr lang="ja-JP" altLang="en-US" dirty="0"/>
          </a:p>
          <a:p>
            <a:endParaRPr lang="ja-JP" altLang="en-US" dirty="0"/>
          </a:p>
          <a:p>
            <a:r>
              <a:rPr lang="ja-JP" altLang="en-US" dirty="0"/>
              <a:t>in engineering organizations or trading organization invoice printing. </a:t>
            </a:r>
          </a:p>
          <a:p>
            <a:r>
              <a:rPr lang="ja-JP" altLang="en-US" dirty="0"/>
              <a:t>invoice printer and all will not have much traffic in the network. </a:t>
            </a:r>
          </a:p>
          <a:p>
            <a:r>
              <a:rPr lang="ja-JP" altLang="en-US" dirty="0"/>
              <a:t>But in the case of engineering drawings and stuff like this it will have quite a lot of heavy load in the printing.</a:t>
            </a:r>
          </a:p>
          <a:p>
            <a:endParaRPr lang="ja-JP" altLang="en-US" dirty="0"/>
          </a:p>
          <a:p>
            <a:r>
              <a:rPr lang="ja-JP" altLang="en-US" dirty="0"/>
              <a:t>Printing means all kind of printing it can be a direct printers out it can be a big ploters for engineering drawing, it can be any kind of printers which we are talking about.</a:t>
            </a:r>
          </a:p>
        </p:txBody>
      </p:sp>
    </p:spTree>
    <p:extLst>
      <p:ext uri="{BB962C8B-B14F-4D97-AF65-F5344CB8AC3E}">
        <p14:creationId xmlns:p14="http://schemas.microsoft.com/office/powerpoint/2010/main" val="13332389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16829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4488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4572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1274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249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B70CB2C-535E-C826-AB02-10F6E0AB0056}"/>
              </a:ext>
            </a:extLst>
          </p:cNvPr>
          <p:cNvSpPr txBox="1"/>
          <p:nvPr/>
        </p:nvSpPr>
        <p:spPr>
          <a:xfrm>
            <a:off x="3600450" y="-808583"/>
            <a:ext cx="7200900" cy="10618291"/>
          </a:xfrm>
          <a:prstGeom prst="rect">
            <a:avLst/>
          </a:prstGeom>
          <a:noFill/>
        </p:spPr>
        <p:txBody>
          <a:bodyPr wrap="square">
            <a:spAutoFit/>
          </a:bodyPr>
          <a:lstStyle/>
          <a:p>
            <a:r>
              <a:rPr lang="ja-JP" altLang="en-US" dirty="0"/>
              <a:t>now we can save this one.</a:t>
            </a:r>
          </a:p>
          <a:p>
            <a:endParaRPr lang="ja-JP" altLang="en-US" dirty="0"/>
          </a:p>
          <a:p>
            <a:r>
              <a:rPr lang="ja-JP" altLang="en-US" dirty="0"/>
              <a:t>Now we created a logical server you may think what is the real use of it.</a:t>
            </a:r>
          </a:p>
          <a:p>
            <a:endParaRPr lang="ja-JP" altLang="en-US" dirty="0"/>
          </a:p>
          <a:p>
            <a:endParaRPr lang="ja-JP" altLang="en-US" dirty="0"/>
          </a:p>
          <a:p>
            <a:endParaRPr lang="ja-JP" altLang="en-US" dirty="0"/>
          </a:p>
          <a:p>
            <a:endParaRPr lang="ja-JP" altLang="en-US" dirty="0"/>
          </a:p>
          <a:p>
            <a:r>
              <a:rPr lang="ja-JP" altLang="en-US" dirty="0"/>
              <a:t>I can give you a typical example let's say we also seen the front-end printing right in the desktop printing. </a:t>
            </a:r>
          </a:p>
          <a:p>
            <a:r>
              <a:rPr lang="ja-JP" altLang="en-US" dirty="0"/>
              <a:t>So we said that it is better reserve one work process in each application server to reduce the front-end printing, reduce the workload on front-end printings and stuff like that. </a:t>
            </a:r>
          </a:p>
          <a:p>
            <a:endParaRPr lang="ja-JP" altLang="en-US" dirty="0"/>
          </a:p>
          <a:p>
            <a:r>
              <a:rPr lang="ja-JP" altLang="en-US" dirty="0"/>
              <a:t>Because the front-end printing is one of the very important task or one of the resource consuming activity which may happen in the real scenario. </a:t>
            </a:r>
          </a:p>
          <a:p>
            <a:endParaRPr lang="ja-JP" altLang="en-US" dirty="0"/>
          </a:p>
          <a:p>
            <a:r>
              <a:rPr lang="ja-JP" altLang="en-US" dirty="0"/>
              <a:t>Because front-end printing can be printed by everybody. </a:t>
            </a:r>
          </a:p>
          <a:p>
            <a:r>
              <a:rPr lang="ja-JP" altLang="en-US" dirty="0"/>
              <a:t>That everybody would like to print in there own printers. </a:t>
            </a:r>
          </a:p>
          <a:p>
            <a:endParaRPr lang="ja-JP" altLang="en-US" dirty="0"/>
          </a:p>
          <a:p>
            <a:r>
              <a:rPr lang="ja-JP" altLang="en-US" dirty="0"/>
              <a:t>Which is connected to their PCs. </a:t>
            </a:r>
          </a:p>
          <a:p>
            <a:endParaRPr lang="ja-JP" altLang="en-US" dirty="0"/>
          </a:p>
          <a:p>
            <a:r>
              <a:rPr lang="ja-JP" altLang="en-US" dirty="0"/>
              <a:t>In that case what we can do is if you can create a logical server and assign the front-end printing to that particular logical server only. </a:t>
            </a:r>
          </a:p>
          <a:p>
            <a:endParaRPr lang="ja-JP" altLang="en-US" dirty="0"/>
          </a:p>
          <a:p>
            <a:r>
              <a:rPr lang="ja-JP" altLang="en-US" dirty="0"/>
              <a:t>In that case you know all the resources coming to the front-end printing is coming from one specific logical server that could be one better scenario.</a:t>
            </a:r>
          </a:p>
          <a:p>
            <a:endParaRPr lang="ja-JP" altLang="en-US" dirty="0"/>
          </a:p>
          <a:p>
            <a:endParaRPr lang="ja-JP" altLang="en-US" dirty="0"/>
          </a:p>
          <a:p>
            <a:endParaRPr lang="ja-JP" altLang="en-US" dirty="0"/>
          </a:p>
          <a:p>
            <a:endParaRPr lang="ja-JP" altLang="en-US" dirty="0"/>
          </a:p>
          <a:p>
            <a:r>
              <a:rPr lang="ja-JP" altLang="en-US" dirty="0"/>
              <a:t>in engineering organizations or trading organization invoice printing. </a:t>
            </a:r>
          </a:p>
          <a:p>
            <a:r>
              <a:rPr lang="ja-JP" altLang="en-US" dirty="0"/>
              <a:t>invoice printer and all will not have much traffic in the network. </a:t>
            </a:r>
          </a:p>
          <a:p>
            <a:r>
              <a:rPr lang="ja-JP" altLang="en-US" dirty="0"/>
              <a:t>But in the case of engineering drawings and stuff like this it will have quite a lot of heavy load in the printing.</a:t>
            </a:r>
          </a:p>
          <a:p>
            <a:endParaRPr lang="ja-JP" altLang="en-US" dirty="0"/>
          </a:p>
          <a:p>
            <a:r>
              <a:rPr lang="ja-JP" altLang="en-US" dirty="0"/>
              <a:t>Printing means all kind of printing it can be a direct printers out it can be a big ploters for engineering drawing, it can be any kind of printers which we are talking about.</a:t>
            </a:r>
          </a:p>
        </p:txBody>
      </p:sp>
    </p:spTree>
    <p:extLst>
      <p:ext uri="{BB962C8B-B14F-4D97-AF65-F5344CB8AC3E}">
        <p14:creationId xmlns:p14="http://schemas.microsoft.com/office/powerpoint/2010/main" val="4256976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CF00079-43B7-28C4-8A99-35C4A38A52FF}"/>
              </a:ext>
            </a:extLst>
          </p:cNvPr>
          <p:cNvSpPr/>
          <p:nvPr/>
        </p:nvSpPr>
        <p:spPr>
          <a:xfrm>
            <a:off x="509587" y="605633"/>
            <a:ext cx="6824663"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スライド４のハンズオン</a:t>
            </a:r>
          </a:p>
        </p:txBody>
      </p:sp>
      <p:pic>
        <p:nvPicPr>
          <p:cNvPr id="4" name="図 3">
            <a:extLst>
              <a:ext uri="{FF2B5EF4-FFF2-40B4-BE49-F238E27FC236}">
                <a16:creationId xmlns:a16="http://schemas.microsoft.com/office/drawing/2014/main" id="{217C1FA4-3E3A-EEBF-1C06-936B741730B6}"/>
              </a:ext>
            </a:extLst>
          </p:cNvPr>
          <p:cNvPicPr>
            <a:picLocks noChangeAspect="1"/>
          </p:cNvPicPr>
          <p:nvPr/>
        </p:nvPicPr>
        <p:blipFill>
          <a:blip r:embed="rId2"/>
          <a:stretch>
            <a:fillRect/>
          </a:stretch>
        </p:blipFill>
        <p:spPr>
          <a:xfrm>
            <a:off x="704056" y="2994819"/>
            <a:ext cx="12992100" cy="3009900"/>
          </a:xfrm>
          <a:prstGeom prst="rect">
            <a:avLst/>
          </a:prstGeom>
        </p:spPr>
      </p:pic>
      <p:sp>
        <p:nvSpPr>
          <p:cNvPr id="9" name="正方形/長方形 8">
            <a:extLst>
              <a:ext uri="{FF2B5EF4-FFF2-40B4-BE49-F238E27FC236}">
                <a16:creationId xmlns:a16="http://schemas.microsoft.com/office/drawing/2014/main" id="{9CE1FA07-6F92-7791-D015-CDC0EE6A97CA}"/>
              </a:ext>
            </a:extLst>
          </p:cNvPr>
          <p:cNvSpPr/>
          <p:nvPr/>
        </p:nvSpPr>
        <p:spPr>
          <a:xfrm>
            <a:off x="2422979" y="3998687"/>
            <a:ext cx="272596" cy="2780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CAE58F1-EFDD-F279-177C-26FA82095756}"/>
              </a:ext>
            </a:extLst>
          </p:cNvPr>
          <p:cNvSpPr/>
          <p:nvPr/>
        </p:nvSpPr>
        <p:spPr>
          <a:xfrm>
            <a:off x="509587" y="1085851"/>
            <a:ext cx="6824663"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a:t>
            </a:r>
            <a:r>
              <a:rPr kumimoji="1" lang="en-US" altLang="ja-JP" dirty="0">
                <a:solidFill>
                  <a:sysClr val="windowText" lastClr="000000"/>
                </a:solidFill>
              </a:rPr>
              <a:t>Create</a:t>
            </a:r>
            <a:r>
              <a:rPr kumimoji="1" lang="ja-JP" altLang="en-US" dirty="0">
                <a:solidFill>
                  <a:sysClr val="windowText" lastClr="000000"/>
                </a:solidFill>
              </a:rPr>
              <a:t>」をクリックします。</a:t>
            </a:r>
          </a:p>
        </p:txBody>
      </p:sp>
    </p:spTree>
    <p:extLst>
      <p:ext uri="{BB962C8B-B14F-4D97-AF65-F5344CB8AC3E}">
        <p14:creationId xmlns:p14="http://schemas.microsoft.com/office/powerpoint/2010/main" val="1630711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図 25">
            <a:extLst>
              <a:ext uri="{FF2B5EF4-FFF2-40B4-BE49-F238E27FC236}">
                <a16:creationId xmlns:a16="http://schemas.microsoft.com/office/drawing/2014/main" id="{D1097C2E-0E67-DE73-80F5-CE02432177E0}"/>
              </a:ext>
            </a:extLst>
          </p:cNvPr>
          <p:cNvPicPr>
            <a:picLocks noChangeAspect="1"/>
          </p:cNvPicPr>
          <p:nvPr/>
        </p:nvPicPr>
        <p:blipFill>
          <a:blip r:embed="rId2"/>
          <a:stretch>
            <a:fillRect/>
          </a:stretch>
        </p:blipFill>
        <p:spPr>
          <a:xfrm>
            <a:off x="6309519" y="1513681"/>
            <a:ext cx="6372225" cy="4029075"/>
          </a:xfrm>
          <a:prstGeom prst="rect">
            <a:avLst/>
          </a:prstGeom>
        </p:spPr>
      </p:pic>
      <p:sp>
        <p:nvSpPr>
          <p:cNvPr id="27" name="正方形/長方形 26">
            <a:extLst>
              <a:ext uri="{FF2B5EF4-FFF2-40B4-BE49-F238E27FC236}">
                <a16:creationId xmlns:a16="http://schemas.microsoft.com/office/drawing/2014/main" id="{9E98F19F-3410-900A-8B84-91CA6A45F4C4}"/>
              </a:ext>
            </a:extLst>
          </p:cNvPr>
          <p:cNvSpPr/>
          <p:nvPr/>
        </p:nvSpPr>
        <p:spPr>
          <a:xfrm>
            <a:off x="10471604" y="4570187"/>
            <a:ext cx="1244146" cy="2685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D5F0AA9D-5F66-12DD-481C-90A3D363844A}"/>
              </a:ext>
            </a:extLst>
          </p:cNvPr>
          <p:cNvSpPr/>
          <p:nvPr/>
        </p:nvSpPr>
        <p:spPr>
          <a:xfrm>
            <a:off x="230134" y="304801"/>
            <a:ext cx="5860650" cy="2609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dirty="0">
                <a:ln w="0"/>
                <a:solidFill>
                  <a:schemeClr val="tx1"/>
                </a:solidFill>
                <a:effectLst>
                  <a:outerShdw blurRad="38100" dist="19050" dir="2700000" algn="tl" rotWithShape="0">
                    <a:schemeClr val="dk1">
                      <a:alpha val="40000"/>
                    </a:schemeClr>
                  </a:outerShdw>
                </a:effectLst>
              </a:rPr>
              <a:t>指定したサーバーがダウンしていたり、利用できない場合に使用されるべきサーバーです。</a:t>
            </a:r>
          </a:p>
          <a:p>
            <a:endParaRPr lang="ja-JP" altLang="en-US" dirty="0">
              <a:ln w="0"/>
              <a:solidFill>
                <a:schemeClr val="tx1"/>
              </a:solidFill>
              <a:effectLst>
                <a:outerShdw blurRad="38100" dist="19050" dir="2700000" algn="tl" rotWithShape="0">
                  <a:schemeClr val="dk1">
                    <a:alpha val="40000"/>
                  </a:schemeClr>
                </a:outerShdw>
              </a:effectLst>
            </a:endParaRPr>
          </a:p>
          <a:p>
            <a:r>
              <a:rPr lang="ja-JP" altLang="en-US" dirty="0">
                <a:ln w="0"/>
                <a:solidFill>
                  <a:schemeClr val="tx1"/>
                </a:solidFill>
                <a:effectLst>
                  <a:outerShdw blurRad="38100" dist="19050" dir="2700000" algn="tl" rotWithShape="0">
                    <a:schemeClr val="dk1">
                      <a:alpha val="40000"/>
                    </a:schemeClr>
                  </a:outerShdw>
                </a:effectLst>
              </a:rPr>
              <a:t>新しい印刷要求は、例えば、代替サーバーによって処理されます。</a:t>
            </a:r>
          </a:p>
          <a:p>
            <a:endParaRPr lang="ja-JP" altLang="en-US" dirty="0">
              <a:ln w="0"/>
              <a:solidFill>
                <a:schemeClr val="tx1"/>
              </a:solidFill>
              <a:effectLst>
                <a:outerShdw blurRad="38100" dist="19050" dir="2700000" algn="tl" rotWithShape="0">
                  <a:schemeClr val="dk1">
                    <a:alpha val="40000"/>
                  </a:schemeClr>
                </a:outerShdw>
              </a:effectLst>
            </a:endParaRPr>
          </a:p>
          <a:p>
            <a:r>
              <a:rPr lang="ja-JP" altLang="en-US" dirty="0">
                <a:ln w="0"/>
                <a:solidFill>
                  <a:schemeClr val="tx1"/>
                </a:solidFill>
                <a:effectLst>
                  <a:outerShdw blurRad="38100" dist="19050" dir="2700000" algn="tl" rotWithShape="0">
                    <a:schemeClr val="dk1">
                      <a:alpha val="40000"/>
                    </a:schemeClr>
                  </a:outerShdw>
                </a:effectLst>
              </a:rPr>
              <a:t>ロードバランシングが有効な場合、負荷は2つのサーバー間で分散されます。</a:t>
            </a:r>
          </a:p>
          <a:p>
            <a:endParaRPr kumimoji="1" lang="ja-JP" alt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5080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DB9479F-F09A-680A-0824-E470859026F9}"/>
              </a:ext>
            </a:extLst>
          </p:cNvPr>
          <p:cNvSpPr txBox="1"/>
          <p:nvPr/>
        </p:nvSpPr>
        <p:spPr>
          <a:xfrm>
            <a:off x="3600450" y="-5102067"/>
            <a:ext cx="7200900" cy="19205258"/>
          </a:xfrm>
          <a:prstGeom prst="rect">
            <a:avLst/>
          </a:prstGeom>
          <a:noFill/>
        </p:spPr>
        <p:txBody>
          <a:bodyPr wrap="square">
            <a:spAutoFit/>
          </a:bodyPr>
          <a:lstStyle/>
          <a:p>
            <a:r>
              <a:rPr lang="ja-JP" altLang="en-US" dirty="0"/>
              <a:t>Here you can specify the next server, next alternate server.</a:t>
            </a:r>
          </a:p>
          <a:p>
            <a:endParaRPr lang="ja-JP" altLang="en-US" dirty="0"/>
          </a:p>
          <a:p>
            <a:r>
              <a:rPr lang="ja-JP" altLang="en-US" dirty="0"/>
              <a:t>So in our case we we don't have an alternate server or we don't have an alternate instance.</a:t>
            </a:r>
          </a:p>
          <a:p>
            <a:endParaRPr lang="ja-JP" altLang="en-US" dirty="0"/>
          </a:p>
          <a:p>
            <a:r>
              <a:rPr lang="ja-JP" altLang="en-US" dirty="0"/>
              <a:t>So that's the reason we just leave it like that.</a:t>
            </a:r>
          </a:p>
          <a:p>
            <a:endParaRPr lang="ja-JP" altLang="en-US" dirty="0"/>
          </a:p>
          <a:p>
            <a:r>
              <a:rPr lang="ja-JP" altLang="en-US" dirty="0"/>
              <a:t>Or we can also say to one another logical server because the logical server also is considered as a alternate server.</a:t>
            </a:r>
          </a:p>
          <a:p>
            <a:endParaRPr lang="ja-JP" altLang="en-US" dirty="0"/>
          </a:p>
          <a:p>
            <a:endParaRPr lang="ja-JP" altLang="en-US" dirty="0"/>
          </a:p>
          <a:p>
            <a:r>
              <a:rPr lang="ja-JP" altLang="en-US" dirty="0"/>
              <a:t>It's considered as a server.</a:t>
            </a:r>
          </a:p>
          <a:p>
            <a:endParaRPr lang="ja-JP" altLang="en-US" dirty="0"/>
          </a:p>
          <a:p>
            <a:r>
              <a:rPr lang="ja-JP" altLang="en-US" dirty="0"/>
              <a:t>You can assign to an another one since we saved this one you have the server which is already available.</a:t>
            </a:r>
          </a:p>
          <a:p>
            <a:endParaRPr lang="ja-JP" altLang="en-US" dirty="0"/>
          </a:p>
          <a:p>
            <a:r>
              <a:rPr lang="ja-JP" altLang="en-US" dirty="0"/>
              <a:t>The logical server you can also assign to an another logical server.</a:t>
            </a:r>
          </a:p>
          <a:p>
            <a:endParaRPr lang="ja-JP" altLang="en-US" dirty="0"/>
          </a:p>
          <a:p>
            <a:endParaRPr lang="ja-JP" altLang="en-US" dirty="0"/>
          </a:p>
          <a:p>
            <a:endParaRPr lang="ja-JP" altLang="en-US" dirty="0"/>
          </a:p>
          <a:p>
            <a:r>
              <a:rPr lang="ja-JP" altLang="en-US" dirty="0"/>
              <a:t>In our case we cannot do that.</a:t>
            </a:r>
          </a:p>
          <a:p>
            <a:endParaRPr lang="ja-JP" altLang="en-US" dirty="0"/>
          </a:p>
          <a:p>
            <a:r>
              <a:rPr lang="ja-JP" altLang="en-US" dirty="0"/>
              <a:t>Since we have only one, if you have another instance also then we can assign to that particular instance.</a:t>
            </a:r>
          </a:p>
          <a:p>
            <a:endParaRPr lang="ja-JP" altLang="en-US" dirty="0"/>
          </a:p>
          <a:p>
            <a:r>
              <a:rPr lang="ja-JP" altLang="en-US" dirty="0"/>
              <a:t>So by default let's not confuse this one. By default every instance will be created as a logical server.</a:t>
            </a:r>
          </a:p>
          <a:p>
            <a:endParaRPr lang="ja-JP" altLang="en-US" dirty="0"/>
          </a:p>
          <a:p>
            <a:r>
              <a:rPr lang="ja-JP" altLang="en-US" dirty="0"/>
              <a:t>Then only we can move on in our spool server configuration. </a:t>
            </a:r>
          </a:p>
          <a:p>
            <a:r>
              <a:rPr lang="ja-JP" altLang="en-US" dirty="0"/>
              <a:t>So this also considered one logical server if you want to group all the specific printer resources what do you have and want to put it in one logical server.</a:t>
            </a:r>
          </a:p>
          <a:p>
            <a:endParaRPr lang="ja-JP" altLang="en-US" dirty="0"/>
          </a:p>
          <a:p>
            <a:endParaRPr lang="ja-JP" altLang="en-US" dirty="0"/>
          </a:p>
          <a:p>
            <a:endParaRPr lang="ja-JP" altLang="en-US" dirty="0"/>
          </a:p>
          <a:p>
            <a:endParaRPr lang="ja-JP" altLang="en-US" dirty="0"/>
          </a:p>
          <a:p>
            <a:r>
              <a:rPr lang="ja-JP" altLang="en-US" dirty="0"/>
              <a:t>Then we can have the logical server created then you can have an instance and the additional alternate server which is available for this instance.</a:t>
            </a:r>
          </a:p>
          <a:p>
            <a:endParaRPr lang="ja-JP" altLang="en-US" dirty="0"/>
          </a:p>
          <a:p>
            <a:r>
              <a:rPr lang="ja-JP" altLang="en-US" dirty="0"/>
              <a:t>This not only one logical server for one specific instance you can have more than one logical server.</a:t>
            </a:r>
          </a:p>
          <a:p>
            <a:endParaRPr lang="ja-JP" altLang="en-US" dirty="0"/>
          </a:p>
          <a:p>
            <a:r>
              <a:rPr lang="ja-JP" altLang="en-US" dirty="0"/>
              <a:t>Let's say I want to create how right now I have one logical server where I want to do group number of test printers.</a:t>
            </a:r>
          </a:p>
          <a:p>
            <a:endParaRPr lang="ja-JP" altLang="en-US" dirty="0"/>
          </a:p>
          <a:p>
            <a:endParaRPr lang="ja-JP" altLang="en-US" dirty="0"/>
          </a:p>
          <a:p>
            <a:r>
              <a:rPr lang="ja-JP" altLang="en-US" dirty="0"/>
              <a:t>So I wanted to have another logical server I wanted a group.</a:t>
            </a:r>
          </a:p>
          <a:p>
            <a:endParaRPr lang="ja-JP" altLang="en-US" dirty="0"/>
          </a:p>
          <a:p>
            <a:r>
              <a:rPr lang="ja-JP" altLang="en-US" dirty="0"/>
              <a:t>For example the production printers or the mass printers.</a:t>
            </a:r>
          </a:p>
          <a:p>
            <a:endParaRPr lang="ja-JP" altLang="en-US" dirty="0"/>
          </a:p>
          <a:p>
            <a:r>
              <a:rPr lang="ja-JP" altLang="en-US" dirty="0"/>
              <a:t>So in that case I can create one more let's say 'BASIS_TRN_SP02'</a:t>
            </a:r>
          </a:p>
          <a:p>
            <a:endParaRPr lang="ja-JP" altLang="en-US" dirty="0"/>
          </a:p>
          <a:p>
            <a:endParaRPr lang="ja-JP" altLang="en-US" dirty="0"/>
          </a:p>
          <a:p>
            <a:r>
              <a:rPr lang="ja-JP" altLang="en-US" dirty="0"/>
              <a:t>Now we have two servers where you can use it for two different purposes.</a:t>
            </a:r>
          </a:p>
          <a:p>
            <a:endParaRPr lang="ja-JP" altLang="en-US" dirty="0"/>
          </a:p>
          <a:p>
            <a:r>
              <a:rPr lang="ja-JP" altLang="en-US" dirty="0"/>
              <a:t>That is the idea behind that two different purposes means you can group the printers into two different logical groups logical servers.</a:t>
            </a:r>
          </a:p>
          <a:p>
            <a:endParaRPr lang="ja-JP" altLang="en-US" dirty="0"/>
          </a:p>
          <a:p>
            <a:endParaRPr lang="ja-JP" altLang="en-US" dirty="0"/>
          </a:p>
          <a:p>
            <a:endParaRPr lang="ja-JP" altLang="en-US" dirty="0"/>
          </a:p>
          <a:p>
            <a:r>
              <a:rPr lang="ja-JP" altLang="en-US" dirty="0"/>
              <a:t>Where as both the logical server pointing to one actual instance in this logical server again we can have alternate instance if it is necessary.</a:t>
            </a:r>
          </a:p>
          <a:p>
            <a:endParaRPr lang="ja-JP" altLang="en-US" dirty="0"/>
          </a:p>
          <a:p>
            <a:r>
              <a:rPr lang="ja-JP" altLang="en-US" dirty="0"/>
              <a:t>It's like this you can do the grouping.</a:t>
            </a:r>
          </a:p>
          <a:p>
            <a:endParaRPr lang="ja-JP" altLang="en-US" dirty="0"/>
          </a:p>
          <a:p>
            <a:r>
              <a:rPr lang="ja-JP" altLang="en-US" dirty="0"/>
              <a:t>One more thing we need to remember that we cannot have more than two instance in one logical server.</a:t>
            </a:r>
          </a:p>
          <a:p>
            <a:endParaRPr lang="ja-JP" altLang="en-US" dirty="0"/>
          </a:p>
          <a:p>
            <a:r>
              <a:rPr lang="ja-JP" altLang="en-US" dirty="0"/>
              <a:t>Now let's see what is load balancing we also seen load balancing.</a:t>
            </a:r>
          </a:p>
        </p:txBody>
      </p:sp>
    </p:spTree>
    <p:extLst>
      <p:ext uri="{BB962C8B-B14F-4D97-AF65-F5344CB8AC3E}">
        <p14:creationId xmlns:p14="http://schemas.microsoft.com/office/powerpoint/2010/main" val="112285840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515</TotalTime>
  <Words>2042</Words>
  <Application>Microsoft Office PowerPoint</Application>
  <PresentationFormat>ユーザー設定</PresentationFormat>
  <Paragraphs>223</Paragraphs>
  <Slides>54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54</vt:i4>
      </vt:variant>
    </vt:vector>
  </HeadingPairs>
  <TitlesOfParts>
    <vt:vector size="60" baseType="lpstr">
      <vt:lpstr>Meiryo UI</vt:lpstr>
      <vt:lpstr>ＭＳ 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Yuichi Ishikawa</dc:creator>
  <cp:lastModifiedBy>Yuichi Ishikawa</cp:lastModifiedBy>
  <cp:revision>1</cp:revision>
  <dcterms:created xsi:type="dcterms:W3CDTF">2022-06-28T21:38:27Z</dcterms:created>
  <dcterms:modified xsi:type="dcterms:W3CDTF">2022-06-29T22:15:42Z</dcterms:modified>
</cp:coreProperties>
</file>