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E1F39-BEC6-68AF-6BAD-8C1C0F9DB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1CAF41-7E05-06C7-B083-B490BA4E9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85D8E-5F4F-7268-BB71-61A47C79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7D873-03C7-CABD-7EF1-011A41E6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90194-458B-373C-5FBE-612F7F64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5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8C050-B490-1E1F-A4FE-C15A4BDE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3E6C1-AFAB-F24D-6741-2F01274A5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92B5C-9B76-296D-D180-44A1F94B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01E82-B625-4196-BA66-CF7C1360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A94E-1A37-9158-0F10-289672EA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1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AD6075-E7AA-F717-E209-6914D6345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E9F4D-0695-F093-3B60-47503C168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A794B-E88D-3A62-CC02-06D4863A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5444C-4BE2-1E9F-5461-E8637B22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3C937-482B-B6D7-92F3-0B82924B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01DB-0A71-AA18-2EC4-6EED6933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196A1-18DF-0EAB-F0AF-3EC681E5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C7C78-4B6E-B384-5C40-42931AB5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E4379-601C-7077-6E47-D44D883A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DF87-FFF1-1D13-5C03-8AECF882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5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1396-8F47-C283-3B4C-AB49717D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9BCA3-2BDE-F041-B26A-D3E627955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1316C-D385-64F3-0D61-6F34FC12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1C5AF-AB1A-3E4D-7AA5-C4B90953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99F54-9754-EA91-86FA-E4613455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6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BBDBC-ACCF-8E2B-56B8-72C66E4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34FA1-A52E-9572-03EF-7813652F5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30CE1-04B6-BA7D-E595-4A6F0BC8E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6654D-A32B-408C-4FEC-1C64AF0C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87C18-9DD3-746D-DC4D-10DA40D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AB03A-59D7-328F-D966-72C32933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2F11D-4D75-8B62-EFEC-B9336D89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6473C-B623-4F13-9E13-0E4DDE44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2A1C6-70FB-E9C5-A621-2633649D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8A164E-9566-B26B-2739-EFFFB71E1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D03E2C-BAAD-909D-5A7E-5F1234A6E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CA3EC5-CA74-232E-6831-F0487D7A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69B102-C72F-7B07-8D78-EFF4FF99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10247-615A-AC99-5CEC-E09D6DFB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3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C62CE-7FB5-8844-9645-7CF92215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339EE9-625F-941F-391A-DB0F88E7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4F9E68-B601-28E9-A0BA-B523BA14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C5B5E-D6D4-8A6F-706C-88D3CBA9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0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02C381-A0C3-AF69-5911-B842C28B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A8F7D2-F241-A401-E830-23C55FA9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DB8CE-1035-343E-68B0-237BAC40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8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E1AA1-6E09-BC0F-F0B1-A6A9DA39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60720-9280-213B-AB59-6D15115D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34A841-5BA3-34F1-0946-CA883533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D1DB-6FF7-81E9-41ED-76495152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9C97D-FF93-4C46-0DC6-1515FC6C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A12FC8-C29C-E92F-B55D-960F8F15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6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4430-72C4-6EE0-9457-F8B7C586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2C26C9-8E49-AFC8-C26A-C3CC5FE34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91F30-6BAE-BB95-89E1-079B3BA90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8A648-F7E9-E716-9311-37AE91B0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A1B1D-E4F3-C23B-8BD3-DFE4F30F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82364-5283-52E3-AD67-0621777D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57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142774-DD2D-9D0E-DE5C-4848C3A7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0A96A-3E5D-3E97-3C1F-6430DEB2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5E78F-9249-9F15-9A28-4D76B32E3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68A33-A056-4AEB-B09A-3955E4DAE545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7E686-24AE-B203-20F0-DDEAF19D1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E313E-C353-F5F4-F0D5-157D56A8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58BB7-BA06-4D8B-AA7E-015C7EFC2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44179F-4ADB-0D26-96F9-B49A141276CB}"/>
              </a:ext>
            </a:extLst>
          </p:cNvPr>
          <p:cNvSpPr/>
          <p:nvPr/>
        </p:nvSpPr>
        <p:spPr>
          <a:xfrm>
            <a:off x="2290319" y="752395"/>
            <a:ext cx="5476944" cy="3809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밀집도</a:t>
            </a:r>
            <a:endParaRPr lang="en-US" altLang="ko-KR" sz="3600" b="1" dirty="0">
              <a:solidFill>
                <a:sysClr val="windowText" lastClr="00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 0 ~ 3/m</a:t>
            </a:r>
            <a:r>
              <a:rPr lang="en-US" altLang="ko-KR" sz="3600" b="1" baseline="30000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  </a:t>
            </a:r>
            <a:r>
              <a:rPr lang="en-US" altLang="ko-KR" sz="3600" b="1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Normal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 3 ~ 5/m</a:t>
            </a:r>
            <a:r>
              <a:rPr lang="en-US" altLang="ko-KR" sz="3600" b="1" baseline="30000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  </a:t>
            </a:r>
            <a:r>
              <a:rPr lang="en-US" altLang="ko-KR" sz="3600" b="1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Caution </a:t>
            </a:r>
            <a:endParaRPr lang="ko-KR" altLang="en-US" sz="3600" b="1" dirty="0">
              <a:solidFill>
                <a:sysClr val="windowText" lastClr="00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 5/m</a:t>
            </a:r>
            <a:r>
              <a:rPr lang="en-US" altLang="ko-KR" sz="3600" b="1" baseline="30000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  </a:t>
            </a:r>
            <a:r>
              <a:rPr lang="en-US" altLang="ko-KR" sz="3600" b="1" dirty="0">
                <a:solidFill>
                  <a:sysClr val="windowText" lastClr="0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~    : Warning</a:t>
            </a:r>
            <a:endParaRPr lang="ko-KR" altLang="en-US" sz="3600" b="1" dirty="0">
              <a:solidFill>
                <a:sysClr val="windowText" lastClr="00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66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G마켓 산스 Bold</vt:lpstr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임병준</dc:creator>
  <cp:lastModifiedBy>임병준</cp:lastModifiedBy>
  <cp:revision>1</cp:revision>
  <dcterms:created xsi:type="dcterms:W3CDTF">2024-10-05T14:53:44Z</dcterms:created>
  <dcterms:modified xsi:type="dcterms:W3CDTF">2024-10-05T15:30:09Z</dcterms:modified>
</cp:coreProperties>
</file>