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82" r:id="rId4"/>
    <p:sldId id="283" r:id="rId5"/>
    <p:sldId id="281" r:id="rId6"/>
    <p:sldId id="284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7730C-CAF2-4CC7-8D42-EB8DA02C0C1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35DC-BC6D-4ABC-AEBF-0C0324CA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2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0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3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5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OOO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OOO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0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0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2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1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OOO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4D7F59-5712-4EFF-9BE1-A1A53509D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sz="4000" b="1" kern="1200" spc="-1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범위</a:t>
            </a:r>
            <a:r>
              <a:rPr lang="en-US" altLang="ko-KR" dirty="0"/>
              <a:t>: 2</a:t>
            </a:r>
            <a:r>
              <a:rPr lang="ko-KR" altLang="en-US" dirty="0"/>
              <a:t>분반 </a:t>
            </a:r>
            <a:r>
              <a:rPr lang="en-US" altLang="ko-KR" dirty="0"/>
              <a:t>7</a:t>
            </a:r>
            <a:r>
              <a:rPr lang="ko-KR" altLang="en-US" dirty="0"/>
              <a:t>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: </a:t>
            </a:r>
            <a:r>
              <a:rPr lang="ko-KR" altLang="en-US" dirty="0"/>
              <a:t>객체지향모델링</a:t>
            </a:r>
            <a:endParaRPr lang="en-US" altLang="ko-KR" dirty="0"/>
          </a:p>
          <a:p>
            <a:r>
              <a:rPr lang="ko-KR" altLang="en-US" dirty="0"/>
              <a:t>프로젝트</a:t>
            </a:r>
            <a:r>
              <a:rPr lang="en-US" altLang="ko-KR" dirty="0"/>
              <a:t>: ROS</a:t>
            </a:r>
            <a:r>
              <a:rPr lang="ko-KR" altLang="en-US" dirty="0"/>
              <a:t>를 활용한 미로 찾기 및 로봇 청소기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854168"/>
            <a:ext cx="840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동의대학교 컴퓨터소프트웨어공학과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활동에 사용하기 위하여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© 2020. (Prof. Jong Min Lee)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64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기록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4249"/>
              </p:ext>
            </p:extLst>
          </p:nvPr>
        </p:nvGraphicFramePr>
        <p:xfrm>
          <a:off x="609600" y="1600200"/>
          <a:ext cx="10972800" cy="493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471">
                  <a:extLst>
                    <a:ext uri="{9D8B030D-6E8A-4147-A177-3AD203B41FA5}">
                      <a16:colId xmlns:a16="http://schemas.microsoft.com/office/drawing/2014/main" val="2538610951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4411114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09107370"/>
                    </a:ext>
                  </a:extLst>
                </a:gridCol>
                <a:gridCol w="2054679">
                  <a:extLst>
                    <a:ext uri="{9D8B030D-6E8A-4147-A177-3AD203B41FA5}">
                      <a16:colId xmlns:a16="http://schemas.microsoft.com/office/drawing/2014/main" val="171218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Revision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로봇 청소기 </a:t>
                      </a:r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작성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고지훈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이세진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2020.09.21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4136"/>
                  </a:ext>
                </a:extLst>
              </a:tr>
              <a:tr h="410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미로 찾기 </a:t>
                      </a:r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배정은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2020.09.22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3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로봇 청소기 액터 설명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고지훈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이세진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2020.09.22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미로 찾기 </a:t>
                      </a:r>
                      <a:r>
                        <a:rPr lang="ko-KR" altLang="en-US" dirty="0" err="1"/>
                        <a:t>액터</a:t>
                      </a:r>
                      <a:r>
                        <a:rPr lang="ko-KR" altLang="en-US" dirty="0"/>
                        <a:t> 설명 추가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배정은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2020.09.22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4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60166"/>
                  </a:ext>
                </a:extLst>
              </a:tr>
              <a:tr h="4668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0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9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9353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314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2032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34497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2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533E-9D89-4508-8181-AFB9F513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ROS</a:t>
            </a:r>
            <a:r>
              <a:rPr lang="ko-KR" altLang="en-US" sz="3600" dirty="0"/>
              <a:t>를 활용한 미로 찾기 및 로봇 청소기</a:t>
            </a:r>
            <a:r>
              <a:rPr lang="en-US" altLang="ko-KR" sz="3600" dirty="0"/>
              <a:t>: </a:t>
            </a:r>
            <a:r>
              <a:rPr lang="ko-KR" altLang="en-US" sz="3600" dirty="0"/>
              <a:t>시스템 범위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48699-8680-4968-95FC-3BC1D8A0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E1D58-6F0D-4615-BFC3-1415C889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500B3-8AE9-428A-91AA-ECAF5E14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C0BCE9-A474-4A5B-A1CB-9795A431117A}"/>
              </a:ext>
            </a:extLst>
          </p:cNvPr>
          <p:cNvGrpSpPr/>
          <p:nvPr/>
        </p:nvGrpSpPr>
        <p:grpSpPr>
          <a:xfrm>
            <a:off x="2724413" y="2285855"/>
            <a:ext cx="6743173" cy="3588472"/>
            <a:chOff x="2724413" y="2285855"/>
            <a:chExt cx="6743173" cy="358847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F82E2C-AD0B-4901-8B02-C7BD3C5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413" y="2285855"/>
              <a:ext cx="6743173" cy="3588472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A797A3A-E4D7-49DC-B577-A560694CA1E2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96" y="4080091"/>
              <a:ext cx="15181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8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3721B-7B2F-40FC-87F2-1A90365C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09ED5-0152-497C-9026-535F183C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80C1C-4683-4D89-980D-0E5E822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3C3CEB-2A04-443A-8AE8-5E14995C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ROS</a:t>
            </a:r>
            <a:r>
              <a:rPr lang="ko-KR" altLang="en-US" sz="3600" dirty="0"/>
              <a:t>를 활용한 미로 찾기</a:t>
            </a:r>
            <a:r>
              <a:rPr lang="en-US" altLang="ko-KR" sz="3600" dirty="0"/>
              <a:t>: </a:t>
            </a:r>
            <a:r>
              <a:rPr lang="ko-KR" altLang="en-US" sz="3600" dirty="0"/>
              <a:t>미로 찾기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F06E5C-8327-463C-9CC4-BD3F9E6A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709928"/>
            <a:ext cx="6353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9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사용자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en-US" altLang="ko-KR" b="1" dirty="0" err="1"/>
              <a:t>Turtlebot</a:t>
            </a:r>
            <a:r>
              <a:rPr lang="en-US" altLang="ko-KR" dirty="0"/>
              <a:t> : </a:t>
            </a:r>
            <a:r>
              <a:rPr lang="ko-KR" altLang="en-US" dirty="0"/>
              <a:t>미로 탐지</a:t>
            </a:r>
            <a:r>
              <a:rPr lang="en-US" altLang="ko-KR" dirty="0"/>
              <a:t>, </a:t>
            </a:r>
            <a:r>
              <a:rPr lang="ko-KR" altLang="en-US" dirty="0"/>
              <a:t>주행</a:t>
            </a:r>
            <a:r>
              <a:rPr lang="en-US" altLang="ko-KR" dirty="0"/>
              <a:t>, </a:t>
            </a:r>
            <a:r>
              <a:rPr lang="ko-KR" altLang="en-US" dirty="0"/>
              <a:t>경로 저장 기능의 미로 찾기 프로그램을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시스템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lvl="1"/>
            <a:r>
              <a:rPr lang="en-US" altLang="ko-KR" b="1" dirty="0"/>
              <a:t>Lidar </a:t>
            </a:r>
            <a:r>
              <a:rPr lang="ko-KR" altLang="en-US" b="1" dirty="0"/>
              <a:t>센서 </a:t>
            </a:r>
            <a:r>
              <a:rPr lang="en-US" altLang="ko-KR" dirty="0"/>
              <a:t>: </a:t>
            </a:r>
            <a:r>
              <a:rPr lang="en-US" altLang="ko-KR" dirty="0" err="1"/>
              <a:t>Turtlebot</a:t>
            </a:r>
            <a:r>
              <a:rPr lang="ko-KR" altLang="en-US" dirty="0"/>
              <a:t>으로 부터 명령 받아 레이저를 사용한 거리 측정을 담당한다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OOO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F2B8C0-6CC5-48C2-B311-EBCC166A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ROS</a:t>
            </a:r>
            <a:r>
              <a:rPr lang="ko-KR" altLang="en-US" sz="3600" dirty="0"/>
              <a:t>를 활용한 미로 찾기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액터</a:t>
            </a:r>
            <a:r>
              <a:rPr lang="ko-KR" altLang="en-US" sz="3600" dirty="0"/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369135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EFB75-8048-4A79-BBF4-22DB7E2D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9DA09-72F3-443C-9844-78F32159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48779-0213-4A53-B406-E8736D1D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A178AB4-C5FE-465F-9E59-9C83B59F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ROS</a:t>
            </a:r>
            <a:r>
              <a:rPr lang="ko-KR" altLang="en-US" sz="3600" dirty="0"/>
              <a:t>를 활용한 로봇 청소기</a:t>
            </a:r>
            <a:r>
              <a:rPr lang="en-US" altLang="ko-KR" sz="3600" dirty="0"/>
              <a:t>: </a:t>
            </a:r>
            <a:r>
              <a:rPr lang="ko-KR" altLang="en-US" sz="3600" dirty="0"/>
              <a:t>로봇 청소기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DDB2C1-4413-4DBF-B7EA-69FEC862D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09" y="1524000"/>
            <a:ext cx="6523182" cy="482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7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70DE-F9F0-4667-869E-F1AB54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LJM-REQ.02-</a:t>
            </a:r>
            <a:r>
              <a:rPr lang="ko-KR" altLang="en-US"/>
              <a:t>시스템 범위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287B1-789C-428D-AE9C-0A108E61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OOO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C0CC4-6AF1-450B-B641-EDD3D758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7F59-5712-4EFF-9BE1-A1A53509DD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695EB7-0B6E-4866-9764-523FCAA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ROS</a:t>
            </a:r>
            <a:r>
              <a:rPr lang="ko-KR" altLang="en-US" sz="3600" dirty="0"/>
              <a:t>를 활용한 로봇 청소기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액터</a:t>
            </a:r>
            <a:r>
              <a:rPr lang="ko-KR" altLang="en-US" sz="3600" dirty="0"/>
              <a:t> 설명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355FCC9-EA42-4665-A9BF-1C748241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r>
              <a:rPr lang="ko-KR" altLang="en-US" dirty="0"/>
              <a:t> 사용자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en-US" altLang="ko-KR" sz="1800" b="0" i="0" u="none" strike="noStrike" dirty="0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1" i="0" u="none" strike="noStrike" dirty="0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User</a:t>
            </a:r>
            <a:r>
              <a:rPr lang="en-US" altLang="ko-KR" sz="1800" b="0" i="0" u="none" strike="noStrike" dirty="0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ko-KR" altLang="en-US" sz="1800" b="0" i="0" u="none" strike="noStrike" dirty="0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사용자는 로봇 청소기의 작동 명령을 내릴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시스템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marL="742950" lvl="1" indent="-285750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u="none" strike="noStrike" dirty="0" err="1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MapData</a:t>
            </a:r>
            <a:r>
              <a:rPr lang="en-US" altLang="ko-KR" sz="1800" b="0" i="0" u="none" strike="noStrike" dirty="0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ko-KR" altLang="en-US" sz="1800" b="0" i="0" u="none" strike="noStrike" dirty="0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로봇 청소기의 청소된 구역에 대한 데이터를 사용자에게 제공한다</a:t>
            </a:r>
            <a:r>
              <a:rPr lang="en-US" altLang="ko-KR" sz="1800" b="0" i="0" u="none" strike="noStrike" dirty="0">
                <a:solidFill>
                  <a:srgbClr val="29293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530" b="0" i="0" u="none" strike="noStrike" dirty="0">
              <a:solidFill>
                <a:srgbClr val="93A29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0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JM_강의테마01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solidFill>
          <a:srgbClr val="C00000"/>
        </a:solidFill>
        <a:ln>
          <a:solidFill>
            <a:srgbClr val="C00000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JM_강의테마01" id="{124637A6-A06F-4B54-9459-56BF8E275424}" vid="{6DF962D9-F20E-4AC6-B2A1-10BA35B797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LJM_강의테마01</Template>
  <TotalTime>678</TotalTime>
  <Words>234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Malgun Gothic</vt:lpstr>
      <vt:lpstr>Arial</vt:lpstr>
      <vt:lpstr>LJM_강의테마01</vt:lpstr>
      <vt:lpstr>시스템 범위: 2분반 7조</vt:lpstr>
      <vt:lpstr>변경 기록</vt:lpstr>
      <vt:lpstr>ROS를 활용한 미로 찾기 및 로봇 청소기: 시스템 범위</vt:lpstr>
      <vt:lpstr>ROS를 활용한 미로 찾기: 미로 찾기</vt:lpstr>
      <vt:lpstr>ROS를 활용한 미로 찾기: 액터 설명</vt:lpstr>
      <vt:lpstr>ROS를 활용한 로봇 청소기: 로봇 청소기</vt:lpstr>
      <vt:lpstr>ROS를 활용한 로봇 청소기: 액터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항만 IoT 세부2-2과제 시스템 범위</dc:title>
  <dc:creator>Lee Jong Min</dc:creator>
  <cp:lastModifiedBy>배 정은</cp:lastModifiedBy>
  <cp:revision>87</cp:revision>
  <dcterms:created xsi:type="dcterms:W3CDTF">2020-03-29T15:03:23Z</dcterms:created>
  <dcterms:modified xsi:type="dcterms:W3CDTF">2020-09-22T07:55:20Z</dcterms:modified>
</cp:coreProperties>
</file>