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3" r:id="rId17"/>
    <p:sldId id="272" r:id="rId18"/>
    <p:sldId id="274" r:id="rId19"/>
    <p:sldId id="275" r:id="rId20"/>
    <p:sldId id="276" r:id="rId21"/>
    <p:sldId id="277" r:id="rId22"/>
    <p:sldId id="280" r:id="rId23"/>
    <p:sldId id="278" r:id="rId24"/>
    <p:sldId id="279" r:id="rId25"/>
    <p:sldId id="281" r:id="rId26"/>
    <p:sldId id="282" r:id="rId27"/>
    <p:sldId id="283"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5AF568-FC82-4AF8-BA22-BF233C2881F0}" v="79" dt="2024-12-15T16:43:21.8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60"/>
  </p:normalViewPr>
  <p:slideViewPr>
    <p:cSldViewPr snapToGrid="0">
      <p:cViewPr varScale="1">
        <p:scale>
          <a:sx n="81" d="100"/>
          <a:sy n="81" d="100"/>
        </p:scale>
        <p:origin x="114"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浩司 池田" userId="cf0d17605757ed72" providerId="LiveId" clId="{A55AF568-FC82-4AF8-BA22-BF233C2881F0}"/>
    <pc:docChg chg="undo custSel addSld delSld modSld sldOrd">
      <pc:chgData name="浩司 池田" userId="cf0d17605757ed72" providerId="LiveId" clId="{A55AF568-FC82-4AF8-BA22-BF233C2881F0}" dt="2024-12-15T16:47:50.655" v="6710"/>
      <pc:docMkLst>
        <pc:docMk/>
      </pc:docMkLst>
      <pc:sldChg chg="addSp delSp modSp new mod">
        <pc:chgData name="浩司 池田" userId="cf0d17605757ed72" providerId="LiveId" clId="{A55AF568-FC82-4AF8-BA22-BF233C2881F0}" dt="2024-12-14T11:11:09.612" v="335" actId="20577"/>
        <pc:sldMkLst>
          <pc:docMk/>
          <pc:sldMk cId="3065917047" sldId="262"/>
        </pc:sldMkLst>
        <pc:spChg chg="mod">
          <ac:chgData name="浩司 池田" userId="cf0d17605757ed72" providerId="LiveId" clId="{A55AF568-FC82-4AF8-BA22-BF233C2881F0}" dt="2024-12-14T11:11:09.612" v="335" actId="20577"/>
          <ac:spMkLst>
            <pc:docMk/>
            <pc:sldMk cId="3065917047" sldId="262"/>
            <ac:spMk id="2" creationId="{B3A3A1A3-683B-2877-D61F-AB61CB7218DC}"/>
          </ac:spMkLst>
        </pc:spChg>
        <pc:spChg chg="del">
          <ac:chgData name="浩司 池田" userId="cf0d17605757ed72" providerId="LiveId" clId="{A55AF568-FC82-4AF8-BA22-BF233C2881F0}" dt="2024-12-14T11:07:36.359" v="66" actId="478"/>
          <ac:spMkLst>
            <pc:docMk/>
            <pc:sldMk cId="3065917047" sldId="262"/>
            <ac:spMk id="3" creationId="{66B190C1-3AAF-8D35-7581-40CA00BECF24}"/>
          </ac:spMkLst>
        </pc:spChg>
        <pc:spChg chg="add mod">
          <ac:chgData name="浩司 池田" userId="cf0d17605757ed72" providerId="LiveId" clId="{A55AF568-FC82-4AF8-BA22-BF233C2881F0}" dt="2024-12-14T11:09:35.393" v="158" actId="20577"/>
          <ac:spMkLst>
            <pc:docMk/>
            <pc:sldMk cId="3065917047" sldId="262"/>
            <ac:spMk id="14" creationId="{2FB36833-AD7C-6F2F-D4FE-06BE4E28440F}"/>
          </ac:spMkLst>
        </pc:spChg>
        <pc:spChg chg="add mod">
          <ac:chgData name="浩司 池田" userId="cf0d17605757ed72" providerId="LiveId" clId="{A55AF568-FC82-4AF8-BA22-BF233C2881F0}" dt="2024-12-14T11:09:56.281" v="208" actId="20577"/>
          <ac:spMkLst>
            <pc:docMk/>
            <pc:sldMk cId="3065917047" sldId="262"/>
            <ac:spMk id="15" creationId="{A2AC0327-FDA4-5B41-B957-C73A5328FFBF}"/>
          </ac:spMkLst>
        </pc:spChg>
        <pc:spChg chg="add mod">
          <ac:chgData name="浩司 池田" userId="cf0d17605757ed72" providerId="LiveId" clId="{A55AF568-FC82-4AF8-BA22-BF233C2881F0}" dt="2024-12-14T11:10:23.403" v="260" actId="14100"/>
          <ac:spMkLst>
            <pc:docMk/>
            <pc:sldMk cId="3065917047" sldId="262"/>
            <ac:spMk id="16" creationId="{A36FC992-0AC4-370C-7CCF-8E7AABA5947F}"/>
          </ac:spMkLst>
        </pc:spChg>
        <pc:spChg chg="add mod">
          <ac:chgData name="浩司 池田" userId="cf0d17605757ed72" providerId="LiveId" clId="{A55AF568-FC82-4AF8-BA22-BF233C2881F0}" dt="2024-12-14T11:11:02.071" v="327" actId="20577"/>
          <ac:spMkLst>
            <pc:docMk/>
            <pc:sldMk cId="3065917047" sldId="262"/>
            <ac:spMk id="17" creationId="{ACD5A36F-9D21-39EC-1515-3B4B2ACA955C}"/>
          </ac:spMkLst>
        </pc:spChg>
        <pc:picChg chg="add mod">
          <ac:chgData name="浩司 池田" userId="cf0d17605757ed72" providerId="LiveId" clId="{A55AF568-FC82-4AF8-BA22-BF233C2881F0}" dt="2024-12-14T11:08:43.233" v="87" actId="1076"/>
          <ac:picMkLst>
            <pc:docMk/>
            <pc:sldMk cId="3065917047" sldId="262"/>
            <ac:picMk id="6" creationId="{54C339B1-E40A-3E23-21FA-56928F7E6282}"/>
          </ac:picMkLst>
        </pc:picChg>
        <pc:picChg chg="add del mod">
          <ac:chgData name="浩司 池田" userId="cf0d17605757ed72" providerId="LiveId" clId="{A55AF568-FC82-4AF8-BA22-BF233C2881F0}" dt="2024-12-14T11:07:03.524" v="61" actId="478"/>
          <ac:picMkLst>
            <pc:docMk/>
            <pc:sldMk cId="3065917047" sldId="262"/>
            <ac:picMk id="8" creationId="{E1B17F44-61C9-AFFB-3050-4C8700ACD472}"/>
          </ac:picMkLst>
        </pc:picChg>
        <pc:picChg chg="add mod">
          <ac:chgData name="浩司 池田" userId="cf0d17605757ed72" providerId="LiveId" clId="{A55AF568-FC82-4AF8-BA22-BF233C2881F0}" dt="2024-12-14T11:08:40.573" v="85" actId="1076"/>
          <ac:picMkLst>
            <pc:docMk/>
            <pc:sldMk cId="3065917047" sldId="262"/>
            <ac:picMk id="10" creationId="{AD9C156A-24CA-1083-D8D7-A5CF30E702BC}"/>
          </ac:picMkLst>
        </pc:picChg>
        <pc:picChg chg="add mod modCrop">
          <ac:chgData name="浩司 池田" userId="cf0d17605757ed72" providerId="LiveId" clId="{A55AF568-FC82-4AF8-BA22-BF233C2881F0}" dt="2024-12-14T11:08:22.940" v="81" actId="1076"/>
          <ac:picMkLst>
            <pc:docMk/>
            <pc:sldMk cId="3065917047" sldId="262"/>
            <ac:picMk id="12" creationId="{37B9B0C5-79FE-6F36-0629-8813D753EA6A}"/>
          </ac:picMkLst>
        </pc:picChg>
        <pc:picChg chg="add mod modCrop">
          <ac:chgData name="浩司 池田" userId="cf0d17605757ed72" providerId="LiveId" clId="{A55AF568-FC82-4AF8-BA22-BF233C2881F0}" dt="2024-12-14T11:09:06.709" v="88" actId="1076"/>
          <ac:picMkLst>
            <pc:docMk/>
            <pc:sldMk cId="3065917047" sldId="262"/>
            <ac:picMk id="13" creationId="{C78F15B6-3E2A-FB57-B945-B885DB7EAEE5}"/>
          </ac:picMkLst>
        </pc:picChg>
      </pc:sldChg>
      <pc:sldChg chg="addSp delSp modSp add mod">
        <pc:chgData name="浩司 池田" userId="cf0d17605757ed72" providerId="LiveId" clId="{A55AF568-FC82-4AF8-BA22-BF233C2881F0}" dt="2024-12-14T11:16:04.660" v="487" actId="20577"/>
        <pc:sldMkLst>
          <pc:docMk/>
          <pc:sldMk cId="110678542" sldId="263"/>
        </pc:sldMkLst>
        <pc:spChg chg="del mod">
          <ac:chgData name="浩司 池田" userId="cf0d17605757ed72" providerId="LiveId" clId="{A55AF568-FC82-4AF8-BA22-BF233C2881F0}" dt="2024-12-14T11:14:56.221" v="364" actId="478"/>
          <ac:spMkLst>
            <pc:docMk/>
            <pc:sldMk cId="110678542" sldId="263"/>
            <ac:spMk id="14" creationId="{CB982DDF-0E1B-BC20-A3BC-EC40DB83EAAB}"/>
          </ac:spMkLst>
        </pc:spChg>
        <pc:spChg chg="mod">
          <ac:chgData name="浩司 池田" userId="cf0d17605757ed72" providerId="LiveId" clId="{A55AF568-FC82-4AF8-BA22-BF233C2881F0}" dt="2024-12-14T11:15:20.476" v="412" actId="20577"/>
          <ac:spMkLst>
            <pc:docMk/>
            <pc:sldMk cId="110678542" sldId="263"/>
            <ac:spMk id="15" creationId="{30DB9ECE-F186-FBED-583D-BDB54CD9DE8E}"/>
          </ac:spMkLst>
        </pc:spChg>
        <pc:spChg chg="del mod">
          <ac:chgData name="浩司 池田" userId="cf0d17605757ed72" providerId="LiveId" clId="{A55AF568-FC82-4AF8-BA22-BF233C2881F0}" dt="2024-12-14T11:15:30.848" v="413" actId="478"/>
          <ac:spMkLst>
            <pc:docMk/>
            <pc:sldMk cId="110678542" sldId="263"/>
            <ac:spMk id="16" creationId="{E12D28FD-595F-EE56-D8CF-54D0A7994910}"/>
          </ac:spMkLst>
        </pc:spChg>
        <pc:spChg chg="mod">
          <ac:chgData name="浩司 池田" userId="cf0d17605757ed72" providerId="LiveId" clId="{A55AF568-FC82-4AF8-BA22-BF233C2881F0}" dt="2024-12-14T11:16:04.660" v="487" actId="20577"/>
          <ac:spMkLst>
            <pc:docMk/>
            <pc:sldMk cId="110678542" sldId="263"/>
            <ac:spMk id="17" creationId="{904F353B-25B9-055E-FC52-FED34EA40B48}"/>
          </ac:spMkLst>
        </pc:spChg>
        <pc:picChg chg="add mod">
          <ac:chgData name="浩司 池田" userId="cf0d17605757ed72" providerId="LiveId" clId="{A55AF568-FC82-4AF8-BA22-BF233C2881F0}" dt="2024-12-14T11:14:27.897" v="360" actId="14100"/>
          <ac:picMkLst>
            <pc:docMk/>
            <pc:sldMk cId="110678542" sldId="263"/>
            <ac:picMk id="5" creationId="{4756F504-4229-A817-0408-15FE2326B091}"/>
          </ac:picMkLst>
        </pc:picChg>
        <pc:picChg chg="del">
          <ac:chgData name="浩司 池田" userId="cf0d17605757ed72" providerId="LiveId" clId="{A55AF568-FC82-4AF8-BA22-BF233C2881F0}" dt="2024-12-14T11:12:45.268" v="337" actId="478"/>
          <ac:picMkLst>
            <pc:docMk/>
            <pc:sldMk cId="110678542" sldId="263"/>
            <ac:picMk id="6" creationId="{A90309C0-B2D1-2DB1-2D1F-2B433CD2F3BE}"/>
          </ac:picMkLst>
        </pc:picChg>
        <pc:picChg chg="add mod">
          <ac:chgData name="浩司 池田" userId="cf0d17605757ed72" providerId="LiveId" clId="{A55AF568-FC82-4AF8-BA22-BF233C2881F0}" dt="2024-12-14T11:14:30.670" v="361" actId="1076"/>
          <ac:picMkLst>
            <pc:docMk/>
            <pc:sldMk cId="110678542" sldId="263"/>
            <ac:picMk id="8" creationId="{37C2554D-65B5-4AAB-0780-D7C6557ECD2D}"/>
          </ac:picMkLst>
        </pc:picChg>
        <pc:picChg chg="del">
          <ac:chgData name="浩司 池田" userId="cf0d17605757ed72" providerId="LiveId" clId="{A55AF568-FC82-4AF8-BA22-BF233C2881F0}" dt="2024-12-14T11:12:45.780" v="338" actId="478"/>
          <ac:picMkLst>
            <pc:docMk/>
            <pc:sldMk cId="110678542" sldId="263"/>
            <ac:picMk id="10" creationId="{6D66B21F-F0DF-E6C3-CE1F-4B47ED003E2D}"/>
          </ac:picMkLst>
        </pc:picChg>
        <pc:picChg chg="add del mod">
          <ac:chgData name="浩司 池田" userId="cf0d17605757ed72" providerId="LiveId" clId="{A55AF568-FC82-4AF8-BA22-BF233C2881F0}" dt="2024-12-14T11:13:47.355" v="353" actId="478"/>
          <ac:picMkLst>
            <pc:docMk/>
            <pc:sldMk cId="110678542" sldId="263"/>
            <ac:picMk id="11" creationId="{FDD3F18F-CD7C-7074-9562-DEC50590782E}"/>
          </ac:picMkLst>
        </pc:picChg>
        <pc:picChg chg="del">
          <ac:chgData name="浩司 池田" userId="cf0d17605757ed72" providerId="LiveId" clId="{A55AF568-FC82-4AF8-BA22-BF233C2881F0}" dt="2024-12-14T11:12:46.402" v="339" actId="478"/>
          <ac:picMkLst>
            <pc:docMk/>
            <pc:sldMk cId="110678542" sldId="263"/>
            <ac:picMk id="12" creationId="{45B5DB00-6AFE-57AB-774D-A6E0AE4CCFBE}"/>
          </ac:picMkLst>
        </pc:picChg>
        <pc:picChg chg="del">
          <ac:chgData name="浩司 池田" userId="cf0d17605757ed72" providerId="LiveId" clId="{A55AF568-FC82-4AF8-BA22-BF233C2881F0}" dt="2024-12-14T11:12:47.804" v="340" actId="478"/>
          <ac:picMkLst>
            <pc:docMk/>
            <pc:sldMk cId="110678542" sldId="263"/>
            <ac:picMk id="13" creationId="{3C15FA67-355A-A4E6-DE19-0FF0DE45ED45}"/>
          </ac:picMkLst>
        </pc:picChg>
        <pc:picChg chg="add mod">
          <ac:chgData name="浩司 池田" userId="cf0d17605757ed72" providerId="LiveId" clId="{A55AF568-FC82-4AF8-BA22-BF233C2881F0}" dt="2024-12-14T11:14:35.491" v="362" actId="1076"/>
          <ac:picMkLst>
            <pc:docMk/>
            <pc:sldMk cId="110678542" sldId="263"/>
            <ac:picMk id="19" creationId="{9CD30AED-495F-B0AF-82AA-B33A0F588365}"/>
          </ac:picMkLst>
        </pc:picChg>
      </pc:sldChg>
      <pc:sldChg chg="addSp modSp new mod">
        <pc:chgData name="浩司 池田" userId="cf0d17605757ed72" providerId="LiveId" clId="{A55AF568-FC82-4AF8-BA22-BF233C2881F0}" dt="2024-12-14T13:50:41.988" v="4159" actId="20577"/>
        <pc:sldMkLst>
          <pc:docMk/>
          <pc:sldMk cId="1676841398" sldId="264"/>
        </pc:sldMkLst>
        <pc:spChg chg="mod">
          <ac:chgData name="浩司 池田" userId="cf0d17605757ed72" providerId="LiveId" clId="{A55AF568-FC82-4AF8-BA22-BF233C2881F0}" dt="2024-12-14T11:21:51.760" v="528" actId="20577"/>
          <ac:spMkLst>
            <pc:docMk/>
            <pc:sldMk cId="1676841398" sldId="264"/>
            <ac:spMk id="2" creationId="{6D9BAF9A-08CE-2A6B-BE34-5621EC6DA4DB}"/>
          </ac:spMkLst>
        </pc:spChg>
        <pc:spChg chg="mod">
          <ac:chgData name="浩司 池田" userId="cf0d17605757ed72" providerId="LiveId" clId="{A55AF568-FC82-4AF8-BA22-BF233C2881F0}" dt="2024-12-14T13:50:41.988" v="4159" actId="20577"/>
          <ac:spMkLst>
            <pc:docMk/>
            <pc:sldMk cId="1676841398" sldId="264"/>
            <ac:spMk id="3" creationId="{9AA6E1ED-7E11-2D1F-79CA-49A745CE74F0}"/>
          </ac:spMkLst>
        </pc:spChg>
        <pc:picChg chg="add mod">
          <ac:chgData name="浩司 池田" userId="cf0d17605757ed72" providerId="LiveId" clId="{A55AF568-FC82-4AF8-BA22-BF233C2881F0}" dt="2024-12-14T11:22:05.487" v="530" actId="1076"/>
          <ac:picMkLst>
            <pc:docMk/>
            <pc:sldMk cId="1676841398" sldId="264"/>
            <ac:picMk id="6" creationId="{6330026B-A8AC-74CF-8EAC-14A4BB2329AF}"/>
          </ac:picMkLst>
        </pc:picChg>
      </pc:sldChg>
      <pc:sldChg chg="addSp delSp modSp add mod">
        <pc:chgData name="浩司 池田" userId="cf0d17605757ed72" providerId="LiveId" clId="{A55AF568-FC82-4AF8-BA22-BF233C2881F0}" dt="2024-12-14T13:27:35.609" v="3984" actId="20577"/>
        <pc:sldMkLst>
          <pc:docMk/>
          <pc:sldMk cId="3569787833" sldId="265"/>
        </pc:sldMkLst>
        <pc:spChg chg="mod">
          <ac:chgData name="浩司 池田" userId="cf0d17605757ed72" providerId="LiveId" clId="{A55AF568-FC82-4AF8-BA22-BF233C2881F0}" dt="2024-12-14T13:27:35.609" v="3984" actId="20577"/>
          <ac:spMkLst>
            <pc:docMk/>
            <pc:sldMk cId="3569787833" sldId="265"/>
            <ac:spMk id="2" creationId="{F51D05D7-B281-0EA7-4406-0DEC4E28A1BC}"/>
          </ac:spMkLst>
        </pc:spChg>
        <pc:spChg chg="mod">
          <ac:chgData name="浩司 池田" userId="cf0d17605757ed72" providerId="LiveId" clId="{A55AF568-FC82-4AF8-BA22-BF233C2881F0}" dt="2024-12-14T11:46:21.538" v="1424" actId="20577"/>
          <ac:spMkLst>
            <pc:docMk/>
            <pc:sldMk cId="3569787833" sldId="265"/>
            <ac:spMk id="3" creationId="{D2B89232-BD02-6A7C-761F-D6B4F6CA022A}"/>
          </ac:spMkLst>
        </pc:spChg>
        <pc:picChg chg="del">
          <ac:chgData name="浩司 池田" userId="cf0d17605757ed72" providerId="LiveId" clId="{A55AF568-FC82-4AF8-BA22-BF233C2881F0}" dt="2024-12-14T11:45:12.843" v="1206" actId="478"/>
          <ac:picMkLst>
            <pc:docMk/>
            <pc:sldMk cId="3569787833" sldId="265"/>
            <ac:picMk id="6" creationId="{6A2E6E4D-A58E-4B3A-C01C-2B547EE2CA71}"/>
          </ac:picMkLst>
        </pc:picChg>
        <pc:picChg chg="add mod">
          <ac:chgData name="浩司 池田" userId="cf0d17605757ed72" providerId="LiveId" clId="{A55AF568-FC82-4AF8-BA22-BF233C2881F0}" dt="2024-12-14T11:45:42.210" v="1217" actId="1076"/>
          <ac:picMkLst>
            <pc:docMk/>
            <pc:sldMk cId="3569787833" sldId="265"/>
            <ac:picMk id="7" creationId="{37E89A92-BC29-5FB6-B363-9419C76222B3}"/>
          </ac:picMkLst>
        </pc:picChg>
      </pc:sldChg>
      <pc:sldChg chg="addSp delSp modSp add mod">
        <pc:chgData name="浩司 池田" userId="cf0d17605757ed72" providerId="LiveId" clId="{A55AF568-FC82-4AF8-BA22-BF233C2881F0}" dt="2024-12-14T12:18:16.601" v="2480" actId="20577"/>
        <pc:sldMkLst>
          <pc:docMk/>
          <pc:sldMk cId="1645941675" sldId="266"/>
        </pc:sldMkLst>
        <pc:spChg chg="mod">
          <ac:chgData name="浩司 池田" userId="cf0d17605757ed72" providerId="LiveId" clId="{A55AF568-FC82-4AF8-BA22-BF233C2881F0}" dt="2024-12-14T12:18:16.601" v="2480" actId="20577"/>
          <ac:spMkLst>
            <pc:docMk/>
            <pc:sldMk cId="1645941675" sldId="266"/>
            <ac:spMk id="2" creationId="{58B41D5B-94AC-F9F0-B9E4-9FFA054ABC82}"/>
          </ac:spMkLst>
        </pc:spChg>
        <pc:spChg chg="mod">
          <ac:chgData name="浩司 池田" userId="cf0d17605757ed72" providerId="LiveId" clId="{A55AF568-FC82-4AF8-BA22-BF233C2881F0}" dt="2024-12-14T12:05:10.233" v="2433" actId="14100"/>
          <ac:spMkLst>
            <pc:docMk/>
            <pc:sldMk cId="1645941675" sldId="266"/>
            <ac:spMk id="3" creationId="{DB7300D0-104B-5DED-8F4E-83BFBD964B3D}"/>
          </ac:spMkLst>
        </pc:spChg>
        <pc:spChg chg="add mod">
          <ac:chgData name="浩司 池田" userId="cf0d17605757ed72" providerId="LiveId" clId="{A55AF568-FC82-4AF8-BA22-BF233C2881F0}" dt="2024-12-14T12:04:56.425" v="2426" actId="1076"/>
          <ac:spMkLst>
            <pc:docMk/>
            <pc:sldMk cId="1645941675" sldId="266"/>
            <ac:spMk id="10" creationId="{687B83C8-9840-BC40-5829-F233C0A9C32B}"/>
          </ac:spMkLst>
        </pc:spChg>
        <pc:picChg chg="add mod">
          <ac:chgData name="浩司 池田" userId="cf0d17605757ed72" providerId="LiveId" clId="{A55AF568-FC82-4AF8-BA22-BF233C2881F0}" dt="2024-12-14T12:05:05.648" v="2430" actId="1076"/>
          <ac:picMkLst>
            <pc:docMk/>
            <pc:sldMk cId="1645941675" sldId="266"/>
            <ac:picMk id="6" creationId="{A137A661-C29A-D521-FE12-38AB8A46E42E}"/>
          </ac:picMkLst>
        </pc:picChg>
        <pc:picChg chg="del">
          <ac:chgData name="浩司 池田" userId="cf0d17605757ed72" providerId="LiveId" clId="{A55AF568-FC82-4AF8-BA22-BF233C2881F0}" dt="2024-12-14T11:48:30.314" v="1426" actId="478"/>
          <ac:picMkLst>
            <pc:docMk/>
            <pc:sldMk cId="1645941675" sldId="266"/>
            <ac:picMk id="7" creationId="{B515C99A-9F1B-5651-8363-C4E3C5A344C8}"/>
          </ac:picMkLst>
        </pc:picChg>
        <pc:picChg chg="add mod">
          <ac:chgData name="浩司 池田" userId="cf0d17605757ed72" providerId="LiveId" clId="{A55AF568-FC82-4AF8-BA22-BF233C2881F0}" dt="2024-12-14T12:05:02.167" v="2427" actId="1076"/>
          <ac:picMkLst>
            <pc:docMk/>
            <pc:sldMk cId="1645941675" sldId="266"/>
            <ac:picMk id="9" creationId="{D8DE4C85-303A-FCE3-E83D-2491201C053E}"/>
          </ac:picMkLst>
        </pc:picChg>
      </pc:sldChg>
      <pc:sldChg chg="addSp delSp modSp add mod">
        <pc:chgData name="浩司 池田" userId="cf0d17605757ed72" providerId="LiveId" clId="{A55AF568-FC82-4AF8-BA22-BF233C2881F0}" dt="2024-12-14T12:29:08.542" v="2902" actId="14100"/>
        <pc:sldMkLst>
          <pc:docMk/>
          <pc:sldMk cId="3725288738" sldId="267"/>
        </pc:sldMkLst>
        <pc:spChg chg="mod">
          <ac:chgData name="浩司 池田" userId="cf0d17605757ed72" providerId="LiveId" clId="{A55AF568-FC82-4AF8-BA22-BF233C2881F0}" dt="2024-12-14T12:26:15.655" v="2688" actId="20577"/>
          <ac:spMkLst>
            <pc:docMk/>
            <pc:sldMk cId="3725288738" sldId="267"/>
            <ac:spMk id="3" creationId="{A98E13DD-CCF5-5ED5-DEA8-D8018294622D}"/>
          </ac:spMkLst>
        </pc:spChg>
        <pc:spChg chg="add del">
          <ac:chgData name="浩司 池田" userId="cf0d17605757ed72" providerId="LiveId" clId="{A55AF568-FC82-4AF8-BA22-BF233C2881F0}" dt="2024-12-14T12:27:05.406" v="2691" actId="478"/>
          <ac:spMkLst>
            <pc:docMk/>
            <pc:sldMk cId="3725288738" sldId="267"/>
            <ac:spMk id="17" creationId="{B086083B-137D-8E55-CBB9-DAF46CF38AB4}"/>
          </ac:spMkLst>
        </pc:spChg>
        <pc:spChg chg="add mod">
          <ac:chgData name="浩司 池田" userId="cf0d17605757ed72" providerId="LiveId" clId="{A55AF568-FC82-4AF8-BA22-BF233C2881F0}" dt="2024-12-14T12:27:59.084" v="2821" actId="14100"/>
          <ac:spMkLst>
            <pc:docMk/>
            <pc:sldMk cId="3725288738" sldId="267"/>
            <ac:spMk id="18" creationId="{0C385923-3334-7231-A0E3-FDEC8C843282}"/>
          </ac:spMkLst>
        </pc:spChg>
        <pc:spChg chg="add mod">
          <ac:chgData name="浩司 池田" userId="cf0d17605757ed72" providerId="LiveId" clId="{A55AF568-FC82-4AF8-BA22-BF233C2881F0}" dt="2024-12-14T12:29:08.542" v="2902" actId="14100"/>
          <ac:spMkLst>
            <pc:docMk/>
            <pc:sldMk cId="3725288738" sldId="267"/>
            <ac:spMk id="19" creationId="{0522D51F-D194-1017-68DA-62FF5D8AC28C}"/>
          </ac:spMkLst>
        </pc:spChg>
        <pc:picChg chg="add mod">
          <ac:chgData name="浩司 池田" userId="cf0d17605757ed72" providerId="LiveId" clId="{A55AF568-FC82-4AF8-BA22-BF233C2881F0}" dt="2024-12-14T12:28:09.856" v="2824" actId="1076"/>
          <ac:picMkLst>
            <pc:docMk/>
            <pc:sldMk cId="3725288738" sldId="267"/>
            <ac:picMk id="6" creationId="{832A324D-7AEB-7614-BF0B-6D0B6291629A}"/>
          </ac:picMkLst>
        </pc:picChg>
        <pc:picChg chg="del">
          <ac:chgData name="浩司 池田" userId="cf0d17605757ed72" providerId="LiveId" clId="{A55AF568-FC82-4AF8-BA22-BF233C2881F0}" dt="2024-12-14T12:18:27.780" v="2481" actId="478"/>
          <ac:picMkLst>
            <pc:docMk/>
            <pc:sldMk cId="3725288738" sldId="267"/>
            <ac:picMk id="7" creationId="{CD29C76D-3F6F-38FA-347C-E0149813045B}"/>
          </ac:picMkLst>
        </pc:picChg>
        <pc:picChg chg="add mod modCrop">
          <ac:chgData name="浩司 池田" userId="cf0d17605757ed72" providerId="LiveId" clId="{A55AF568-FC82-4AF8-BA22-BF233C2881F0}" dt="2024-12-14T12:28:11.255" v="2825" actId="1076"/>
          <ac:picMkLst>
            <pc:docMk/>
            <pc:sldMk cId="3725288738" sldId="267"/>
            <ac:picMk id="9" creationId="{C0BBB107-3582-F278-93BE-2001A85AAC12}"/>
          </ac:picMkLst>
        </pc:picChg>
        <pc:picChg chg="add mod">
          <ac:chgData name="浩司 池田" userId="cf0d17605757ed72" providerId="LiveId" clId="{A55AF568-FC82-4AF8-BA22-BF233C2881F0}" dt="2024-12-14T12:28:14.651" v="2827" actId="1076"/>
          <ac:picMkLst>
            <pc:docMk/>
            <pc:sldMk cId="3725288738" sldId="267"/>
            <ac:picMk id="11" creationId="{B761FD11-CBDF-E915-91B2-5B2919E3EE67}"/>
          </ac:picMkLst>
        </pc:picChg>
        <pc:picChg chg="add mod modCrop">
          <ac:chgData name="浩司 池田" userId="cf0d17605757ed72" providerId="LiveId" clId="{A55AF568-FC82-4AF8-BA22-BF233C2881F0}" dt="2024-12-14T12:28:12.376" v="2826" actId="1076"/>
          <ac:picMkLst>
            <pc:docMk/>
            <pc:sldMk cId="3725288738" sldId="267"/>
            <ac:picMk id="12" creationId="{41AFF772-3D9D-F4F6-5490-F46F965400DD}"/>
          </ac:picMkLst>
        </pc:picChg>
        <pc:picChg chg="add mod">
          <ac:chgData name="浩司 池田" userId="cf0d17605757ed72" providerId="LiveId" clId="{A55AF568-FC82-4AF8-BA22-BF233C2881F0}" dt="2024-12-14T12:25:41.431" v="2600" actId="1076"/>
          <ac:picMkLst>
            <pc:docMk/>
            <pc:sldMk cId="3725288738" sldId="267"/>
            <ac:picMk id="14" creationId="{9DE73AE5-CBB6-0236-A3F9-69C1924D1DC7}"/>
          </ac:picMkLst>
        </pc:picChg>
        <pc:picChg chg="add mod">
          <ac:chgData name="浩司 池田" userId="cf0d17605757ed72" providerId="LiveId" clId="{A55AF568-FC82-4AF8-BA22-BF233C2881F0}" dt="2024-12-14T12:28:02.760" v="2823" actId="1076"/>
          <ac:picMkLst>
            <pc:docMk/>
            <pc:sldMk cId="3725288738" sldId="267"/>
            <ac:picMk id="16" creationId="{D5AEF93E-9F76-AA31-5362-D39203AA12A7}"/>
          </ac:picMkLst>
        </pc:picChg>
      </pc:sldChg>
      <pc:sldChg chg="addSp delSp modSp add mod">
        <pc:chgData name="浩司 池田" userId="cf0d17605757ed72" providerId="LiveId" clId="{A55AF568-FC82-4AF8-BA22-BF233C2881F0}" dt="2024-12-14T13:23:57.921" v="3926" actId="20577"/>
        <pc:sldMkLst>
          <pc:docMk/>
          <pc:sldMk cId="3233709776" sldId="268"/>
        </pc:sldMkLst>
        <pc:spChg chg="mod">
          <ac:chgData name="浩司 池田" userId="cf0d17605757ed72" providerId="LiveId" clId="{A55AF568-FC82-4AF8-BA22-BF233C2881F0}" dt="2024-12-14T13:23:57.921" v="3926" actId="20577"/>
          <ac:spMkLst>
            <pc:docMk/>
            <pc:sldMk cId="3233709776" sldId="268"/>
            <ac:spMk id="2" creationId="{91C66809-3EDF-13B9-3656-B2FD9A8B076C}"/>
          </ac:spMkLst>
        </pc:spChg>
        <pc:spChg chg="mod">
          <ac:chgData name="浩司 池田" userId="cf0d17605757ed72" providerId="LiveId" clId="{A55AF568-FC82-4AF8-BA22-BF233C2881F0}" dt="2024-12-14T13:17:23.271" v="3696" actId="20577"/>
          <ac:spMkLst>
            <pc:docMk/>
            <pc:sldMk cId="3233709776" sldId="268"/>
            <ac:spMk id="3" creationId="{A94CB012-E46F-D58B-7932-4DC8DB8399E6}"/>
          </ac:spMkLst>
        </pc:spChg>
        <pc:spChg chg="del">
          <ac:chgData name="浩司 池田" userId="cf0d17605757ed72" providerId="LiveId" clId="{A55AF568-FC82-4AF8-BA22-BF233C2881F0}" dt="2024-12-14T13:07:45.047" v="2955" actId="478"/>
          <ac:spMkLst>
            <pc:docMk/>
            <pc:sldMk cId="3233709776" sldId="268"/>
            <ac:spMk id="18" creationId="{771E4DB8-2102-CBA1-34DE-5477D98D4B0E}"/>
          </ac:spMkLst>
        </pc:spChg>
        <pc:spChg chg="del">
          <ac:chgData name="浩司 池田" userId="cf0d17605757ed72" providerId="LiveId" clId="{A55AF568-FC82-4AF8-BA22-BF233C2881F0}" dt="2024-12-14T12:58:19.566" v="2942" actId="478"/>
          <ac:spMkLst>
            <pc:docMk/>
            <pc:sldMk cId="3233709776" sldId="268"/>
            <ac:spMk id="19" creationId="{A610EFBE-C0D7-A075-6893-51C40D1351A3}"/>
          </ac:spMkLst>
        </pc:spChg>
        <pc:picChg chg="del">
          <ac:chgData name="浩司 池田" userId="cf0d17605757ed72" providerId="LiveId" clId="{A55AF568-FC82-4AF8-BA22-BF233C2881F0}" dt="2024-12-14T12:58:14.151" v="2936" actId="478"/>
          <ac:picMkLst>
            <pc:docMk/>
            <pc:sldMk cId="3233709776" sldId="268"/>
            <ac:picMk id="6" creationId="{F320F8E8-3BD2-B4E3-4195-22EDED29A0A8}"/>
          </ac:picMkLst>
        </pc:picChg>
        <pc:picChg chg="add del mod">
          <ac:chgData name="浩司 池田" userId="cf0d17605757ed72" providerId="LiveId" clId="{A55AF568-FC82-4AF8-BA22-BF233C2881F0}" dt="2024-12-14T12:59:04.843" v="2947" actId="478"/>
          <ac:picMkLst>
            <pc:docMk/>
            <pc:sldMk cId="3233709776" sldId="268"/>
            <ac:picMk id="7" creationId="{11E02463-7049-53B6-D09C-3EB55635435E}"/>
          </ac:picMkLst>
        </pc:picChg>
        <pc:picChg chg="del">
          <ac:chgData name="浩司 池田" userId="cf0d17605757ed72" providerId="LiveId" clId="{A55AF568-FC82-4AF8-BA22-BF233C2881F0}" dt="2024-12-14T12:58:14.662" v="2937" actId="478"/>
          <ac:picMkLst>
            <pc:docMk/>
            <pc:sldMk cId="3233709776" sldId="268"/>
            <ac:picMk id="9" creationId="{BF898C49-3F13-F244-FB72-1F41A53984E0}"/>
          </ac:picMkLst>
        </pc:picChg>
        <pc:picChg chg="add mod">
          <ac:chgData name="浩司 池田" userId="cf0d17605757ed72" providerId="LiveId" clId="{A55AF568-FC82-4AF8-BA22-BF233C2881F0}" dt="2024-12-14T13:15:43.496" v="3575" actId="1076"/>
          <ac:picMkLst>
            <pc:docMk/>
            <pc:sldMk cId="3233709776" sldId="268"/>
            <ac:picMk id="10" creationId="{9AC18B3F-3E35-CF97-343E-A4B96FB76101}"/>
          </ac:picMkLst>
        </pc:picChg>
        <pc:picChg chg="del">
          <ac:chgData name="浩司 池田" userId="cf0d17605757ed72" providerId="LiveId" clId="{A55AF568-FC82-4AF8-BA22-BF233C2881F0}" dt="2024-12-14T12:58:15.809" v="2939" actId="478"/>
          <ac:picMkLst>
            <pc:docMk/>
            <pc:sldMk cId="3233709776" sldId="268"/>
            <ac:picMk id="11" creationId="{E827E596-C058-F1CA-DBFF-7610AD3C4CC8}"/>
          </ac:picMkLst>
        </pc:picChg>
        <pc:picChg chg="del">
          <ac:chgData name="浩司 池田" userId="cf0d17605757ed72" providerId="LiveId" clId="{A55AF568-FC82-4AF8-BA22-BF233C2881F0}" dt="2024-12-14T12:58:15.194" v="2938" actId="478"/>
          <ac:picMkLst>
            <pc:docMk/>
            <pc:sldMk cId="3233709776" sldId="268"/>
            <ac:picMk id="12" creationId="{480D1EC7-BFB6-5E6D-1CCC-453FC5F5159D}"/>
          </ac:picMkLst>
        </pc:picChg>
        <pc:picChg chg="del">
          <ac:chgData name="浩司 池田" userId="cf0d17605757ed72" providerId="LiveId" clId="{A55AF568-FC82-4AF8-BA22-BF233C2881F0}" dt="2024-12-14T12:58:17.886" v="2941" actId="478"/>
          <ac:picMkLst>
            <pc:docMk/>
            <pc:sldMk cId="3233709776" sldId="268"/>
            <ac:picMk id="14" creationId="{52844E81-6902-0BF1-7C27-3AF510883493}"/>
          </ac:picMkLst>
        </pc:picChg>
        <pc:picChg chg="add mod ord">
          <ac:chgData name="浩司 池田" userId="cf0d17605757ed72" providerId="LiveId" clId="{A55AF568-FC82-4AF8-BA22-BF233C2881F0}" dt="2024-12-14T13:11:32.176" v="3448" actId="1076"/>
          <ac:picMkLst>
            <pc:docMk/>
            <pc:sldMk cId="3233709776" sldId="268"/>
            <ac:picMk id="15" creationId="{26B36153-064F-CFB0-EA60-80195EB88ABF}"/>
          </ac:picMkLst>
        </pc:picChg>
        <pc:picChg chg="del">
          <ac:chgData name="浩司 池田" userId="cf0d17605757ed72" providerId="LiveId" clId="{A55AF568-FC82-4AF8-BA22-BF233C2881F0}" dt="2024-12-14T12:58:16.260" v="2940" actId="478"/>
          <ac:picMkLst>
            <pc:docMk/>
            <pc:sldMk cId="3233709776" sldId="268"/>
            <ac:picMk id="16" creationId="{8698C7B6-DB86-926E-677A-237481D0F65A}"/>
          </ac:picMkLst>
        </pc:picChg>
        <pc:picChg chg="add mod">
          <ac:chgData name="浩司 池田" userId="cf0d17605757ed72" providerId="LiveId" clId="{A55AF568-FC82-4AF8-BA22-BF233C2881F0}" dt="2024-12-14T13:17:37.167" v="3698" actId="14100"/>
          <ac:picMkLst>
            <pc:docMk/>
            <pc:sldMk cId="3233709776" sldId="268"/>
            <ac:picMk id="20" creationId="{40708055-CBCA-B89B-7FBC-DA1FF1C66A28}"/>
          </ac:picMkLst>
        </pc:picChg>
        <pc:cxnChg chg="add mod">
          <ac:chgData name="浩司 池田" userId="cf0d17605757ed72" providerId="LiveId" clId="{A55AF568-FC82-4AF8-BA22-BF233C2881F0}" dt="2024-12-14T13:17:53.566" v="3701" actId="693"/>
          <ac:cxnSpMkLst>
            <pc:docMk/>
            <pc:sldMk cId="3233709776" sldId="268"/>
            <ac:cxnSpMk id="22" creationId="{D3E25A17-EC45-BA90-3F4E-F87F811567FF}"/>
          </ac:cxnSpMkLst>
        </pc:cxnChg>
      </pc:sldChg>
      <pc:sldChg chg="addSp delSp modSp add mod">
        <pc:chgData name="浩司 池田" userId="cf0d17605757ed72" providerId="LiveId" clId="{A55AF568-FC82-4AF8-BA22-BF233C2881F0}" dt="2024-12-14T13:24:17.849" v="3945" actId="20577"/>
        <pc:sldMkLst>
          <pc:docMk/>
          <pc:sldMk cId="253723252" sldId="269"/>
        </pc:sldMkLst>
        <pc:spChg chg="mod">
          <ac:chgData name="浩司 池田" userId="cf0d17605757ed72" providerId="LiveId" clId="{A55AF568-FC82-4AF8-BA22-BF233C2881F0}" dt="2024-12-14T13:24:17.849" v="3945" actId="20577"/>
          <ac:spMkLst>
            <pc:docMk/>
            <pc:sldMk cId="253723252" sldId="269"/>
            <ac:spMk id="2" creationId="{5DA6529B-552E-E89E-8C10-2385FFD5AD68}"/>
          </ac:spMkLst>
        </pc:spChg>
        <pc:spChg chg="mod">
          <ac:chgData name="浩司 池田" userId="cf0d17605757ed72" providerId="LiveId" clId="{A55AF568-FC82-4AF8-BA22-BF233C2881F0}" dt="2024-12-14T13:24:09.243" v="3928" actId="27636"/>
          <ac:spMkLst>
            <pc:docMk/>
            <pc:sldMk cId="253723252" sldId="269"/>
            <ac:spMk id="3" creationId="{92AE97B5-91D9-D45C-C115-7619BE9DE8DE}"/>
          </ac:spMkLst>
        </pc:spChg>
        <pc:picChg chg="add mod">
          <ac:chgData name="浩司 池田" userId="cf0d17605757ed72" providerId="LiveId" clId="{A55AF568-FC82-4AF8-BA22-BF233C2881F0}" dt="2024-12-14T13:24:13.623" v="3930" actId="1076"/>
          <ac:picMkLst>
            <pc:docMk/>
            <pc:sldMk cId="253723252" sldId="269"/>
            <ac:picMk id="6" creationId="{CE9C5DB8-246C-ED2F-C863-A8ADBC9C858A}"/>
          </ac:picMkLst>
        </pc:picChg>
        <pc:picChg chg="del">
          <ac:chgData name="浩司 池田" userId="cf0d17605757ed72" providerId="LiveId" clId="{A55AF568-FC82-4AF8-BA22-BF233C2881F0}" dt="2024-12-14T13:22:15.986" v="3705" actId="478"/>
          <ac:picMkLst>
            <pc:docMk/>
            <pc:sldMk cId="253723252" sldId="269"/>
            <ac:picMk id="10" creationId="{FB5A916C-3EC6-50C9-72C7-E84D64401870}"/>
          </ac:picMkLst>
        </pc:picChg>
        <pc:picChg chg="del">
          <ac:chgData name="浩司 池田" userId="cf0d17605757ed72" providerId="LiveId" clId="{A55AF568-FC82-4AF8-BA22-BF233C2881F0}" dt="2024-12-14T13:22:16.353" v="3706" actId="478"/>
          <ac:picMkLst>
            <pc:docMk/>
            <pc:sldMk cId="253723252" sldId="269"/>
            <ac:picMk id="15" creationId="{A7B49F0F-A2BC-3BFB-FE74-5A9C379622AD}"/>
          </ac:picMkLst>
        </pc:picChg>
        <pc:picChg chg="del">
          <ac:chgData name="浩司 池田" userId="cf0d17605757ed72" providerId="LiveId" clId="{A55AF568-FC82-4AF8-BA22-BF233C2881F0}" dt="2024-12-14T13:22:14.600" v="3703" actId="478"/>
          <ac:picMkLst>
            <pc:docMk/>
            <pc:sldMk cId="253723252" sldId="269"/>
            <ac:picMk id="20" creationId="{31481527-E6A1-FEFF-1015-B65DC7F087C0}"/>
          </ac:picMkLst>
        </pc:picChg>
        <pc:cxnChg chg="del">
          <ac:chgData name="浩司 池田" userId="cf0d17605757ed72" providerId="LiveId" clId="{A55AF568-FC82-4AF8-BA22-BF233C2881F0}" dt="2024-12-14T13:22:15.514" v="3704" actId="478"/>
          <ac:cxnSpMkLst>
            <pc:docMk/>
            <pc:sldMk cId="253723252" sldId="269"/>
            <ac:cxnSpMk id="22" creationId="{17A78B0B-F4A8-C07C-5B22-D89BF74294BF}"/>
          </ac:cxnSpMkLst>
        </pc:cxnChg>
      </pc:sldChg>
      <pc:sldChg chg="add del">
        <pc:chgData name="浩司 池田" userId="cf0d17605757ed72" providerId="LiveId" clId="{A55AF568-FC82-4AF8-BA22-BF233C2881F0}" dt="2024-12-14T13:22:18.601" v="3708"/>
        <pc:sldMkLst>
          <pc:docMk/>
          <pc:sldMk cId="761081796" sldId="270"/>
        </pc:sldMkLst>
      </pc:sldChg>
      <pc:sldChg chg="add del">
        <pc:chgData name="浩司 池田" userId="cf0d17605757ed72" providerId="LiveId" clId="{A55AF568-FC82-4AF8-BA22-BF233C2881F0}" dt="2024-12-14T13:53:18.503" v="4166" actId="47"/>
        <pc:sldMkLst>
          <pc:docMk/>
          <pc:sldMk cId="3149226475" sldId="270"/>
        </pc:sldMkLst>
      </pc:sldChg>
      <pc:sldChg chg="delSp modSp new mod">
        <pc:chgData name="浩司 池田" userId="cf0d17605757ed72" providerId="LiveId" clId="{A55AF568-FC82-4AF8-BA22-BF233C2881F0}" dt="2024-12-14T13:28:13.408" v="4045" actId="478"/>
        <pc:sldMkLst>
          <pc:docMk/>
          <pc:sldMk cId="4146392902" sldId="271"/>
        </pc:sldMkLst>
        <pc:spChg chg="mod">
          <ac:chgData name="浩司 池田" userId="cf0d17605757ed72" providerId="LiveId" clId="{A55AF568-FC82-4AF8-BA22-BF233C2881F0}" dt="2024-12-14T13:28:10.889" v="4044" actId="20577"/>
          <ac:spMkLst>
            <pc:docMk/>
            <pc:sldMk cId="4146392902" sldId="271"/>
            <ac:spMk id="2" creationId="{D4B6174F-E3B3-8C48-7117-D4C0F69FD42F}"/>
          </ac:spMkLst>
        </pc:spChg>
        <pc:spChg chg="del">
          <ac:chgData name="浩司 池田" userId="cf0d17605757ed72" providerId="LiveId" clId="{A55AF568-FC82-4AF8-BA22-BF233C2881F0}" dt="2024-12-14T13:28:13.408" v="4045" actId="478"/>
          <ac:spMkLst>
            <pc:docMk/>
            <pc:sldMk cId="4146392902" sldId="271"/>
            <ac:spMk id="3" creationId="{8271E6E0-B178-DBE3-A89B-461DBA94616D}"/>
          </ac:spMkLst>
        </pc:spChg>
      </pc:sldChg>
      <pc:sldChg chg="add del">
        <pc:chgData name="浩司 池田" userId="cf0d17605757ed72" providerId="LiveId" clId="{A55AF568-FC82-4AF8-BA22-BF233C2881F0}" dt="2024-12-15T10:27:31.554" v="6060" actId="2696"/>
        <pc:sldMkLst>
          <pc:docMk/>
          <pc:sldMk cId="730330236" sldId="272"/>
        </pc:sldMkLst>
      </pc:sldChg>
      <pc:sldChg chg="addSp delSp modSp add mod ord">
        <pc:chgData name="浩司 池田" userId="cf0d17605757ed72" providerId="LiveId" clId="{A55AF568-FC82-4AF8-BA22-BF233C2881F0}" dt="2024-12-15T05:18:20.959" v="5360"/>
        <pc:sldMkLst>
          <pc:docMk/>
          <pc:sldMk cId="3476995616" sldId="273"/>
        </pc:sldMkLst>
        <pc:spChg chg="mod">
          <ac:chgData name="浩司 池田" userId="cf0d17605757ed72" providerId="LiveId" clId="{A55AF568-FC82-4AF8-BA22-BF233C2881F0}" dt="2024-12-14T13:50:08.095" v="4098" actId="20577"/>
          <ac:spMkLst>
            <pc:docMk/>
            <pc:sldMk cId="3476995616" sldId="273"/>
            <ac:spMk id="2" creationId="{3FE6AC7C-172E-B32F-DE0C-E67242A98FCB}"/>
          </ac:spMkLst>
        </pc:spChg>
        <pc:spChg chg="mod">
          <ac:chgData name="浩司 池田" userId="cf0d17605757ed72" providerId="LiveId" clId="{A55AF568-FC82-4AF8-BA22-BF233C2881F0}" dt="2024-12-14T13:58:59.772" v="4582" actId="20577"/>
          <ac:spMkLst>
            <pc:docMk/>
            <pc:sldMk cId="3476995616" sldId="273"/>
            <ac:spMk id="3" creationId="{6BEF2786-39A5-81EE-4B5D-D2738DCAD13A}"/>
          </ac:spMkLst>
        </pc:spChg>
        <pc:picChg chg="del">
          <ac:chgData name="浩司 池田" userId="cf0d17605757ed72" providerId="LiveId" clId="{A55AF568-FC82-4AF8-BA22-BF233C2881F0}" dt="2024-12-14T13:49:07.389" v="4050" actId="478"/>
          <ac:picMkLst>
            <pc:docMk/>
            <pc:sldMk cId="3476995616" sldId="273"/>
            <ac:picMk id="6" creationId="{D16B8B08-EBBA-1926-FC28-6B94E1BD07F2}"/>
          </ac:picMkLst>
        </pc:picChg>
        <pc:picChg chg="add mod">
          <ac:chgData name="浩司 池田" userId="cf0d17605757ed72" providerId="LiveId" clId="{A55AF568-FC82-4AF8-BA22-BF233C2881F0}" dt="2024-12-14T13:59:03.128" v="4583" actId="1076"/>
          <ac:picMkLst>
            <pc:docMk/>
            <pc:sldMk cId="3476995616" sldId="273"/>
            <ac:picMk id="7" creationId="{CE00B5BC-9712-BCCC-1D4E-6B4F60655AA9}"/>
          </ac:picMkLst>
        </pc:picChg>
        <pc:picChg chg="add mod">
          <ac:chgData name="浩司 池田" userId="cf0d17605757ed72" providerId="LiveId" clId="{A55AF568-FC82-4AF8-BA22-BF233C2881F0}" dt="2024-12-14T13:50:51.577" v="4161" actId="1076"/>
          <ac:picMkLst>
            <pc:docMk/>
            <pc:sldMk cId="3476995616" sldId="273"/>
            <ac:picMk id="9" creationId="{FF82CBE6-1E9A-9535-0F47-B29CD32B580B}"/>
          </ac:picMkLst>
        </pc:picChg>
      </pc:sldChg>
      <pc:sldChg chg="addSp delSp modSp add mod">
        <pc:chgData name="浩司 池田" userId="cf0d17605757ed72" providerId="LiveId" clId="{A55AF568-FC82-4AF8-BA22-BF233C2881F0}" dt="2024-12-14T14:24:16.698" v="5010" actId="1076"/>
        <pc:sldMkLst>
          <pc:docMk/>
          <pc:sldMk cId="3233356424" sldId="274"/>
        </pc:sldMkLst>
        <pc:spChg chg="mod">
          <ac:chgData name="浩司 池田" userId="cf0d17605757ed72" providerId="LiveId" clId="{A55AF568-FC82-4AF8-BA22-BF233C2881F0}" dt="2024-12-14T14:18:37.222" v="4618" actId="20577"/>
          <ac:spMkLst>
            <pc:docMk/>
            <pc:sldMk cId="3233356424" sldId="274"/>
            <ac:spMk id="2" creationId="{5B72780B-6217-A0AC-CCB2-C6E16ECD74FA}"/>
          </ac:spMkLst>
        </pc:spChg>
        <pc:spChg chg="mod">
          <ac:chgData name="浩司 池田" userId="cf0d17605757ed72" providerId="LiveId" clId="{A55AF568-FC82-4AF8-BA22-BF233C2881F0}" dt="2024-12-14T14:24:03.294" v="5008" actId="20577"/>
          <ac:spMkLst>
            <pc:docMk/>
            <pc:sldMk cId="3233356424" sldId="274"/>
            <ac:spMk id="3" creationId="{186D5D8F-F5F2-C1BD-FCE6-7F6F31669DAF}"/>
          </ac:spMkLst>
        </pc:spChg>
        <pc:picChg chg="add mod">
          <ac:chgData name="浩司 池田" userId="cf0d17605757ed72" providerId="LiveId" clId="{A55AF568-FC82-4AF8-BA22-BF233C2881F0}" dt="2024-12-14T14:24:16.698" v="5010" actId="1076"/>
          <ac:picMkLst>
            <pc:docMk/>
            <pc:sldMk cId="3233356424" sldId="274"/>
            <ac:picMk id="6" creationId="{B5C92232-C556-6FE4-B999-25811383B706}"/>
          </ac:picMkLst>
        </pc:picChg>
        <pc:picChg chg="del">
          <ac:chgData name="浩司 池田" userId="cf0d17605757ed72" providerId="LiveId" clId="{A55AF568-FC82-4AF8-BA22-BF233C2881F0}" dt="2024-12-14T14:18:39.035" v="4619" actId="478"/>
          <ac:picMkLst>
            <pc:docMk/>
            <pc:sldMk cId="3233356424" sldId="274"/>
            <ac:picMk id="7" creationId="{81CC699B-3C73-61D6-86D6-E46825FA30E8}"/>
          </ac:picMkLst>
        </pc:picChg>
        <pc:picChg chg="del">
          <ac:chgData name="浩司 池田" userId="cf0d17605757ed72" providerId="LiveId" clId="{A55AF568-FC82-4AF8-BA22-BF233C2881F0}" dt="2024-12-14T14:18:39.590" v="4620" actId="478"/>
          <ac:picMkLst>
            <pc:docMk/>
            <pc:sldMk cId="3233356424" sldId="274"/>
            <ac:picMk id="9" creationId="{A7028801-EE83-9F34-BF18-F6DFB83A57C9}"/>
          </ac:picMkLst>
        </pc:picChg>
        <pc:picChg chg="add del mod">
          <ac:chgData name="浩司 池田" userId="cf0d17605757ed72" providerId="LiveId" clId="{A55AF568-FC82-4AF8-BA22-BF233C2881F0}" dt="2024-12-14T14:23:20.841" v="4912" actId="478"/>
          <ac:picMkLst>
            <pc:docMk/>
            <pc:sldMk cId="3233356424" sldId="274"/>
            <ac:picMk id="10" creationId="{AF571817-F1C9-272C-B2C1-27359440ECC3}"/>
          </ac:picMkLst>
        </pc:picChg>
      </pc:sldChg>
      <pc:sldChg chg="addSp delSp modSp add mod">
        <pc:chgData name="浩司 池田" userId="cf0d17605757ed72" providerId="LiveId" clId="{A55AF568-FC82-4AF8-BA22-BF233C2881F0}" dt="2024-12-14T14:40:13.101" v="5357" actId="1076"/>
        <pc:sldMkLst>
          <pc:docMk/>
          <pc:sldMk cId="2274878506" sldId="275"/>
        </pc:sldMkLst>
        <pc:spChg chg="mod">
          <ac:chgData name="浩司 池田" userId="cf0d17605757ed72" providerId="LiveId" clId="{A55AF568-FC82-4AF8-BA22-BF233C2881F0}" dt="2024-12-14T14:40:06.522" v="5355" actId="27636"/>
          <ac:spMkLst>
            <pc:docMk/>
            <pc:sldMk cId="2274878506" sldId="275"/>
            <ac:spMk id="3" creationId="{0A6FF102-62D2-0398-E301-D26CE6C8F4AB}"/>
          </ac:spMkLst>
        </pc:spChg>
        <pc:picChg chg="del">
          <ac:chgData name="浩司 池田" userId="cf0d17605757ed72" providerId="LiveId" clId="{A55AF568-FC82-4AF8-BA22-BF233C2881F0}" dt="2024-12-14T14:24:27.104" v="5011" actId="478"/>
          <ac:picMkLst>
            <pc:docMk/>
            <pc:sldMk cId="2274878506" sldId="275"/>
            <ac:picMk id="6" creationId="{0C4BBF9F-A551-3C03-65E2-6FD95AA32C51}"/>
          </ac:picMkLst>
        </pc:picChg>
        <pc:picChg chg="add mod">
          <ac:chgData name="浩司 池田" userId="cf0d17605757ed72" providerId="LiveId" clId="{A55AF568-FC82-4AF8-BA22-BF233C2881F0}" dt="2024-12-14T14:40:13.101" v="5357" actId="1076"/>
          <ac:picMkLst>
            <pc:docMk/>
            <pc:sldMk cId="2274878506" sldId="275"/>
            <ac:picMk id="7" creationId="{4BC64879-4E51-B40C-D393-920D0FDD7CAE}"/>
          </ac:picMkLst>
        </pc:picChg>
        <pc:picChg chg="mod">
          <ac:chgData name="浩司 池田" userId="cf0d17605757ed72" providerId="LiveId" clId="{A55AF568-FC82-4AF8-BA22-BF233C2881F0}" dt="2024-12-14T14:40:11.185" v="5356" actId="1076"/>
          <ac:picMkLst>
            <pc:docMk/>
            <pc:sldMk cId="2274878506" sldId="275"/>
            <ac:picMk id="10" creationId="{E9AF6352-15DD-50A0-879A-E8128F7F4EAC}"/>
          </ac:picMkLst>
        </pc:picChg>
      </pc:sldChg>
      <pc:sldChg chg="addSp delSp modSp add mod">
        <pc:chgData name="浩司 池田" userId="cf0d17605757ed72" providerId="LiveId" clId="{A55AF568-FC82-4AF8-BA22-BF233C2881F0}" dt="2024-12-15T09:42:54.132" v="5510" actId="1076"/>
        <pc:sldMkLst>
          <pc:docMk/>
          <pc:sldMk cId="619730830" sldId="276"/>
        </pc:sldMkLst>
        <pc:spChg chg="mod">
          <ac:chgData name="浩司 池田" userId="cf0d17605757ed72" providerId="LiveId" clId="{A55AF568-FC82-4AF8-BA22-BF233C2881F0}" dt="2024-12-15T09:42:49.268" v="5508" actId="14100"/>
          <ac:spMkLst>
            <pc:docMk/>
            <pc:sldMk cId="619730830" sldId="276"/>
            <ac:spMk id="3" creationId="{6D871B20-F4D6-42F8-F93F-10951EE50EE4}"/>
          </ac:spMkLst>
        </pc:spChg>
        <pc:picChg chg="add mod">
          <ac:chgData name="浩司 池田" userId="cf0d17605757ed72" providerId="LiveId" clId="{A55AF568-FC82-4AF8-BA22-BF233C2881F0}" dt="2024-12-15T09:42:54.132" v="5510" actId="1076"/>
          <ac:picMkLst>
            <pc:docMk/>
            <pc:sldMk cId="619730830" sldId="276"/>
            <ac:picMk id="6" creationId="{10F646CC-CB13-B941-9598-7705D8DB90DD}"/>
          </ac:picMkLst>
        </pc:picChg>
        <pc:picChg chg="del">
          <ac:chgData name="浩司 池田" userId="cf0d17605757ed72" providerId="LiveId" clId="{A55AF568-FC82-4AF8-BA22-BF233C2881F0}" dt="2024-12-15T09:36:55.841" v="5362" actId="478"/>
          <ac:picMkLst>
            <pc:docMk/>
            <pc:sldMk cId="619730830" sldId="276"/>
            <ac:picMk id="7" creationId="{BD20193C-E95D-3CEA-43E7-45ED54708F15}"/>
          </ac:picMkLst>
        </pc:picChg>
        <pc:picChg chg="del">
          <ac:chgData name="浩司 池田" userId="cf0d17605757ed72" providerId="LiveId" clId="{A55AF568-FC82-4AF8-BA22-BF233C2881F0}" dt="2024-12-15T09:36:54.828" v="5361" actId="478"/>
          <ac:picMkLst>
            <pc:docMk/>
            <pc:sldMk cId="619730830" sldId="276"/>
            <ac:picMk id="10" creationId="{16EAAFFD-05C3-1D06-318A-8D956508154D}"/>
          </ac:picMkLst>
        </pc:picChg>
      </pc:sldChg>
      <pc:sldChg chg="addSp delSp modSp add mod">
        <pc:chgData name="浩司 池田" userId="cf0d17605757ed72" providerId="LiveId" clId="{A55AF568-FC82-4AF8-BA22-BF233C2881F0}" dt="2024-12-15T10:13:52.614" v="5917" actId="27636"/>
        <pc:sldMkLst>
          <pc:docMk/>
          <pc:sldMk cId="3645184894" sldId="277"/>
        </pc:sldMkLst>
        <pc:spChg chg="mod">
          <ac:chgData name="浩司 池田" userId="cf0d17605757ed72" providerId="LiveId" clId="{A55AF568-FC82-4AF8-BA22-BF233C2881F0}" dt="2024-12-15T10:13:52.614" v="5917" actId="27636"/>
          <ac:spMkLst>
            <pc:docMk/>
            <pc:sldMk cId="3645184894" sldId="277"/>
            <ac:spMk id="3" creationId="{B8EA4F14-8FBE-AE09-E0D4-651FB17EE813}"/>
          </ac:spMkLst>
        </pc:spChg>
        <pc:picChg chg="del">
          <ac:chgData name="浩司 池田" userId="cf0d17605757ed72" providerId="LiveId" clId="{A55AF568-FC82-4AF8-BA22-BF233C2881F0}" dt="2024-12-15T10:03:31.579" v="5512" actId="478"/>
          <ac:picMkLst>
            <pc:docMk/>
            <pc:sldMk cId="3645184894" sldId="277"/>
            <ac:picMk id="6" creationId="{CBDA199F-436F-2D43-FC99-26346D880441}"/>
          </ac:picMkLst>
        </pc:picChg>
        <pc:picChg chg="add mod">
          <ac:chgData name="浩司 池田" userId="cf0d17605757ed72" providerId="LiveId" clId="{A55AF568-FC82-4AF8-BA22-BF233C2881F0}" dt="2024-12-15T10:07:17.428" v="5528" actId="14100"/>
          <ac:picMkLst>
            <pc:docMk/>
            <pc:sldMk cId="3645184894" sldId="277"/>
            <ac:picMk id="7" creationId="{22A94282-2D3C-33FF-3F88-D4E4119E1D1D}"/>
          </ac:picMkLst>
        </pc:picChg>
        <pc:picChg chg="add del mod">
          <ac:chgData name="浩司 池田" userId="cf0d17605757ed72" providerId="LiveId" clId="{A55AF568-FC82-4AF8-BA22-BF233C2881F0}" dt="2024-12-15T10:06:58.032" v="5523" actId="478"/>
          <ac:picMkLst>
            <pc:docMk/>
            <pc:sldMk cId="3645184894" sldId="277"/>
            <ac:picMk id="9" creationId="{3C3D23FB-6DCB-ECB4-EB5C-632782F69209}"/>
          </ac:picMkLst>
        </pc:picChg>
        <pc:picChg chg="add mod">
          <ac:chgData name="浩司 池田" userId="cf0d17605757ed72" providerId="LiveId" clId="{A55AF568-FC82-4AF8-BA22-BF233C2881F0}" dt="2024-12-15T10:13:50.370" v="5915" actId="1076"/>
          <ac:picMkLst>
            <pc:docMk/>
            <pc:sldMk cId="3645184894" sldId="277"/>
            <ac:picMk id="11" creationId="{963DF3A1-94B4-6A4A-63EB-30EC75E9D1DE}"/>
          </ac:picMkLst>
        </pc:picChg>
        <pc:picChg chg="add mod">
          <ac:chgData name="浩司 池田" userId="cf0d17605757ed72" providerId="LiveId" clId="{A55AF568-FC82-4AF8-BA22-BF233C2881F0}" dt="2024-12-15T10:07:15.276" v="5527" actId="1076"/>
          <ac:picMkLst>
            <pc:docMk/>
            <pc:sldMk cId="3645184894" sldId="277"/>
            <ac:picMk id="13" creationId="{DB30C188-5A0C-BFC8-0128-93719471D2C5}"/>
          </ac:picMkLst>
        </pc:picChg>
      </pc:sldChg>
      <pc:sldChg chg="delSp modSp add mod">
        <pc:chgData name="浩司 池田" userId="cf0d17605757ed72" providerId="LiveId" clId="{A55AF568-FC82-4AF8-BA22-BF233C2881F0}" dt="2024-12-15T10:27:26.269" v="6058" actId="20577"/>
        <pc:sldMkLst>
          <pc:docMk/>
          <pc:sldMk cId="3588176521" sldId="278"/>
        </pc:sldMkLst>
        <pc:spChg chg="mod">
          <ac:chgData name="浩司 池田" userId="cf0d17605757ed72" providerId="LiveId" clId="{A55AF568-FC82-4AF8-BA22-BF233C2881F0}" dt="2024-12-15T10:27:26.269" v="6058" actId="20577"/>
          <ac:spMkLst>
            <pc:docMk/>
            <pc:sldMk cId="3588176521" sldId="278"/>
            <ac:spMk id="2" creationId="{3B12B64F-02D7-9515-6F47-3F80CA7DD7C0}"/>
          </ac:spMkLst>
        </pc:spChg>
        <pc:spChg chg="mod">
          <ac:chgData name="浩司 池田" userId="cf0d17605757ed72" providerId="LiveId" clId="{A55AF568-FC82-4AF8-BA22-BF233C2881F0}" dt="2024-12-15T10:21:55.185" v="6000" actId="14100"/>
          <ac:spMkLst>
            <pc:docMk/>
            <pc:sldMk cId="3588176521" sldId="278"/>
            <ac:spMk id="3" creationId="{842B5D70-FD90-8E29-2493-F098478EED28}"/>
          </ac:spMkLst>
        </pc:spChg>
        <pc:picChg chg="del">
          <ac:chgData name="浩司 池田" userId="cf0d17605757ed72" providerId="LiveId" clId="{A55AF568-FC82-4AF8-BA22-BF233C2881F0}" dt="2024-12-15T10:14:58.548" v="5919" actId="478"/>
          <ac:picMkLst>
            <pc:docMk/>
            <pc:sldMk cId="3588176521" sldId="278"/>
            <ac:picMk id="7" creationId="{8DB3340E-5DC7-553B-A29A-7304DF491CDB}"/>
          </ac:picMkLst>
        </pc:picChg>
        <pc:picChg chg="del">
          <ac:chgData name="浩司 池田" userId="cf0d17605757ed72" providerId="LiveId" clId="{A55AF568-FC82-4AF8-BA22-BF233C2881F0}" dt="2024-12-15T10:14:59.922" v="5921" actId="478"/>
          <ac:picMkLst>
            <pc:docMk/>
            <pc:sldMk cId="3588176521" sldId="278"/>
            <ac:picMk id="11" creationId="{D77917C7-FF32-57F3-295C-00E3CCC36ED3}"/>
          </ac:picMkLst>
        </pc:picChg>
        <pc:picChg chg="del">
          <ac:chgData name="浩司 池田" userId="cf0d17605757ed72" providerId="LiveId" clId="{A55AF568-FC82-4AF8-BA22-BF233C2881F0}" dt="2024-12-15T10:14:59.028" v="5920" actId="478"/>
          <ac:picMkLst>
            <pc:docMk/>
            <pc:sldMk cId="3588176521" sldId="278"/>
            <ac:picMk id="13" creationId="{7CC813E5-7664-CF10-2B57-D16AF2BC230B}"/>
          </ac:picMkLst>
        </pc:picChg>
      </pc:sldChg>
      <pc:sldChg chg="addSp modSp add mod">
        <pc:chgData name="浩司 池田" userId="cf0d17605757ed72" providerId="LiveId" clId="{A55AF568-FC82-4AF8-BA22-BF233C2881F0}" dt="2024-12-15T10:27:59.224" v="6068" actId="20577"/>
        <pc:sldMkLst>
          <pc:docMk/>
          <pc:sldMk cId="1032036855" sldId="279"/>
        </pc:sldMkLst>
        <pc:spChg chg="mod">
          <ac:chgData name="浩司 池田" userId="cf0d17605757ed72" providerId="LiveId" clId="{A55AF568-FC82-4AF8-BA22-BF233C2881F0}" dt="2024-12-15T10:27:59.224" v="6068" actId="20577"/>
          <ac:spMkLst>
            <pc:docMk/>
            <pc:sldMk cId="1032036855" sldId="279"/>
            <ac:spMk id="3" creationId="{ED8266CD-C378-FDAC-A2AB-38D9685F16D3}"/>
          </ac:spMkLst>
        </pc:spChg>
        <pc:picChg chg="add mod">
          <ac:chgData name="浩司 池田" userId="cf0d17605757ed72" providerId="LiveId" clId="{A55AF568-FC82-4AF8-BA22-BF233C2881F0}" dt="2024-12-15T10:25:57.508" v="6015" actId="1076"/>
          <ac:picMkLst>
            <pc:docMk/>
            <pc:sldMk cId="1032036855" sldId="279"/>
            <ac:picMk id="6" creationId="{08AA3B57-57D9-CA22-9411-27262286CF78}"/>
          </ac:picMkLst>
        </pc:picChg>
        <pc:picChg chg="add mod">
          <ac:chgData name="浩司 池田" userId="cf0d17605757ed72" providerId="LiveId" clId="{A55AF568-FC82-4AF8-BA22-BF233C2881F0}" dt="2024-12-15T10:25:35.650" v="6011" actId="1076"/>
          <ac:picMkLst>
            <pc:docMk/>
            <pc:sldMk cId="1032036855" sldId="279"/>
            <ac:picMk id="8" creationId="{C02AAF67-5B46-093C-C866-4FDA9F1C976C}"/>
          </ac:picMkLst>
        </pc:picChg>
      </pc:sldChg>
      <pc:sldChg chg="add">
        <pc:chgData name="浩司 池田" userId="cf0d17605757ed72" providerId="LiveId" clId="{A55AF568-FC82-4AF8-BA22-BF233C2881F0}" dt="2024-12-15T10:27:34.789" v="6061"/>
        <pc:sldMkLst>
          <pc:docMk/>
          <pc:sldMk cId="701132118" sldId="280"/>
        </pc:sldMkLst>
      </pc:sldChg>
      <pc:sldChg chg="add">
        <pc:chgData name="浩司 池田" userId="cf0d17605757ed72" providerId="LiveId" clId="{A55AF568-FC82-4AF8-BA22-BF233C2881F0}" dt="2024-12-15T10:36:37.643" v="6069"/>
        <pc:sldMkLst>
          <pc:docMk/>
          <pc:sldMk cId="822514336" sldId="281"/>
        </pc:sldMkLst>
      </pc:sldChg>
      <pc:sldChg chg="addSp delSp modSp add mod">
        <pc:chgData name="浩司 池田" userId="cf0d17605757ed72" providerId="LiveId" clId="{A55AF568-FC82-4AF8-BA22-BF233C2881F0}" dt="2024-12-15T16:34:22.323" v="6660" actId="1076"/>
        <pc:sldMkLst>
          <pc:docMk/>
          <pc:sldMk cId="2799138441" sldId="282"/>
        </pc:sldMkLst>
        <pc:spChg chg="mod">
          <ac:chgData name="浩司 池田" userId="cf0d17605757ed72" providerId="LiveId" clId="{A55AF568-FC82-4AF8-BA22-BF233C2881F0}" dt="2024-12-15T16:34:11.080" v="6654" actId="14100"/>
          <ac:spMkLst>
            <pc:docMk/>
            <pc:sldMk cId="2799138441" sldId="282"/>
            <ac:spMk id="3" creationId="{80EA7DAF-8339-E9EE-D085-5F0CEFE383C4}"/>
          </ac:spMkLst>
        </pc:spChg>
        <pc:picChg chg="del">
          <ac:chgData name="浩司 池田" userId="cf0d17605757ed72" providerId="LiveId" clId="{A55AF568-FC82-4AF8-BA22-BF233C2881F0}" dt="2024-12-15T10:36:41.998" v="6071" actId="478"/>
          <ac:picMkLst>
            <pc:docMk/>
            <pc:sldMk cId="2799138441" sldId="282"/>
            <ac:picMk id="6" creationId="{029C4ECE-838A-0F3E-30E7-CEB1DEF080D8}"/>
          </ac:picMkLst>
        </pc:picChg>
        <pc:picChg chg="add del mod modCrop">
          <ac:chgData name="浩司 池田" userId="cf0d17605757ed72" providerId="LiveId" clId="{A55AF568-FC82-4AF8-BA22-BF233C2881F0}" dt="2024-12-15T10:53:46.768" v="6602" actId="478"/>
          <ac:picMkLst>
            <pc:docMk/>
            <pc:sldMk cId="2799138441" sldId="282"/>
            <ac:picMk id="7" creationId="{350C07A5-2B9A-8880-B36F-E9B70CA6A5D6}"/>
          </ac:picMkLst>
        </pc:picChg>
        <pc:picChg chg="del">
          <ac:chgData name="浩司 池田" userId="cf0d17605757ed72" providerId="LiveId" clId="{A55AF568-FC82-4AF8-BA22-BF233C2881F0}" dt="2024-12-15T10:36:43.183" v="6072" actId="478"/>
          <ac:picMkLst>
            <pc:docMk/>
            <pc:sldMk cId="2799138441" sldId="282"/>
            <ac:picMk id="8" creationId="{B3870A96-9F27-A196-BCD6-5F054F855680}"/>
          </ac:picMkLst>
        </pc:picChg>
        <pc:picChg chg="add mod modCrop">
          <ac:chgData name="浩司 池田" userId="cf0d17605757ed72" providerId="LiveId" clId="{A55AF568-FC82-4AF8-BA22-BF233C2881F0}" dt="2024-12-15T16:34:22.323" v="6660" actId="1076"/>
          <ac:picMkLst>
            <pc:docMk/>
            <pc:sldMk cId="2799138441" sldId="282"/>
            <ac:picMk id="9" creationId="{0A46BEB6-4D25-DC39-7543-1D56612F0256}"/>
          </ac:picMkLst>
        </pc:picChg>
        <pc:picChg chg="add mod">
          <ac:chgData name="浩司 池田" userId="cf0d17605757ed72" providerId="LiveId" clId="{A55AF568-FC82-4AF8-BA22-BF233C2881F0}" dt="2024-12-15T16:34:15.192" v="6657" actId="14100"/>
          <ac:picMkLst>
            <pc:docMk/>
            <pc:sldMk cId="2799138441" sldId="282"/>
            <ac:picMk id="11" creationId="{85930CAF-327C-DD71-68EC-C2CEE06CF4BB}"/>
          </ac:picMkLst>
        </pc:picChg>
      </pc:sldChg>
      <pc:sldChg chg="delSp modSp add mod">
        <pc:chgData name="浩司 池田" userId="cf0d17605757ed72" providerId="LiveId" clId="{A55AF568-FC82-4AF8-BA22-BF233C2881F0}" dt="2024-12-15T16:47:50.655" v="6710"/>
        <pc:sldMkLst>
          <pc:docMk/>
          <pc:sldMk cId="1979990860" sldId="283"/>
        </pc:sldMkLst>
        <pc:spChg chg="mod">
          <ac:chgData name="浩司 池田" userId="cf0d17605757ed72" providerId="LiveId" clId="{A55AF568-FC82-4AF8-BA22-BF233C2881F0}" dt="2024-12-15T16:44:04.654" v="6708" actId="20577"/>
          <ac:spMkLst>
            <pc:docMk/>
            <pc:sldMk cId="1979990860" sldId="283"/>
            <ac:spMk id="2" creationId="{B758F5C8-542A-D05F-DEDB-49FB96C1E941}"/>
          </ac:spMkLst>
        </pc:spChg>
        <pc:spChg chg="mod">
          <ac:chgData name="浩司 池田" userId="cf0d17605757ed72" providerId="LiveId" clId="{A55AF568-FC82-4AF8-BA22-BF233C2881F0}" dt="2024-12-15T16:47:50.655" v="6710"/>
          <ac:spMkLst>
            <pc:docMk/>
            <pc:sldMk cId="1979990860" sldId="283"/>
            <ac:spMk id="3" creationId="{CA7B4368-535E-A256-CF1F-EEEB4EBD6BD9}"/>
          </ac:spMkLst>
        </pc:spChg>
        <pc:picChg chg="del">
          <ac:chgData name="浩司 池田" userId="cf0d17605757ed72" providerId="LiveId" clId="{A55AF568-FC82-4AF8-BA22-BF233C2881F0}" dt="2024-12-15T16:43:24.084" v="6663" actId="478"/>
          <ac:picMkLst>
            <pc:docMk/>
            <pc:sldMk cId="1979990860" sldId="283"/>
            <ac:picMk id="9" creationId="{1F9E5037-1DC9-05EE-D47B-5C89CDE62A6A}"/>
          </ac:picMkLst>
        </pc:picChg>
        <pc:picChg chg="del">
          <ac:chgData name="浩司 池田" userId="cf0d17605757ed72" providerId="LiveId" clId="{A55AF568-FC82-4AF8-BA22-BF233C2881F0}" dt="2024-12-15T16:43:23.492" v="6662" actId="478"/>
          <ac:picMkLst>
            <pc:docMk/>
            <pc:sldMk cId="1979990860" sldId="283"/>
            <ac:picMk id="11" creationId="{D6556495-BA0C-2852-6622-A77ECF40EF8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BE7EB-9E69-4198-BC19-150A4C610C5A}" type="datetimeFigureOut">
              <a:rPr kumimoji="1" lang="ja-JP" altLang="en-US" smtClean="0"/>
              <a:t>2024/12/14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2DFD-45E9-46A1-AEBE-F76DA7F5C6D0}" type="slidenum">
              <a:rPr kumimoji="1" lang="ja-JP" altLang="en-US" smtClean="0"/>
              <a:t>‹#›</a:t>
            </a:fld>
            <a:endParaRPr kumimoji="1" lang="ja-JP" altLang="en-US"/>
          </a:p>
        </p:txBody>
      </p:sp>
    </p:spTree>
    <p:extLst>
      <p:ext uri="{BB962C8B-B14F-4D97-AF65-F5344CB8AC3E}">
        <p14:creationId xmlns:p14="http://schemas.microsoft.com/office/powerpoint/2010/main" val="41015580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B70DC6-1C11-E1A7-C034-A511BC7969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F767C00-EBBF-92CF-3CA2-7A78C9098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567B8C-6527-54DE-8EC8-130A5646C3E0}"/>
              </a:ext>
            </a:extLst>
          </p:cNvPr>
          <p:cNvSpPr>
            <a:spLocks noGrp="1"/>
          </p:cNvSpPr>
          <p:nvPr>
            <p:ph type="dt" sz="half" idx="10"/>
          </p:nvPr>
        </p:nvSpPr>
        <p:spPr/>
        <p:txBody>
          <a:bodyPr/>
          <a:lstStyle/>
          <a:p>
            <a:fld id="{9D539FF5-028D-4FAD-AFCA-F0DF68877196}" type="datetime1">
              <a:rPr kumimoji="1" lang="ja-JP" altLang="en-US" smtClean="0"/>
              <a:t>2024/12/14</a:t>
            </a:fld>
            <a:endParaRPr kumimoji="1" lang="ja-JP" altLang="en-US"/>
          </a:p>
        </p:txBody>
      </p:sp>
      <p:sp>
        <p:nvSpPr>
          <p:cNvPr id="5" name="フッター プレースホルダー 4">
            <a:extLst>
              <a:ext uri="{FF2B5EF4-FFF2-40B4-BE49-F238E27FC236}">
                <a16:creationId xmlns:a16="http://schemas.microsoft.com/office/drawing/2014/main" id="{B1ABAE49-D158-B335-DEF5-A34B062A854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AD385B-A398-BD57-C7E9-FC9FAB8C7B13}"/>
              </a:ext>
            </a:extLst>
          </p:cNvPr>
          <p:cNvSpPr>
            <a:spLocks noGrp="1"/>
          </p:cNvSpPr>
          <p:nvPr>
            <p:ph type="sldNum" sz="quarter" idx="12"/>
          </p:nvPr>
        </p:nvSpPr>
        <p:spPr/>
        <p:txBody>
          <a:bodyPr/>
          <a:lstStyle/>
          <a:p>
            <a:fld id="{DF255EFD-5E69-4328-901A-1F242BF64D79}" type="slidenum">
              <a:rPr kumimoji="1" lang="ja-JP" altLang="en-US" smtClean="0"/>
              <a:t>‹#›</a:t>
            </a:fld>
            <a:endParaRPr kumimoji="1" lang="ja-JP" altLang="en-US"/>
          </a:p>
        </p:txBody>
      </p:sp>
    </p:spTree>
    <p:extLst>
      <p:ext uri="{BB962C8B-B14F-4D97-AF65-F5344CB8AC3E}">
        <p14:creationId xmlns:p14="http://schemas.microsoft.com/office/powerpoint/2010/main" val="4070395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5DFF0-00A9-F09A-F63F-05C1DE6942D3}"/>
              </a:ext>
            </a:extLst>
          </p:cNvPr>
          <p:cNvSpPr>
            <a:spLocks noGrp="1"/>
          </p:cNvSpPr>
          <p:nvPr>
            <p:ph type="title"/>
          </p:nvPr>
        </p:nvSpPr>
        <p:spPr>
          <a:xfrm>
            <a:off x="838200" y="136525"/>
            <a:ext cx="10515600" cy="751156"/>
          </a:xfrm>
        </p:spPr>
        <p:txBody>
          <a:bodyPr>
            <a:normAutofit/>
          </a:bodyPr>
          <a:lstStyle>
            <a:lvl1pPr>
              <a:defRPr sz="28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6780AFE-27D6-3E15-9346-3486CD3642C5}"/>
              </a:ext>
            </a:extLst>
          </p:cNvPr>
          <p:cNvSpPr>
            <a:spLocks noGrp="1"/>
          </p:cNvSpPr>
          <p:nvPr>
            <p:ph idx="1"/>
          </p:nvPr>
        </p:nvSpPr>
        <p:spPr>
          <a:xfrm>
            <a:off x="838200" y="1276392"/>
            <a:ext cx="10515600" cy="1799318"/>
          </a:xfrm>
          <a:ln>
            <a:solidFill>
              <a:schemeClr val="tx1"/>
            </a:solidFill>
          </a:ln>
        </p:spPr>
        <p:txBody>
          <a:bodyPr>
            <a:normAutofit/>
          </a:bodyPr>
          <a:lstStyle>
            <a:lvl1pPr>
              <a:defRPr sz="2000"/>
            </a:lvl1pPr>
            <a:lvl2pPr>
              <a:defRPr sz="2000"/>
            </a:lvl2pPr>
            <a:lvl3pPr>
              <a:defRPr sz="1800"/>
            </a:lvl3pPr>
            <a:lvl4pPr>
              <a:defRPr sz="1600"/>
            </a:lvl4pPr>
            <a:lvl5pPr>
              <a:defRPr sz="16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317CD9BD-B2A8-90AE-95FA-5E5400E9880B}"/>
              </a:ext>
            </a:extLst>
          </p:cNvPr>
          <p:cNvSpPr>
            <a:spLocks noGrp="1"/>
          </p:cNvSpPr>
          <p:nvPr>
            <p:ph type="dt" sz="half" idx="10"/>
          </p:nvPr>
        </p:nvSpPr>
        <p:spPr/>
        <p:txBody>
          <a:bodyPr/>
          <a:lstStyle/>
          <a:p>
            <a:fld id="{977D5205-4899-4E97-B7E2-6CB44AFF3CD1}" type="datetime1">
              <a:rPr kumimoji="1" lang="ja-JP" altLang="en-US" smtClean="0"/>
              <a:t>2024/12/14</a:t>
            </a:fld>
            <a:endParaRPr kumimoji="1" lang="ja-JP" altLang="en-US"/>
          </a:p>
        </p:txBody>
      </p:sp>
      <p:sp>
        <p:nvSpPr>
          <p:cNvPr id="5" name="フッター プレースホルダー 4">
            <a:extLst>
              <a:ext uri="{FF2B5EF4-FFF2-40B4-BE49-F238E27FC236}">
                <a16:creationId xmlns:a16="http://schemas.microsoft.com/office/drawing/2014/main" id="{AB2BADBA-5F3F-CCC5-1DF3-85F42165AC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E06FFC-C45F-DD41-CFF7-DD97264BC9DA}"/>
              </a:ext>
            </a:extLst>
          </p:cNvPr>
          <p:cNvSpPr>
            <a:spLocks noGrp="1"/>
          </p:cNvSpPr>
          <p:nvPr>
            <p:ph type="sldNum" sz="quarter" idx="12"/>
          </p:nvPr>
        </p:nvSpPr>
        <p:spPr/>
        <p:txBody>
          <a:bodyPr/>
          <a:lstStyle/>
          <a:p>
            <a:fld id="{DF255EFD-5E69-4328-901A-1F242BF64D79}"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E39E14E2-F4CF-61ED-24BF-5121DD1A17B6}"/>
              </a:ext>
            </a:extLst>
          </p:cNvPr>
          <p:cNvCxnSpPr/>
          <p:nvPr userDrawn="1"/>
        </p:nvCxnSpPr>
        <p:spPr>
          <a:xfrm>
            <a:off x="253340" y="997528"/>
            <a:ext cx="11685319"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7342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5198D6E-D5F0-4D35-4B4E-EC5B38668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0D372B-BC06-8D56-60B0-4B4A06E409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44088C-ED3F-0A61-9097-74DA1A2447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C5CA32-46C6-4A88-AC2A-2B1647D70F07}" type="datetime1">
              <a:rPr kumimoji="1" lang="ja-JP" altLang="en-US" smtClean="0"/>
              <a:t>2024/12/14</a:t>
            </a:fld>
            <a:endParaRPr kumimoji="1" lang="ja-JP" altLang="en-US"/>
          </a:p>
        </p:txBody>
      </p:sp>
      <p:sp>
        <p:nvSpPr>
          <p:cNvPr id="5" name="フッター プレースホルダー 4">
            <a:extLst>
              <a:ext uri="{FF2B5EF4-FFF2-40B4-BE49-F238E27FC236}">
                <a16:creationId xmlns:a16="http://schemas.microsoft.com/office/drawing/2014/main" id="{58A61784-27F6-379E-4D70-14F67C057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6FF5AF8-3C36-741E-1E41-8333EAFF9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255EFD-5E69-4328-901A-1F242BF64D79}" type="slidenum">
              <a:rPr kumimoji="1" lang="ja-JP" altLang="en-US" smtClean="0"/>
              <a:t>‹#›</a:t>
            </a:fld>
            <a:endParaRPr kumimoji="1" lang="ja-JP" altLang="en-US"/>
          </a:p>
        </p:txBody>
      </p:sp>
    </p:spTree>
    <p:extLst>
      <p:ext uri="{BB962C8B-B14F-4D97-AF65-F5344CB8AC3E}">
        <p14:creationId xmlns:p14="http://schemas.microsoft.com/office/powerpoint/2010/main" val="895278249"/>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5198C2-05ED-05A3-68B6-312CE770A608}"/>
              </a:ext>
            </a:extLst>
          </p:cNvPr>
          <p:cNvSpPr>
            <a:spLocks noGrp="1"/>
          </p:cNvSpPr>
          <p:nvPr>
            <p:ph type="ctrTitle"/>
          </p:nvPr>
        </p:nvSpPr>
        <p:spPr/>
        <p:txBody>
          <a:bodyPr/>
          <a:lstStyle/>
          <a:p>
            <a:r>
              <a:rPr kumimoji="1" lang="ja-JP" altLang="en-US" dirty="0"/>
              <a:t>タームプレミアムの</a:t>
            </a:r>
            <a:br>
              <a:rPr kumimoji="1" lang="en-US" altLang="ja-JP" dirty="0"/>
            </a:br>
            <a:r>
              <a:rPr kumimoji="1" lang="ja-JP" altLang="en-US" dirty="0"/>
              <a:t>リスク要因</a:t>
            </a:r>
          </a:p>
        </p:txBody>
      </p:sp>
      <p:sp>
        <p:nvSpPr>
          <p:cNvPr id="3" name="字幕 2">
            <a:extLst>
              <a:ext uri="{FF2B5EF4-FFF2-40B4-BE49-F238E27FC236}">
                <a16:creationId xmlns:a16="http://schemas.microsoft.com/office/drawing/2014/main" id="{BD8B8B07-3BA3-37D3-C0C2-6F5853035A40}"/>
              </a:ext>
            </a:extLst>
          </p:cNvPr>
          <p:cNvSpPr>
            <a:spLocks noGrp="1"/>
          </p:cNvSpPr>
          <p:nvPr>
            <p:ph type="subTitle" idx="1"/>
          </p:nvPr>
        </p:nvSpPr>
        <p:spPr/>
        <p:txBody>
          <a:bodyPr/>
          <a:lstStyle/>
          <a:p>
            <a:r>
              <a:rPr kumimoji="1" lang="en-US" altLang="ja-JP" dirty="0"/>
              <a:t>2024/12/20</a:t>
            </a:r>
            <a:endParaRPr kumimoji="1" lang="ja-JP" altLang="en-US" dirty="0"/>
          </a:p>
        </p:txBody>
      </p:sp>
      <p:sp>
        <p:nvSpPr>
          <p:cNvPr id="4" name="スライド番号プレースホルダー 3">
            <a:extLst>
              <a:ext uri="{FF2B5EF4-FFF2-40B4-BE49-F238E27FC236}">
                <a16:creationId xmlns:a16="http://schemas.microsoft.com/office/drawing/2014/main" id="{6A6C4FA6-29C4-051C-0795-6B2DA6FBD4CF}"/>
              </a:ext>
            </a:extLst>
          </p:cNvPr>
          <p:cNvSpPr>
            <a:spLocks noGrp="1"/>
          </p:cNvSpPr>
          <p:nvPr>
            <p:ph type="sldNum" sz="quarter" idx="12"/>
          </p:nvPr>
        </p:nvSpPr>
        <p:spPr/>
        <p:txBody>
          <a:bodyPr/>
          <a:lstStyle/>
          <a:p>
            <a:fld id="{DF255EFD-5E69-4328-901A-1F242BF64D79}" type="slidenum">
              <a:rPr kumimoji="1" lang="ja-JP" altLang="en-US" smtClean="0"/>
              <a:t>1</a:t>
            </a:fld>
            <a:endParaRPr kumimoji="1" lang="ja-JP" altLang="en-US"/>
          </a:p>
        </p:txBody>
      </p:sp>
    </p:spTree>
    <p:extLst>
      <p:ext uri="{BB962C8B-B14F-4D97-AF65-F5344CB8AC3E}">
        <p14:creationId xmlns:p14="http://schemas.microsoft.com/office/powerpoint/2010/main" val="314570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6174F-E3B3-8C48-7117-D4C0F69FD42F}"/>
              </a:ext>
            </a:extLst>
          </p:cNvPr>
          <p:cNvSpPr>
            <a:spLocks noGrp="1"/>
          </p:cNvSpPr>
          <p:nvPr>
            <p:ph type="title"/>
          </p:nvPr>
        </p:nvSpPr>
        <p:spPr/>
        <p:txBody>
          <a:bodyPr/>
          <a:lstStyle/>
          <a:p>
            <a:r>
              <a:rPr kumimoji="1" lang="ja-JP" altLang="en-US" dirty="0"/>
              <a:t>ここでひと段落</a:t>
            </a:r>
          </a:p>
        </p:txBody>
      </p:sp>
      <p:sp>
        <p:nvSpPr>
          <p:cNvPr id="4" name="スライド番号プレースホルダー 3">
            <a:extLst>
              <a:ext uri="{FF2B5EF4-FFF2-40B4-BE49-F238E27FC236}">
                <a16:creationId xmlns:a16="http://schemas.microsoft.com/office/drawing/2014/main" id="{74938483-E706-F55D-4381-A8C899DF89B0}"/>
              </a:ext>
            </a:extLst>
          </p:cNvPr>
          <p:cNvSpPr>
            <a:spLocks noGrp="1"/>
          </p:cNvSpPr>
          <p:nvPr>
            <p:ph type="sldNum" sz="quarter" idx="12"/>
          </p:nvPr>
        </p:nvSpPr>
        <p:spPr/>
        <p:txBody>
          <a:bodyPr/>
          <a:lstStyle/>
          <a:p>
            <a:fld id="{DF255EFD-5E69-4328-901A-1F242BF64D79}" type="slidenum">
              <a:rPr kumimoji="1" lang="ja-JP" altLang="en-US" smtClean="0"/>
              <a:t>10</a:t>
            </a:fld>
            <a:endParaRPr kumimoji="1" lang="ja-JP" altLang="en-US"/>
          </a:p>
        </p:txBody>
      </p:sp>
    </p:spTree>
    <p:extLst>
      <p:ext uri="{BB962C8B-B14F-4D97-AF65-F5344CB8AC3E}">
        <p14:creationId xmlns:p14="http://schemas.microsoft.com/office/powerpoint/2010/main" val="414639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E0F2C-78AA-EDE4-AC2C-A0A8A8641B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51D05D7-B281-0EA7-4406-0DEC4E28A1BC}"/>
              </a:ext>
            </a:extLst>
          </p:cNvPr>
          <p:cNvSpPr>
            <a:spLocks noGrp="1"/>
          </p:cNvSpPr>
          <p:nvPr>
            <p:ph type="title"/>
          </p:nvPr>
        </p:nvSpPr>
        <p:spPr/>
        <p:txBody>
          <a:bodyPr/>
          <a:lstStyle/>
          <a:p>
            <a:r>
              <a:rPr lang="ja-JP" altLang="en-US" dirty="0"/>
              <a:t>使用するデータ（</a:t>
            </a:r>
            <a:r>
              <a:rPr lang="en-US" altLang="ja-JP" dirty="0"/>
              <a:t>CP</a:t>
            </a:r>
            <a:r>
              <a:rPr lang="ja-JP" altLang="en-US" dirty="0"/>
              <a:t>ファクターの作成に向けて）</a:t>
            </a:r>
            <a:endParaRPr kumimoji="1" lang="ja-JP" altLang="en-US" dirty="0"/>
          </a:p>
        </p:txBody>
      </p:sp>
      <p:sp>
        <p:nvSpPr>
          <p:cNvPr id="3" name="コンテンツ プレースホルダー 2">
            <a:extLst>
              <a:ext uri="{FF2B5EF4-FFF2-40B4-BE49-F238E27FC236}">
                <a16:creationId xmlns:a16="http://schemas.microsoft.com/office/drawing/2014/main" id="{D2B89232-BD02-6A7C-761F-D6B4F6CA022A}"/>
              </a:ext>
            </a:extLst>
          </p:cNvPr>
          <p:cNvSpPr>
            <a:spLocks noGrp="1"/>
          </p:cNvSpPr>
          <p:nvPr>
            <p:ph idx="1"/>
          </p:nvPr>
        </p:nvSpPr>
        <p:spPr>
          <a:xfrm>
            <a:off x="838200" y="1276392"/>
            <a:ext cx="10515600" cy="3022476"/>
          </a:xfrm>
        </p:spPr>
        <p:txBody>
          <a:bodyPr>
            <a:normAutofit/>
          </a:bodyPr>
          <a:lstStyle/>
          <a:p>
            <a:r>
              <a:rPr kumimoji="1" lang="en-US" altLang="ja-JP" dirty="0"/>
              <a:t>Fama and Bliss</a:t>
            </a:r>
            <a:r>
              <a:rPr kumimoji="1" lang="ja-JP" altLang="en-US" dirty="0"/>
              <a:t>（</a:t>
            </a:r>
            <a:r>
              <a:rPr kumimoji="1" lang="en-US" altLang="ja-JP" dirty="0"/>
              <a:t>1985</a:t>
            </a:r>
            <a:r>
              <a:rPr kumimoji="1" lang="ja-JP" altLang="en-US" dirty="0"/>
              <a:t>）は年限が</a:t>
            </a:r>
            <a:r>
              <a:rPr kumimoji="1" lang="en-US" altLang="ja-JP" dirty="0"/>
              <a:t>1</a:t>
            </a:r>
            <a:r>
              <a:rPr kumimoji="1" lang="ja-JP" altLang="en-US" dirty="0"/>
              <a:t>年～</a:t>
            </a:r>
            <a:r>
              <a:rPr kumimoji="1" lang="en-US" altLang="ja-JP" dirty="0"/>
              <a:t>5</a:t>
            </a:r>
            <a:r>
              <a:rPr kumimoji="1" lang="ja-JP" altLang="en-US" dirty="0"/>
              <a:t>年までを使用している</a:t>
            </a:r>
            <a:endParaRPr kumimoji="1" lang="en-US" altLang="ja-JP" dirty="0"/>
          </a:p>
          <a:p>
            <a:pPr lvl="1"/>
            <a:r>
              <a:rPr kumimoji="1" lang="en-US" altLang="ja-JP" dirty="0"/>
              <a:t>Bond Risk Premia, Cochrane and </a:t>
            </a:r>
            <a:r>
              <a:rPr kumimoji="1" lang="en-US" altLang="ja-JP" dirty="0" err="1"/>
              <a:t>Piazzesi</a:t>
            </a:r>
            <a:r>
              <a:rPr kumimoji="1" lang="en-US" altLang="ja-JP" dirty="0"/>
              <a:t> </a:t>
            </a:r>
            <a:r>
              <a:rPr kumimoji="1" lang="ja-JP" altLang="en-US" dirty="0"/>
              <a:t>（</a:t>
            </a:r>
            <a:r>
              <a:rPr kumimoji="1" lang="en-US" altLang="ja-JP" dirty="0"/>
              <a:t>2005</a:t>
            </a:r>
            <a:r>
              <a:rPr kumimoji="1" lang="ja-JP" altLang="en-US" dirty="0"/>
              <a:t>）でも</a:t>
            </a:r>
            <a:r>
              <a:rPr kumimoji="1" lang="en-US" altLang="ja-JP" dirty="0"/>
              <a:t>FB</a:t>
            </a:r>
            <a:r>
              <a:rPr kumimoji="1" lang="ja-JP" altLang="en-US" dirty="0"/>
              <a:t>データを使用</a:t>
            </a:r>
            <a:endParaRPr kumimoji="1" lang="en-US" altLang="ja-JP" dirty="0"/>
          </a:p>
          <a:p>
            <a:r>
              <a:rPr kumimoji="1" lang="en-US" altLang="ja-JP" dirty="0" err="1"/>
              <a:t>Gürkaynak</a:t>
            </a:r>
            <a:r>
              <a:rPr kumimoji="1" lang="en-US" altLang="ja-JP" dirty="0"/>
              <a:t>, Sack,</a:t>
            </a:r>
            <a:r>
              <a:rPr lang="ja-JP" altLang="en-US" dirty="0"/>
              <a:t> </a:t>
            </a:r>
            <a:r>
              <a:rPr kumimoji="1" lang="en-US" altLang="ja-JP" dirty="0"/>
              <a:t>and Wright (2006)</a:t>
            </a:r>
            <a:r>
              <a:rPr kumimoji="1" lang="ja-JP" altLang="en-US" dirty="0"/>
              <a:t>のデータも本研究では使用する</a:t>
            </a:r>
            <a:endParaRPr kumimoji="1" lang="en-US" altLang="ja-JP" dirty="0"/>
          </a:p>
          <a:p>
            <a:pPr marL="0" indent="0">
              <a:buNone/>
            </a:pPr>
            <a:r>
              <a:rPr lang="ja-JP" altLang="en-US" dirty="0"/>
              <a:t>➡年限</a:t>
            </a:r>
            <a:r>
              <a:rPr lang="en-US" altLang="ja-JP" dirty="0"/>
              <a:t>15</a:t>
            </a:r>
            <a:r>
              <a:rPr lang="ja-JP" altLang="en-US" dirty="0"/>
              <a:t>年までのデータに拡張</a:t>
            </a:r>
            <a:endParaRPr lang="en-US" altLang="ja-JP" dirty="0"/>
          </a:p>
          <a:p>
            <a:pPr marL="0" indent="0">
              <a:buNone/>
            </a:pPr>
            <a:r>
              <a:rPr kumimoji="1" lang="ja-JP" altLang="en-US" dirty="0"/>
              <a:t>➡</a:t>
            </a:r>
            <a:r>
              <a:rPr kumimoji="1" lang="en-US" altLang="ja-JP" dirty="0"/>
              <a:t>Svensson</a:t>
            </a:r>
            <a:r>
              <a:rPr kumimoji="1" lang="ja-JP" altLang="en-US" dirty="0"/>
              <a:t>モデルによるスムージングされているデータになるため目的によっては良くないデータセット</a:t>
            </a:r>
            <a:endParaRPr kumimoji="1" lang="en-US" altLang="ja-JP" dirty="0"/>
          </a:p>
          <a:p>
            <a:r>
              <a:rPr lang="en-US" altLang="ja-JP" dirty="0"/>
              <a:t>CP</a:t>
            </a:r>
            <a:r>
              <a:rPr lang="ja-JP" altLang="en-US" dirty="0"/>
              <a:t>ファクターは以下のような形で各年限のフォワードレートを線形結合したファクターであるが、</a:t>
            </a:r>
            <a:r>
              <a:rPr lang="en-US" altLang="ja-JP" dirty="0"/>
              <a:t>GSW</a:t>
            </a:r>
            <a:r>
              <a:rPr lang="ja-JP" altLang="en-US" dirty="0"/>
              <a:t>データまで拡張するとマルチコが懸念される</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77E35D9D-46B9-64B4-900C-995663ABB5AA}"/>
              </a:ext>
            </a:extLst>
          </p:cNvPr>
          <p:cNvSpPr>
            <a:spLocks noGrp="1"/>
          </p:cNvSpPr>
          <p:nvPr>
            <p:ph type="sldNum" sz="quarter" idx="12"/>
          </p:nvPr>
        </p:nvSpPr>
        <p:spPr/>
        <p:txBody>
          <a:bodyPr/>
          <a:lstStyle/>
          <a:p>
            <a:fld id="{DF255EFD-5E69-4328-901A-1F242BF64D79}" type="slidenum">
              <a:rPr kumimoji="1" lang="ja-JP" altLang="en-US" smtClean="0"/>
              <a:t>11</a:t>
            </a:fld>
            <a:endParaRPr kumimoji="1" lang="ja-JP" altLang="en-US"/>
          </a:p>
        </p:txBody>
      </p:sp>
      <p:pic>
        <p:nvPicPr>
          <p:cNvPr id="7" name="図 6">
            <a:extLst>
              <a:ext uri="{FF2B5EF4-FFF2-40B4-BE49-F238E27FC236}">
                <a16:creationId xmlns:a16="http://schemas.microsoft.com/office/drawing/2014/main" id="{37E89A92-BC29-5FB6-B363-9419C76222B3}"/>
              </a:ext>
            </a:extLst>
          </p:cNvPr>
          <p:cNvPicPr>
            <a:picLocks noChangeAspect="1"/>
          </p:cNvPicPr>
          <p:nvPr/>
        </p:nvPicPr>
        <p:blipFill>
          <a:blip r:embed="rId2"/>
          <a:stretch>
            <a:fillRect/>
          </a:stretch>
        </p:blipFill>
        <p:spPr>
          <a:xfrm>
            <a:off x="1284695" y="4687579"/>
            <a:ext cx="10069105" cy="1252376"/>
          </a:xfrm>
          <a:prstGeom prst="rect">
            <a:avLst/>
          </a:prstGeom>
        </p:spPr>
      </p:pic>
    </p:spTree>
    <p:extLst>
      <p:ext uri="{BB962C8B-B14F-4D97-AF65-F5344CB8AC3E}">
        <p14:creationId xmlns:p14="http://schemas.microsoft.com/office/powerpoint/2010/main" val="3569787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D8223-6F07-5B19-400F-AA0249571F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B41D5B-94AC-F9F0-B9E4-9FFA054ABC82}"/>
              </a:ext>
            </a:extLst>
          </p:cNvPr>
          <p:cNvSpPr>
            <a:spLocks noGrp="1"/>
          </p:cNvSpPr>
          <p:nvPr>
            <p:ph type="title"/>
          </p:nvPr>
        </p:nvSpPr>
        <p:spPr/>
        <p:txBody>
          <a:bodyPr/>
          <a:lstStyle/>
          <a:p>
            <a:r>
              <a:rPr lang="ja-JP" altLang="en-US" dirty="0"/>
              <a:t>使用するデータ（回帰に使用するフォワードレート）</a:t>
            </a:r>
            <a:endParaRPr kumimoji="1" lang="ja-JP" altLang="en-US" dirty="0"/>
          </a:p>
        </p:txBody>
      </p:sp>
      <p:sp>
        <p:nvSpPr>
          <p:cNvPr id="3" name="コンテンツ プレースホルダー 2">
            <a:extLst>
              <a:ext uri="{FF2B5EF4-FFF2-40B4-BE49-F238E27FC236}">
                <a16:creationId xmlns:a16="http://schemas.microsoft.com/office/drawing/2014/main" id="{DB7300D0-104B-5DED-8F4E-83BFBD964B3D}"/>
              </a:ext>
            </a:extLst>
          </p:cNvPr>
          <p:cNvSpPr>
            <a:spLocks noGrp="1"/>
          </p:cNvSpPr>
          <p:nvPr>
            <p:ph idx="1"/>
          </p:nvPr>
        </p:nvSpPr>
        <p:spPr>
          <a:xfrm>
            <a:off x="838200" y="1050024"/>
            <a:ext cx="10515600" cy="2522602"/>
          </a:xfrm>
        </p:spPr>
        <p:txBody>
          <a:bodyPr>
            <a:normAutofit fontScale="70000" lnSpcReduction="20000"/>
          </a:bodyPr>
          <a:lstStyle/>
          <a:p>
            <a:r>
              <a:rPr kumimoji="1" lang="ja-JP" altLang="en-US" dirty="0"/>
              <a:t>単純な超過リターンの平均をとることで単一のファクターにまとめる</a:t>
            </a:r>
            <a:endParaRPr kumimoji="1" lang="en-US" altLang="ja-JP" dirty="0"/>
          </a:p>
          <a:p>
            <a:r>
              <a:rPr lang="ja-JP" altLang="en-US" dirty="0"/>
              <a:t>それを複数パターンのフォワードレートで回帰したときの説明力をまとめる</a:t>
            </a:r>
            <a:endParaRPr lang="en-US" altLang="ja-JP" dirty="0"/>
          </a:p>
          <a:p>
            <a:r>
              <a:rPr kumimoji="1" lang="ja-JP" altLang="en-US" dirty="0"/>
              <a:t>（追加的な分析）</a:t>
            </a:r>
            <a:r>
              <a:rPr kumimoji="1" lang="en-US" altLang="ja-JP" dirty="0"/>
              <a:t>GSW</a:t>
            </a:r>
            <a:r>
              <a:rPr kumimoji="1" lang="ja-JP" altLang="en-US" dirty="0"/>
              <a:t>を</a:t>
            </a:r>
            <a:r>
              <a:rPr kumimoji="1" lang="en-US" altLang="ja-JP" dirty="0"/>
              <a:t>GSW</a:t>
            </a:r>
            <a:r>
              <a:rPr kumimoji="1" lang="ja-JP" altLang="en-US" dirty="0"/>
              <a:t>のフォワードレートで回帰するとマルチコが確認された</a:t>
            </a:r>
            <a:endParaRPr kumimoji="1" lang="en-US" altLang="ja-JP" dirty="0"/>
          </a:p>
          <a:p>
            <a:pPr lvl="1"/>
            <a:r>
              <a:rPr lang="ja-JP" altLang="en-US" dirty="0"/>
              <a:t>回帰係数がテント型ではなく</a:t>
            </a:r>
            <a:r>
              <a:rPr lang="en-US" altLang="ja-JP" dirty="0"/>
              <a:t>W</a:t>
            </a:r>
            <a:r>
              <a:rPr lang="ja-JP" altLang="en-US" dirty="0"/>
              <a:t>型になったとのこと</a:t>
            </a:r>
            <a:endParaRPr lang="en-US" altLang="ja-JP" dirty="0"/>
          </a:p>
          <a:p>
            <a:r>
              <a:rPr kumimoji="1" lang="ja-JP" altLang="en-US" dirty="0"/>
              <a:t>また、</a:t>
            </a:r>
            <a:r>
              <a:rPr kumimoji="1" lang="en-US" altLang="ja-JP" dirty="0"/>
              <a:t>GSW</a:t>
            </a:r>
            <a:r>
              <a:rPr kumimoji="1" lang="ja-JP" altLang="en-US" dirty="0"/>
              <a:t>データを</a:t>
            </a:r>
            <a:r>
              <a:rPr kumimoji="1" lang="en-US" altLang="ja-JP" dirty="0"/>
              <a:t>FB</a:t>
            </a:r>
            <a:r>
              <a:rPr kumimoji="1" lang="ja-JP" altLang="en-US" dirty="0"/>
              <a:t>データのフォワードレートで回帰するとテント型の係数となった</a:t>
            </a:r>
            <a:endParaRPr kumimoji="1" lang="en-US" altLang="ja-JP" dirty="0"/>
          </a:p>
          <a:p>
            <a:pPr lvl="1"/>
            <a:r>
              <a:rPr kumimoji="1" lang="en-US" altLang="ja-JP" dirty="0"/>
              <a:t>GSW</a:t>
            </a:r>
            <a:r>
              <a:rPr kumimoji="1" lang="ja-JP" altLang="en-US" dirty="0"/>
              <a:t>データはスムージングされているため、観測誤差がいくらか除去されており、結果がきれいに見える可能性がある</a:t>
            </a:r>
            <a:endParaRPr kumimoji="1" lang="en-US" altLang="ja-JP" dirty="0"/>
          </a:p>
          <a:p>
            <a:r>
              <a:rPr lang="ja-JP" altLang="en-US" dirty="0"/>
              <a:t>移動平均をとることで観測誤差を減らすことができ、予測精度の向上に寄与する</a:t>
            </a:r>
            <a:endParaRPr lang="en-US" altLang="ja-JP" dirty="0"/>
          </a:p>
          <a:p>
            <a:r>
              <a:rPr lang="en-US" altLang="ja-JP" dirty="0"/>
              <a:t>FB</a:t>
            </a:r>
            <a:r>
              <a:rPr lang="ja-JP" altLang="en-US" dirty="0"/>
              <a:t>データの</a:t>
            </a:r>
            <a:r>
              <a:rPr lang="en-US" altLang="ja-JP" dirty="0"/>
              <a:t>5</a:t>
            </a:r>
            <a:r>
              <a:rPr lang="ja-JP" altLang="en-US" dirty="0"/>
              <a:t>ファクターで</a:t>
            </a:r>
            <a:r>
              <a:rPr lang="en-US" altLang="ja-JP" dirty="0"/>
              <a:t>GSW</a:t>
            </a:r>
            <a:r>
              <a:rPr lang="ja-JP" altLang="en-US" dirty="0"/>
              <a:t>の</a:t>
            </a:r>
            <a:r>
              <a:rPr lang="en-US" altLang="ja-JP" dirty="0"/>
              <a:t>15</a:t>
            </a:r>
            <a:r>
              <a:rPr lang="ja-JP" altLang="en-US" dirty="0"/>
              <a:t>ファクター以上の情報が含まれている可能性があるとして、</a:t>
            </a:r>
            <a:r>
              <a:rPr lang="en-US" altLang="ja-JP" dirty="0"/>
              <a:t>FB</a:t>
            </a:r>
            <a:r>
              <a:rPr lang="ja-JP" altLang="en-US" dirty="0"/>
              <a:t>データの</a:t>
            </a:r>
            <a:r>
              <a:rPr lang="en-US" altLang="ja-JP" dirty="0"/>
              <a:t>5</a:t>
            </a:r>
            <a:r>
              <a:rPr lang="ja-JP" altLang="en-US" dirty="0"/>
              <a:t>ファクターを採用している</a:t>
            </a:r>
            <a:endParaRPr lang="en-US" altLang="ja-JP" dirty="0"/>
          </a:p>
        </p:txBody>
      </p:sp>
      <p:sp>
        <p:nvSpPr>
          <p:cNvPr id="4" name="スライド番号プレースホルダー 3">
            <a:extLst>
              <a:ext uri="{FF2B5EF4-FFF2-40B4-BE49-F238E27FC236}">
                <a16:creationId xmlns:a16="http://schemas.microsoft.com/office/drawing/2014/main" id="{88C6DB54-4E61-AB2A-3469-E0833AD1A3F4}"/>
              </a:ext>
            </a:extLst>
          </p:cNvPr>
          <p:cNvSpPr>
            <a:spLocks noGrp="1"/>
          </p:cNvSpPr>
          <p:nvPr>
            <p:ph type="sldNum" sz="quarter" idx="12"/>
          </p:nvPr>
        </p:nvSpPr>
        <p:spPr/>
        <p:txBody>
          <a:bodyPr/>
          <a:lstStyle/>
          <a:p>
            <a:fld id="{DF255EFD-5E69-4328-901A-1F242BF64D79}" type="slidenum">
              <a:rPr kumimoji="1" lang="ja-JP" altLang="en-US" smtClean="0"/>
              <a:t>12</a:t>
            </a:fld>
            <a:endParaRPr kumimoji="1" lang="ja-JP" altLang="en-US"/>
          </a:p>
        </p:txBody>
      </p:sp>
      <p:pic>
        <p:nvPicPr>
          <p:cNvPr id="6" name="図 5">
            <a:extLst>
              <a:ext uri="{FF2B5EF4-FFF2-40B4-BE49-F238E27FC236}">
                <a16:creationId xmlns:a16="http://schemas.microsoft.com/office/drawing/2014/main" id="{A137A661-C29A-D521-FE12-38AB8A46E42E}"/>
              </a:ext>
            </a:extLst>
          </p:cNvPr>
          <p:cNvPicPr>
            <a:picLocks noChangeAspect="1"/>
          </p:cNvPicPr>
          <p:nvPr/>
        </p:nvPicPr>
        <p:blipFill>
          <a:blip r:embed="rId2"/>
          <a:stretch>
            <a:fillRect/>
          </a:stretch>
        </p:blipFill>
        <p:spPr>
          <a:xfrm>
            <a:off x="1288140" y="3647782"/>
            <a:ext cx="4555611" cy="3077786"/>
          </a:xfrm>
          <a:prstGeom prst="rect">
            <a:avLst/>
          </a:prstGeom>
        </p:spPr>
      </p:pic>
      <p:pic>
        <p:nvPicPr>
          <p:cNvPr id="9" name="図 8">
            <a:extLst>
              <a:ext uri="{FF2B5EF4-FFF2-40B4-BE49-F238E27FC236}">
                <a16:creationId xmlns:a16="http://schemas.microsoft.com/office/drawing/2014/main" id="{D8DE4C85-303A-FCE3-E83D-2491201C053E}"/>
              </a:ext>
            </a:extLst>
          </p:cNvPr>
          <p:cNvPicPr>
            <a:picLocks noChangeAspect="1"/>
          </p:cNvPicPr>
          <p:nvPr/>
        </p:nvPicPr>
        <p:blipFill>
          <a:blip r:embed="rId3"/>
          <a:stretch>
            <a:fillRect/>
          </a:stretch>
        </p:blipFill>
        <p:spPr>
          <a:xfrm>
            <a:off x="6297518" y="3643689"/>
            <a:ext cx="5010849" cy="1991003"/>
          </a:xfrm>
          <a:prstGeom prst="rect">
            <a:avLst/>
          </a:prstGeom>
        </p:spPr>
      </p:pic>
      <p:sp>
        <p:nvSpPr>
          <p:cNvPr id="10" name="吹き出し: 四角形 9">
            <a:extLst>
              <a:ext uri="{FF2B5EF4-FFF2-40B4-BE49-F238E27FC236}">
                <a16:creationId xmlns:a16="http://schemas.microsoft.com/office/drawing/2014/main" id="{687B83C8-9840-BC40-5829-F233C0A9C32B}"/>
              </a:ext>
            </a:extLst>
          </p:cNvPr>
          <p:cNvSpPr/>
          <p:nvPr/>
        </p:nvSpPr>
        <p:spPr>
          <a:xfrm>
            <a:off x="6705854" y="5705755"/>
            <a:ext cx="4194179" cy="833157"/>
          </a:xfrm>
          <a:prstGeom prst="wedgeRectCallout">
            <a:avLst>
              <a:gd name="adj1" fmla="val -5037"/>
              <a:gd name="adj2" fmla="val -6547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Bond Risk Premia, Cochrane and </a:t>
            </a:r>
            <a:r>
              <a:rPr kumimoji="1" lang="en-US" altLang="ja-JP" b="1" dirty="0" err="1"/>
              <a:t>Piazzesi</a:t>
            </a:r>
            <a:r>
              <a:rPr kumimoji="1" lang="en-US" altLang="ja-JP" b="1" dirty="0"/>
              <a:t> </a:t>
            </a:r>
            <a:r>
              <a:rPr kumimoji="1" lang="ja-JP" altLang="en-US" b="1" dirty="0"/>
              <a:t>（</a:t>
            </a:r>
            <a:r>
              <a:rPr kumimoji="1" lang="en-US" altLang="ja-JP" b="1" dirty="0"/>
              <a:t>2005</a:t>
            </a:r>
            <a:r>
              <a:rPr kumimoji="1" lang="ja-JP" altLang="en-US" b="1" dirty="0"/>
              <a:t>）より</a:t>
            </a:r>
          </a:p>
        </p:txBody>
      </p:sp>
    </p:spTree>
    <p:extLst>
      <p:ext uri="{BB962C8B-B14F-4D97-AF65-F5344CB8AC3E}">
        <p14:creationId xmlns:p14="http://schemas.microsoft.com/office/powerpoint/2010/main" val="164594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67F59-8082-20C0-8B43-47502BACC4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02CF17-9AA6-B1FC-43E1-71B948F72500}"/>
              </a:ext>
            </a:extLst>
          </p:cNvPr>
          <p:cNvSpPr>
            <a:spLocks noGrp="1"/>
          </p:cNvSpPr>
          <p:nvPr>
            <p:ph type="title"/>
          </p:nvPr>
        </p:nvSpPr>
        <p:spPr/>
        <p:txBody>
          <a:bodyPr/>
          <a:lstStyle/>
          <a:p>
            <a:r>
              <a:rPr lang="ja-JP" altLang="en-US" dirty="0"/>
              <a:t>使用するデータ</a:t>
            </a:r>
            <a:endParaRPr kumimoji="1" lang="ja-JP" altLang="en-US" dirty="0"/>
          </a:p>
        </p:txBody>
      </p:sp>
      <p:sp>
        <p:nvSpPr>
          <p:cNvPr id="3" name="コンテンツ プレースホルダー 2">
            <a:extLst>
              <a:ext uri="{FF2B5EF4-FFF2-40B4-BE49-F238E27FC236}">
                <a16:creationId xmlns:a16="http://schemas.microsoft.com/office/drawing/2014/main" id="{A98E13DD-CCF5-5ED5-DEA8-D8018294622D}"/>
              </a:ext>
            </a:extLst>
          </p:cNvPr>
          <p:cNvSpPr>
            <a:spLocks noGrp="1"/>
          </p:cNvSpPr>
          <p:nvPr>
            <p:ph idx="1"/>
          </p:nvPr>
        </p:nvSpPr>
        <p:spPr>
          <a:xfrm>
            <a:off x="838200" y="1276392"/>
            <a:ext cx="10515600" cy="873042"/>
          </a:xfrm>
        </p:spPr>
        <p:txBody>
          <a:bodyPr>
            <a:normAutofit/>
          </a:bodyPr>
          <a:lstStyle/>
          <a:p>
            <a:r>
              <a:rPr kumimoji="1" lang="en-US" altLang="ja-JP" dirty="0"/>
              <a:t>FB</a:t>
            </a:r>
            <a:r>
              <a:rPr kumimoji="1" lang="ja-JP" altLang="en-US" dirty="0"/>
              <a:t>フォワードレートを使用して回帰式を構築</a:t>
            </a:r>
            <a:endParaRPr kumimoji="1" lang="en-US" altLang="ja-JP" dirty="0"/>
          </a:p>
          <a:p>
            <a:r>
              <a:rPr kumimoji="1" lang="ja-JP" altLang="en-US" dirty="0"/>
              <a:t>ファクターに分解したときに第一変数が変動の</a:t>
            </a:r>
            <a:r>
              <a:rPr kumimoji="1" lang="en-US" altLang="ja-JP" dirty="0"/>
              <a:t>99</a:t>
            </a:r>
            <a:r>
              <a:rPr kumimoji="1" lang="ja-JP" altLang="en-US" dirty="0"/>
              <a:t>％を説明している</a:t>
            </a:r>
            <a:endParaRPr kumimoji="1" lang="en-US" altLang="ja-JP" dirty="0"/>
          </a:p>
        </p:txBody>
      </p:sp>
      <p:sp>
        <p:nvSpPr>
          <p:cNvPr id="4" name="スライド番号プレースホルダー 3">
            <a:extLst>
              <a:ext uri="{FF2B5EF4-FFF2-40B4-BE49-F238E27FC236}">
                <a16:creationId xmlns:a16="http://schemas.microsoft.com/office/drawing/2014/main" id="{2B7EB922-8108-1D37-3579-B47A4FD79020}"/>
              </a:ext>
            </a:extLst>
          </p:cNvPr>
          <p:cNvSpPr>
            <a:spLocks noGrp="1"/>
          </p:cNvSpPr>
          <p:nvPr>
            <p:ph type="sldNum" sz="quarter" idx="12"/>
          </p:nvPr>
        </p:nvSpPr>
        <p:spPr/>
        <p:txBody>
          <a:bodyPr/>
          <a:lstStyle/>
          <a:p>
            <a:fld id="{DF255EFD-5E69-4328-901A-1F242BF64D79}" type="slidenum">
              <a:rPr kumimoji="1" lang="ja-JP" altLang="en-US" smtClean="0"/>
              <a:t>13</a:t>
            </a:fld>
            <a:endParaRPr kumimoji="1" lang="ja-JP" altLang="en-US"/>
          </a:p>
        </p:txBody>
      </p:sp>
      <p:pic>
        <p:nvPicPr>
          <p:cNvPr id="6" name="図 5">
            <a:extLst>
              <a:ext uri="{FF2B5EF4-FFF2-40B4-BE49-F238E27FC236}">
                <a16:creationId xmlns:a16="http://schemas.microsoft.com/office/drawing/2014/main" id="{832A324D-7AEB-7614-BF0B-6D0B6291629A}"/>
              </a:ext>
            </a:extLst>
          </p:cNvPr>
          <p:cNvPicPr>
            <a:picLocks noChangeAspect="1"/>
          </p:cNvPicPr>
          <p:nvPr/>
        </p:nvPicPr>
        <p:blipFill>
          <a:blip r:embed="rId2"/>
          <a:stretch>
            <a:fillRect/>
          </a:stretch>
        </p:blipFill>
        <p:spPr>
          <a:xfrm>
            <a:off x="533918" y="2301575"/>
            <a:ext cx="4985067" cy="787708"/>
          </a:xfrm>
          <a:prstGeom prst="rect">
            <a:avLst/>
          </a:prstGeom>
        </p:spPr>
      </p:pic>
      <p:pic>
        <p:nvPicPr>
          <p:cNvPr id="9" name="図 8">
            <a:extLst>
              <a:ext uri="{FF2B5EF4-FFF2-40B4-BE49-F238E27FC236}">
                <a16:creationId xmlns:a16="http://schemas.microsoft.com/office/drawing/2014/main" id="{C0BBB107-3582-F278-93BE-2001A85AAC12}"/>
              </a:ext>
            </a:extLst>
          </p:cNvPr>
          <p:cNvPicPr>
            <a:picLocks noChangeAspect="1"/>
          </p:cNvPicPr>
          <p:nvPr/>
        </p:nvPicPr>
        <p:blipFill>
          <a:blip r:embed="rId3"/>
          <a:srcRect l="28550" r="21407" b="57607"/>
          <a:stretch/>
        </p:blipFill>
        <p:spPr>
          <a:xfrm>
            <a:off x="700643" y="3117585"/>
            <a:ext cx="4297050" cy="926228"/>
          </a:xfrm>
          <a:prstGeom prst="rect">
            <a:avLst/>
          </a:prstGeom>
        </p:spPr>
      </p:pic>
      <p:pic>
        <p:nvPicPr>
          <p:cNvPr id="11" name="図 10">
            <a:extLst>
              <a:ext uri="{FF2B5EF4-FFF2-40B4-BE49-F238E27FC236}">
                <a16:creationId xmlns:a16="http://schemas.microsoft.com/office/drawing/2014/main" id="{B761FD11-CBDF-E915-91B2-5B2919E3EE67}"/>
              </a:ext>
            </a:extLst>
          </p:cNvPr>
          <p:cNvPicPr>
            <a:picLocks noChangeAspect="1"/>
          </p:cNvPicPr>
          <p:nvPr/>
        </p:nvPicPr>
        <p:blipFill>
          <a:blip r:embed="rId4"/>
          <a:stretch>
            <a:fillRect/>
          </a:stretch>
        </p:blipFill>
        <p:spPr>
          <a:xfrm>
            <a:off x="838200" y="4793375"/>
            <a:ext cx="4741878" cy="506551"/>
          </a:xfrm>
          <a:prstGeom prst="rect">
            <a:avLst/>
          </a:prstGeom>
        </p:spPr>
      </p:pic>
      <p:pic>
        <p:nvPicPr>
          <p:cNvPr id="12" name="図 11">
            <a:extLst>
              <a:ext uri="{FF2B5EF4-FFF2-40B4-BE49-F238E27FC236}">
                <a16:creationId xmlns:a16="http://schemas.microsoft.com/office/drawing/2014/main" id="{41AFF772-3D9D-F4F6-5490-F46F965400DD}"/>
              </a:ext>
            </a:extLst>
          </p:cNvPr>
          <p:cNvPicPr>
            <a:picLocks noChangeAspect="1"/>
          </p:cNvPicPr>
          <p:nvPr/>
        </p:nvPicPr>
        <p:blipFill>
          <a:blip r:embed="rId3"/>
          <a:srcRect l="20535" t="61518" r="21406" b="847"/>
          <a:stretch/>
        </p:blipFill>
        <p:spPr>
          <a:xfrm>
            <a:off x="749367" y="4072115"/>
            <a:ext cx="4554167" cy="751157"/>
          </a:xfrm>
          <a:prstGeom prst="rect">
            <a:avLst/>
          </a:prstGeom>
        </p:spPr>
      </p:pic>
      <p:pic>
        <p:nvPicPr>
          <p:cNvPr id="14" name="図 13">
            <a:extLst>
              <a:ext uri="{FF2B5EF4-FFF2-40B4-BE49-F238E27FC236}">
                <a16:creationId xmlns:a16="http://schemas.microsoft.com/office/drawing/2014/main" id="{9DE73AE5-CBB6-0236-A3F9-69C1924D1DC7}"/>
              </a:ext>
            </a:extLst>
          </p:cNvPr>
          <p:cNvPicPr>
            <a:picLocks noChangeAspect="1"/>
          </p:cNvPicPr>
          <p:nvPr/>
        </p:nvPicPr>
        <p:blipFill>
          <a:blip r:embed="rId5"/>
          <a:stretch>
            <a:fillRect/>
          </a:stretch>
        </p:blipFill>
        <p:spPr>
          <a:xfrm>
            <a:off x="6872329" y="2363647"/>
            <a:ext cx="4785753" cy="2936279"/>
          </a:xfrm>
          <a:prstGeom prst="rect">
            <a:avLst/>
          </a:prstGeom>
        </p:spPr>
      </p:pic>
      <p:pic>
        <p:nvPicPr>
          <p:cNvPr id="16" name="図 15">
            <a:extLst>
              <a:ext uri="{FF2B5EF4-FFF2-40B4-BE49-F238E27FC236}">
                <a16:creationId xmlns:a16="http://schemas.microsoft.com/office/drawing/2014/main" id="{D5AEF93E-9F76-AA31-5362-D39203AA12A7}"/>
              </a:ext>
            </a:extLst>
          </p:cNvPr>
          <p:cNvPicPr>
            <a:picLocks noChangeAspect="1"/>
          </p:cNvPicPr>
          <p:nvPr/>
        </p:nvPicPr>
        <p:blipFill>
          <a:blip r:embed="rId6"/>
          <a:stretch>
            <a:fillRect/>
          </a:stretch>
        </p:blipFill>
        <p:spPr>
          <a:xfrm>
            <a:off x="294439" y="5582180"/>
            <a:ext cx="7001852" cy="1105054"/>
          </a:xfrm>
          <a:prstGeom prst="rect">
            <a:avLst/>
          </a:prstGeom>
        </p:spPr>
      </p:pic>
      <p:sp>
        <p:nvSpPr>
          <p:cNvPr id="18" name="吹き出し: 四角形 17">
            <a:extLst>
              <a:ext uri="{FF2B5EF4-FFF2-40B4-BE49-F238E27FC236}">
                <a16:creationId xmlns:a16="http://schemas.microsoft.com/office/drawing/2014/main" id="{0C385923-3334-7231-A0E3-FDEC8C843282}"/>
              </a:ext>
            </a:extLst>
          </p:cNvPr>
          <p:cNvSpPr/>
          <p:nvPr/>
        </p:nvSpPr>
        <p:spPr>
          <a:xfrm>
            <a:off x="7488382" y="5563813"/>
            <a:ext cx="4409179" cy="833157"/>
          </a:xfrm>
          <a:prstGeom prst="wedgeRectCallout">
            <a:avLst>
              <a:gd name="adj1" fmla="val -5037"/>
              <a:gd name="adj2" fmla="val -65470"/>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b="1" dirty="0"/>
              <a:t>各変数が動いたときに期待超過リターンがどの程度動くのかを表す</a:t>
            </a:r>
          </a:p>
        </p:txBody>
      </p:sp>
      <p:sp>
        <p:nvSpPr>
          <p:cNvPr id="19" name="吹き出し: 四角形 18">
            <a:extLst>
              <a:ext uri="{FF2B5EF4-FFF2-40B4-BE49-F238E27FC236}">
                <a16:creationId xmlns:a16="http://schemas.microsoft.com/office/drawing/2014/main" id="{0522D51F-D194-1017-68DA-62FF5D8AC28C}"/>
              </a:ext>
            </a:extLst>
          </p:cNvPr>
          <p:cNvSpPr/>
          <p:nvPr/>
        </p:nvSpPr>
        <p:spPr>
          <a:xfrm>
            <a:off x="4529603" y="3515442"/>
            <a:ext cx="1566398" cy="506551"/>
          </a:xfrm>
          <a:prstGeom prst="wedgeRectCallout">
            <a:avLst>
              <a:gd name="adj1" fmla="val -63841"/>
              <a:gd name="adj2" fmla="val 1521"/>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ja-JP" sz="1400" b="1" dirty="0"/>
              <a:t>※</a:t>
            </a:r>
            <a:r>
              <a:rPr lang="ja-JP" altLang="en-US" sz="1400" b="1" dirty="0"/>
              <a:t>単位根の処理</a:t>
            </a:r>
            <a:endParaRPr kumimoji="1" lang="ja-JP" altLang="en-US" sz="1400" b="1" dirty="0"/>
          </a:p>
        </p:txBody>
      </p:sp>
    </p:spTree>
    <p:extLst>
      <p:ext uri="{BB962C8B-B14F-4D97-AF65-F5344CB8AC3E}">
        <p14:creationId xmlns:p14="http://schemas.microsoft.com/office/powerpoint/2010/main" val="372528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AEBE-1076-4967-12CF-11086B6097AC}"/>
            </a:ext>
          </a:extLst>
        </p:cNvPr>
        <p:cNvGrpSpPr/>
        <p:nvPr/>
      </p:nvGrpSpPr>
      <p:grpSpPr>
        <a:xfrm>
          <a:off x="0" y="0"/>
          <a:ext cx="0" cy="0"/>
          <a:chOff x="0" y="0"/>
          <a:chExt cx="0" cy="0"/>
        </a:xfrm>
      </p:grpSpPr>
      <p:pic>
        <p:nvPicPr>
          <p:cNvPr id="15" name="図 14">
            <a:extLst>
              <a:ext uri="{FF2B5EF4-FFF2-40B4-BE49-F238E27FC236}">
                <a16:creationId xmlns:a16="http://schemas.microsoft.com/office/drawing/2014/main" id="{26B36153-064F-CFB0-EA60-80195EB88ABF}"/>
              </a:ext>
            </a:extLst>
          </p:cNvPr>
          <p:cNvPicPr>
            <a:picLocks noChangeAspect="1"/>
          </p:cNvPicPr>
          <p:nvPr/>
        </p:nvPicPr>
        <p:blipFill>
          <a:blip r:embed="rId2"/>
          <a:stretch>
            <a:fillRect/>
          </a:stretch>
        </p:blipFill>
        <p:spPr>
          <a:xfrm>
            <a:off x="6712753" y="3198013"/>
            <a:ext cx="4829050" cy="3340899"/>
          </a:xfrm>
          <a:prstGeom prst="rect">
            <a:avLst/>
          </a:prstGeom>
        </p:spPr>
      </p:pic>
      <p:sp>
        <p:nvSpPr>
          <p:cNvPr id="2" name="タイトル 1">
            <a:extLst>
              <a:ext uri="{FF2B5EF4-FFF2-40B4-BE49-F238E27FC236}">
                <a16:creationId xmlns:a16="http://schemas.microsoft.com/office/drawing/2014/main" id="{91C66809-3EDF-13B9-3656-B2FD9A8B076C}"/>
              </a:ext>
            </a:extLst>
          </p:cNvPr>
          <p:cNvSpPr>
            <a:spLocks noGrp="1"/>
          </p:cNvSpPr>
          <p:nvPr>
            <p:ph type="title"/>
          </p:nvPr>
        </p:nvSpPr>
        <p:spPr/>
        <p:txBody>
          <a:bodyPr/>
          <a:lstStyle/>
          <a:p>
            <a:r>
              <a:rPr kumimoji="1" lang="ja-JP" altLang="en-US" dirty="0"/>
              <a:t>ファクターの構成</a:t>
            </a:r>
          </a:p>
        </p:txBody>
      </p:sp>
      <p:sp>
        <p:nvSpPr>
          <p:cNvPr id="3" name="コンテンツ プレースホルダー 2">
            <a:extLst>
              <a:ext uri="{FF2B5EF4-FFF2-40B4-BE49-F238E27FC236}">
                <a16:creationId xmlns:a16="http://schemas.microsoft.com/office/drawing/2014/main" id="{A94CB012-E46F-D58B-7932-4DC8DB8399E6}"/>
              </a:ext>
            </a:extLst>
          </p:cNvPr>
          <p:cNvSpPr>
            <a:spLocks noGrp="1"/>
          </p:cNvSpPr>
          <p:nvPr>
            <p:ph idx="1"/>
          </p:nvPr>
        </p:nvSpPr>
        <p:spPr>
          <a:xfrm>
            <a:off x="838200" y="1070978"/>
            <a:ext cx="10515600" cy="1949753"/>
          </a:xfrm>
        </p:spPr>
        <p:txBody>
          <a:bodyPr>
            <a:normAutofit fontScale="70000" lnSpcReduction="20000"/>
          </a:bodyPr>
          <a:lstStyle/>
          <a:p>
            <a:r>
              <a:rPr lang="ja-JP" altLang="en-US" dirty="0"/>
              <a:t>因子負荷量を計算してファクター（</a:t>
            </a:r>
            <a:r>
              <a:rPr lang="en-US" altLang="ja-JP" dirty="0"/>
              <a:t>CP</a:t>
            </a:r>
            <a:r>
              <a:rPr lang="ja-JP" altLang="en-US" dirty="0"/>
              <a:t>ファクターの亜種）とする</a:t>
            </a:r>
            <a:endParaRPr lang="en-US" altLang="ja-JP" dirty="0"/>
          </a:p>
          <a:p>
            <a:r>
              <a:rPr kumimoji="1" lang="ja-JP" altLang="en-US" dirty="0"/>
              <a:t>古典的なファクターの時系列方向の予測について、水準ファクターは効果がない</a:t>
            </a:r>
            <a:endParaRPr kumimoji="1" lang="en-US" altLang="ja-JP" dirty="0"/>
          </a:p>
          <a:p>
            <a:r>
              <a:rPr lang="ja-JP" altLang="en-US" dirty="0"/>
              <a:t>傾きと曲率は予測に効果あり（</a:t>
            </a:r>
            <a:r>
              <a:rPr lang="en-US" altLang="ja-JP" dirty="0"/>
              <a:t>CP</a:t>
            </a:r>
            <a:r>
              <a:rPr lang="ja-JP" altLang="en-US" dirty="0"/>
              <a:t>ファクターとも関係性が深い）</a:t>
            </a:r>
            <a:endParaRPr lang="en-US" altLang="ja-JP" dirty="0"/>
          </a:p>
          <a:p>
            <a:r>
              <a:rPr kumimoji="1" lang="ja-JP" altLang="en-US" dirty="0"/>
              <a:t>クロスセクションの説明では使用しないファクター</a:t>
            </a:r>
            <a:r>
              <a:rPr kumimoji="1" lang="en-US" altLang="ja-JP" dirty="0"/>
              <a:t>4</a:t>
            </a:r>
            <a:r>
              <a:rPr kumimoji="1" lang="ja-JP" altLang="en-US" dirty="0"/>
              <a:t>，</a:t>
            </a:r>
            <a:r>
              <a:rPr kumimoji="1" lang="en-US" altLang="ja-JP" dirty="0"/>
              <a:t>5</a:t>
            </a:r>
            <a:r>
              <a:rPr kumimoji="1" lang="ja-JP" altLang="en-US" dirty="0"/>
              <a:t>は時系列方向の予測に効果がある</a:t>
            </a:r>
            <a:endParaRPr kumimoji="1" lang="en-US" altLang="ja-JP" dirty="0"/>
          </a:p>
          <a:p>
            <a:r>
              <a:rPr kumimoji="1" lang="en-US" altLang="ja-JP" dirty="0"/>
              <a:t>CP</a:t>
            </a:r>
            <a:r>
              <a:rPr kumimoji="1" lang="ja-JP" altLang="en-US" dirty="0"/>
              <a:t>ファクターにはそれ以上の情報が含まれている</a:t>
            </a:r>
            <a:endParaRPr kumimoji="1" lang="en-US" altLang="ja-JP" dirty="0"/>
          </a:p>
          <a:p>
            <a:pPr marL="0" indent="0">
              <a:buNone/>
            </a:pPr>
            <a:r>
              <a:rPr lang="ja-JP" altLang="en-US" dirty="0"/>
              <a:t>➡水準・傾き・曲率ファクターだけではイールドカーブを表現するには不十分である</a:t>
            </a:r>
            <a:endParaRPr lang="en-US" altLang="ja-JP" dirty="0"/>
          </a:p>
          <a:p>
            <a:r>
              <a:rPr kumimoji="1" lang="en-US" altLang="ja-JP" dirty="0"/>
              <a:t>CP</a:t>
            </a:r>
            <a:r>
              <a:rPr kumimoji="1" lang="ja-JP" altLang="en-US" dirty="0"/>
              <a:t>ファクターと直交するように水準・傾き・曲率ファクターを算出する</a:t>
            </a:r>
            <a:endParaRPr kumimoji="1" lang="en-US" altLang="ja-JP" dirty="0"/>
          </a:p>
        </p:txBody>
      </p:sp>
      <p:sp>
        <p:nvSpPr>
          <p:cNvPr id="4" name="スライド番号プレースホルダー 3">
            <a:extLst>
              <a:ext uri="{FF2B5EF4-FFF2-40B4-BE49-F238E27FC236}">
                <a16:creationId xmlns:a16="http://schemas.microsoft.com/office/drawing/2014/main" id="{D7FF3771-033B-DE57-3526-3241CA80DFE7}"/>
              </a:ext>
            </a:extLst>
          </p:cNvPr>
          <p:cNvSpPr>
            <a:spLocks noGrp="1"/>
          </p:cNvSpPr>
          <p:nvPr>
            <p:ph type="sldNum" sz="quarter" idx="12"/>
          </p:nvPr>
        </p:nvSpPr>
        <p:spPr/>
        <p:txBody>
          <a:bodyPr/>
          <a:lstStyle/>
          <a:p>
            <a:fld id="{DF255EFD-5E69-4328-901A-1F242BF64D79}" type="slidenum">
              <a:rPr kumimoji="1" lang="ja-JP" altLang="en-US" smtClean="0"/>
              <a:t>14</a:t>
            </a:fld>
            <a:endParaRPr kumimoji="1" lang="ja-JP" altLang="en-US"/>
          </a:p>
        </p:txBody>
      </p:sp>
      <p:pic>
        <p:nvPicPr>
          <p:cNvPr id="10" name="図 9">
            <a:extLst>
              <a:ext uri="{FF2B5EF4-FFF2-40B4-BE49-F238E27FC236}">
                <a16:creationId xmlns:a16="http://schemas.microsoft.com/office/drawing/2014/main" id="{9AC18B3F-3E35-CF97-343E-A4B96FB76101}"/>
              </a:ext>
            </a:extLst>
          </p:cNvPr>
          <p:cNvPicPr>
            <a:picLocks noChangeAspect="1"/>
          </p:cNvPicPr>
          <p:nvPr/>
        </p:nvPicPr>
        <p:blipFill>
          <a:blip r:embed="rId3"/>
          <a:stretch>
            <a:fillRect/>
          </a:stretch>
        </p:blipFill>
        <p:spPr>
          <a:xfrm>
            <a:off x="128189" y="3198013"/>
            <a:ext cx="6584564" cy="1539938"/>
          </a:xfrm>
          <a:prstGeom prst="rect">
            <a:avLst/>
          </a:prstGeom>
        </p:spPr>
      </p:pic>
      <p:pic>
        <p:nvPicPr>
          <p:cNvPr id="20" name="図 19">
            <a:extLst>
              <a:ext uri="{FF2B5EF4-FFF2-40B4-BE49-F238E27FC236}">
                <a16:creationId xmlns:a16="http://schemas.microsoft.com/office/drawing/2014/main" id="{40708055-CBCA-B89B-7FBC-DA1FF1C66A28}"/>
              </a:ext>
            </a:extLst>
          </p:cNvPr>
          <p:cNvPicPr>
            <a:picLocks noChangeAspect="1"/>
          </p:cNvPicPr>
          <p:nvPr/>
        </p:nvPicPr>
        <p:blipFill>
          <a:blip r:embed="rId4"/>
          <a:stretch>
            <a:fillRect/>
          </a:stretch>
        </p:blipFill>
        <p:spPr>
          <a:xfrm>
            <a:off x="348345" y="4881919"/>
            <a:ext cx="5850574" cy="1893780"/>
          </a:xfrm>
          <a:prstGeom prst="rect">
            <a:avLst/>
          </a:prstGeom>
        </p:spPr>
      </p:pic>
      <p:cxnSp>
        <p:nvCxnSpPr>
          <p:cNvPr id="22" name="直線コネクタ 21">
            <a:extLst>
              <a:ext uri="{FF2B5EF4-FFF2-40B4-BE49-F238E27FC236}">
                <a16:creationId xmlns:a16="http://schemas.microsoft.com/office/drawing/2014/main" id="{D3E25A17-EC45-BA90-3F4E-F87F811567FF}"/>
              </a:ext>
            </a:extLst>
          </p:cNvPr>
          <p:cNvCxnSpPr/>
          <p:nvPr/>
        </p:nvCxnSpPr>
        <p:spPr>
          <a:xfrm>
            <a:off x="128189" y="4857865"/>
            <a:ext cx="6403240" cy="0"/>
          </a:xfrm>
          <a:prstGeom prst="line">
            <a:avLst/>
          </a:prstGeom>
          <a:ln>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70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CD69F-AB1B-8769-9188-72303C120A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6529B-552E-E89E-8C10-2385FFD5AD68}"/>
              </a:ext>
            </a:extLst>
          </p:cNvPr>
          <p:cNvSpPr>
            <a:spLocks noGrp="1"/>
          </p:cNvSpPr>
          <p:nvPr>
            <p:ph type="title"/>
          </p:nvPr>
        </p:nvSpPr>
        <p:spPr/>
        <p:txBody>
          <a:bodyPr/>
          <a:lstStyle/>
          <a:p>
            <a:r>
              <a:rPr kumimoji="1" lang="ja-JP" altLang="en-US" dirty="0"/>
              <a:t>ファクターローディング</a:t>
            </a:r>
          </a:p>
        </p:txBody>
      </p:sp>
      <p:sp>
        <p:nvSpPr>
          <p:cNvPr id="3" name="コンテンツ プレースホルダー 2">
            <a:extLst>
              <a:ext uri="{FF2B5EF4-FFF2-40B4-BE49-F238E27FC236}">
                <a16:creationId xmlns:a16="http://schemas.microsoft.com/office/drawing/2014/main" id="{92AE97B5-91D9-D45C-C115-7619BE9DE8DE}"/>
              </a:ext>
            </a:extLst>
          </p:cNvPr>
          <p:cNvSpPr>
            <a:spLocks noGrp="1"/>
          </p:cNvSpPr>
          <p:nvPr>
            <p:ph idx="1"/>
          </p:nvPr>
        </p:nvSpPr>
        <p:spPr>
          <a:xfrm>
            <a:off x="838200" y="1070979"/>
            <a:ext cx="10515600" cy="627192"/>
          </a:xfrm>
        </p:spPr>
        <p:txBody>
          <a:bodyPr>
            <a:normAutofit lnSpcReduction="10000"/>
          </a:bodyPr>
          <a:lstStyle/>
          <a:p>
            <a:r>
              <a:rPr lang="en-US" altLang="ja-JP" dirty="0"/>
              <a:t>CP</a:t>
            </a:r>
            <a:r>
              <a:rPr lang="ja-JP" altLang="en-US" dirty="0"/>
              <a:t>ファクターはイールドカーブの共分散の構造に影響を与えないため、水準・傾き・曲率ファクターの形状にも影響を与えない</a:t>
            </a:r>
            <a:endParaRPr lang="en-US" altLang="ja-JP" dirty="0"/>
          </a:p>
        </p:txBody>
      </p:sp>
      <p:sp>
        <p:nvSpPr>
          <p:cNvPr id="4" name="スライド番号プレースホルダー 3">
            <a:extLst>
              <a:ext uri="{FF2B5EF4-FFF2-40B4-BE49-F238E27FC236}">
                <a16:creationId xmlns:a16="http://schemas.microsoft.com/office/drawing/2014/main" id="{7A76CEC1-1E34-47D2-1E41-ACE04E6A528D}"/>
              </a:ext>
            </a:extLst>
          </p:cNvPr>
          <p:cNvSpPr>
            <a:spLocks noGrp="1"/>
          </p:cNvSpPr>
          <p:nvPr>
            <p:ph type="sldNum" sz="quarter" idx="12"/>
          </p:nvPr>
        </p:nvSpPr>
        <p:spPr/>
        <p:txBody>
          <a:bodyPr/>
          <a:lstStyle/>
          <a:p>
            <a:fld id="{DF255EFD-5E69-4328-901A-1F242BF64D79}" type="slidenum">
              <a:rPr kumimoji="1" lang="ja-JP" altLang="en-US" smtClean="0"/>
              <a:t>15</a:t>
            </a:fld>
            <a:endParaRPr kumimoji="1" lang="ja-JP" altLang="en-US"/>
          </a:p>
        </p:txBody>
      </p:sp>
      <p:pic>
        <p:nvPicPr>
          <p:cNvPr id="6" name="図 5">
            <a:extLst>
              <a:ext uri="{FF2B5EF4-FFF2-40B4-BE49-F238E27FC236}">
                <a16:creationId xmlns:a16="http://schemas.microsoft.com/office/drawing/2014/main" id="{CE9C5DB8-246C-ED2F-C863-A8ADBC9C858A}"/>
              </a:ext>
            </a:extLst>
          </p:cNvPr>
          <p:cNvPicPr>
            <a:picLocks noChangeAspect="1"/>
          </p:cNvPicPr>
          <p:nvPr/>
        </p:nvPicPr>
        <p:blipFill>
          <a:blip r:embed="rId2"/>
          <a:stretch>
            <a:fillRect/>
          </a:stretch>
        </p:blipFill>
        <p:spPr>
          <a:xfrm>
            <a:off x="3074966" y="1881469"/>
            <a:ext cx="6278583" cy="4899929"/>
          </a:xfrm>
          <a:prstGeom prst="rect">
            <a:avLst/>
          </a:prstGeom>
        </p:spPr>
      </p:pic>
    </p:spTree>
    <p:extLst>
      <p:ext uri="{BB962C8B-B14F-4D97-AF65-F5344CB8AC3E}">
        <p14:creationId xmlns:p14="http://schemas.microsoft.com/office/powerpoint/2010/main" val="25372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DF6C7-CE8B-DE4E-4AC7-B998F0DA83A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E6AC7C-172E-B32F-DE0C-E67242A98FCB}"/>
              </a:ext>
            </a:extLst>
          </p:cNvPr>
          <p:cNvSpPr>
            <a:spLocks noGrp="1"/>
          </p:cNvSpPr>
          <p:nvPr>
            <p:ph type="title"/>
          </p:nvPr>
        </p:nvSpPr>
        <p:spPr/>
        <p:txBody>
          <a:bodyPr/>
          <a:lstStyle/>
          <a:p>
            <a:r>
              <a:rPr lang="ja-JP" altLang="en-US" dirty="0"/>
              <a:t>リスクの市場価格</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BEF2786-39A5-81EE-4B5D-D2738DCAD13A}"/>
                  </a:ext>
                </a:extLst>
              </p:cNvPr>
              <p:cNvSpPr>
                <a:spLocks noGrp="1"/>
              </p:cNvSpPr>
              <p:nvPr>
                <p:ph idx="1"/>
              </p:nvPr>
            </p:nvSpPr>
            <p:spPr>
              <a:xfrm>
                <a:off x="838200" y="1070978"/>
                <a:ext cx="10515600" cy="1861677"/>
              </a:xfrm>
            </p:spPr>
            <p:txBody>
              <a:bodyPr>
                <a:normAutofit fontScale="92500" lnSpcReduction="20000"/>
              </a:bodyPr>
              <a:lstStyle/>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𝑞</m:t>
                        </m:r>
                      </m:e>
                      <m:sub>
                        <m:r>
                          <a:rPr lang="en-US" altLang="ja-JP" b="0" i="1" smtClean="0">
                            <a:latin typeface="Cambria Math" panose="02040503050406030204" pitchFamily="18" charset="0"/>
                          </a:rPr>
                          <m:t>𝑟</m:t>
                        </m:r>
                      </m:sub>
                    </m:sSub>
                  </m:oMath>
                </a14:m>
                <a:r>
                  <a:rPr lang="ja-JP" altLang="en-US" dirty="0"/>
                  <a:t>は期待リターンを表している</a:t>
                </a:r>
                <a:endParaRPr lang="en-US" altLang="ja-JP" dirty="0"/>
              </a:p>
              <a:p>
                <a:pPr lvl="1"/>
                <a:r>
                  <a:rPr lang="ja-JP" altLang="en-US" dirty="0"/>
                  <a:t>年限が上がると期待リターンも直線的に上昇する</a:t>
                </a:r>
                <a:endParaRPr lang="en-US" altLang="ja-JP" dirty="0"/>
              </a:p>
              <a:p>
                <a:r>
                  <a:rPr lang="ja-JP" altLang="en-US" dirty="0"/>
                  <a:t>期待リターンと水準ファクターの共分散も直線的な関係性がある</a:t>
                </a:r>
                <a:endParaRPr lang="en-US" altLang="ja-JP" dirty="0"/>
              </a:p>
              <a:p>
                <a:pPr lvl="1"/>
                <a:r>
                  <a:rPr lang="ja-JP" altLang="en-US" dirty="0"/>
                  <a:t>他のファクターに関しては非線形な関係性がある</a:t>
                </a:r>
                <a:endParaRPr lang="en-US" altLang="ja-JP" dirty="0"/>
              </a:p>
              <a:p>
                <a:pPr marL="0" indent="0">
                  <a:buNone/>
                </a:pPr>
                <a:r>
                  <a:rPr lang="ja-JP" altLang="en-US" dirty="0"/>
                  <a:t>➡期待リターンを表現するには、水準ファクターにリスクの市場価格を付与すればよい近似になることが期待できる</a:t>
                </a:r>
                <a:endParaRPr lang="en-US" altLang="ja-JP" dirty="0"/>
              </a:p>
            </p:txBody>
          </p:sp>
        </mc:Choice>
        <mc:Fallback>
          <p:sp>
            <p:nvSpPr>
              <p:cNvPr id="3" name="コンテンツ プレースホルダー 2">
                <a:extLst>
                  <a:ext uri="{FF2B5EF4-FFF2-40B4-BE49-F238E27FC236}">
                    <a16:creationId xmlns:a16="http://schemas.microsoft.com/office/drawing/2014/main" id="{6BEF2786-39A5-81EE-4B5D-D2738DCAD13A}"/>
                  </a:ext>
                </a:extLst>
              </p:cNvPr>
              <p:cNvSpPr>
                <a:spLocks noGrp="1" noRot="1" noChangeAspect="1" noMove="1" noResize="1" noEditPoints="1" noAdjustHandles="1" noChangeArrowheads="1" noChangeShapeType="1" noTextEdit="1"/>
              </p:cNvSpPr>
              <p:nvPr>
                <p:ph idx="1"/>
              </p:nvPr>
            </p:nvSpPr>
            <p:spPr>
              <a:xfrm>
                <a:off x="838200" y="1070978"/>
                <a:ext cx="10515600" cy="1861677"/>
              </a:xfrm>
              <a:blipFill>
                <a:blip r:embed="rId2"/>
                <a:stretch>
                  <a:fillRect l="-521" t="-521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9C58338C-3986-C0B5-F971-03F41FBD0DEA}"/>
              </a:ext>
            </a:extLst>
          </p:cNvPr>
          <p:cNvSpPr>
            <a:spLocks noGrp="1"/>
          </p:cNvSpPr>
          <p:nvPr>
            <p:ph type="sldNum" sz="quarter" idx="12"/>
          </p:nvPr>
        </p:nvSpPr>
        <p:spPr/>
        <p:txBody>
          <a:bodyPr/>
          <a:lstStyle/>
          <a:p>
            <a:fld id="{DF255EFD-5E69-4328-901A-1F242BF64D79}" type="slidenum">
              <a:rPr kumimoji="1" lang="ja-JP" altLang="en-US" smtClean="0"/>
              <a:t>16</a:t>
            </a:fld>
            <a:endParaRPr kumimoji="1" lang="ja-JP" altLang="en-US"/>
          </a:p>
        </p:txBody>
      </p:sp>
      <p:pic>
        <p:nvPicPr>
          <p:cNvPr id="7" name="図 6">
            <a:extLst>
              <a:ext uri="{FF2B5EF4-FFF2-40B4-BE49-F238E27FC236}">
                <a16:creationId xmlns:a16="http://schemas.microsoft.com/office/drawing/2014/main" id="{CE00B5BC-9712-BCCC-1D4E-6B4F60655AA9}"/>
              </a:ext>
            </a:extLst>
          </p:cNvPr>
          <p:cNvPicPr>
            <a:picLocks noChangeAspect="1"/>
          </p:cNvPicPr>
          <p:nvPr/>
        </p:nvPicPr>
        <p:blipFill>
          <a:blip r:embed="rId3"/>
          <a:stretch>
            <a:fillRect/>
          </a:stretch>
        </p:blipFill>
        <p:spPr>
          <a:xfrm>
            <a:off x="838200" y="3094980"/>
            <a:ext cx="5871359" cy="3208482"/>
          </a:xfrm>
          <a:prstGeom prst="rect">
            <a:avLst/>
          </a:prstGeom>
        </p:spPr>
      </p:pic>
      <p:pic>
        <p:nvPicPr>
          <p:cNvPr id="9" name="図 8">
            <a:extLst>
              <a:ext uri="{FF2B5EF4-FFF2-40B4-BE49-F238E27FC236}">
                <a16:creationId xmlns:a16="http://schemas.microsoft.com/office/drawing/2014/main" id="{FF82CBE6-1E9A-9535-0F47-B29CD32B580B}"/>
              </a:ext>
            </a:extLst>
          </p:cNvPr>
          <p:cNvPicPr>
            <a:picLocks noChangeAspect="1"/>
          </p:cNvPicPr>
          <p:nvPr/>
        </p:nvPicPr>
        <p:blipFill>
          <a:blip r:embed="rId4"/>
          <a:stretch>
            <a:fillRect/>
          </a:stretch>
        </p:blipFill>
        <p:spPr>
          <a:xfrm>
            <a:off x="7102434" y="3046023"/>
            <a:ext cx="4073236" cy="3257439"/>
          </a:xfrm>
          <a:prstGeom prst="rect">
            <a:avLst/>
          </a:prstGeom>
        </p:spPr>
      </p:pic>
    </p:spTree>
    <p:extLst>
      <p:ext uri="{BB962C8B-B14F-4D97-AF65-F5344CB8AC3E}">
        <p14:creationId xmlns:p14="http://schemas.microsoft.com/office/powerpoint/2010/main" val="3476995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9CC76-CC25-4251-D334-3E15C4DD291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B0DA9B-CC64-DF33-CCE1-465BDB949209}"/>
              </a:ext>
            </a:extLst>
          </p:cNvPr>
          <p:cNvSpPr>
            <a:spLocks noGrp="1"/>
          </p:cNvSpPr>
          <p:nvPr>
            <p:ph type="title"/>
          </p:nvPr>
        </p:nvSpPr>
        <p:spPr/>
        <p:txBody>
          <a:bodyPr/>
          <a:lstStyle/>
          <a:p>
            <a:r>
              <a:rPr kumimoji="1" lang="ja-JP" altLang="en-US" dirty="0"/>
              <a:t>ここでひと段落</a:t>
            </a:r>
          </a:p>
        </p:txBody>
      </p:sp>
      <p:sp>
        <p:nvSpPr>
          <p:cNvPr id="4" name="スライド番号プレースホルダー 3">
            <a:extLst>
              <a:ext uri="{FF2B5EF4-FFF2-40B4-BE49-F238E27FC236}">
                <a16:creationId xmlns:a16="http://schemas.microsoft.com/office/drawing/2014/main" id="{98AF1480-5CC5-667C-380D-66BD3529A406}"/>
              </a:ext>
            </a:extLst>
          </p:cNvPr>
          <p:cNvSpPr>
            <a:spLocks noGrp="1"/>
          </p:cNvSpPr>
          <p:nvPr>
            <p:ph type="sldNum" sz="quarter" idx="12"/>
          </p:nvPr>
        </p:nvSpPr>
        <p:spPr/>
        <p:txBody>
          <a:bodyPr/>
          <a:lstStyle/>
          <a:p>
            <a:fld id="{DF255EFD-5E69-4328-901A-1F242BF64D79}" type="slidenum">
              <a:rPr kumimoji="1" lang="ja-JP" altLang="en-US" smtClean="0"/>
              <a:t>17</a:t>
            </a:fld>
            <a:endParaRPr kumimoji="1" lang="ja-JP" altLang="en-US"/>
          </a:p>
        </p:txBody>
      </p:sp>
    </p:spTree>
    <p:extLst>
      <p:ext uri="{BB962C8B-B14F-4D97-AF65-F5344CB8AC3E}">
        <p14:creationId xmlns:p14="http://schemas.microsoft.com/office/powerpoint/2010/main" val="730330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2A50B-CE87-A36B-3694-18D761E18E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72780B-6217-A0AC-CCB2-C6E16ECD74FA}"/>
              </a:ext>
            </a:extLst>
          </p:cNvPr>
          <p:cNvSpPr>
            <a:spLocks noGrp="1"/>
          </p:cNvSpPr>
          <p:nvPr>
            <p:ph type="title"/>
          </p:nvPr>
        </p:nvSpPr>
        <p:spPr/>
        <p:txBody>
          <a:bodyPr/>
          <a:lstStyle/>
          <a:p>
            <a:r>
              <a:rPr kumimoji="1" lang="ja-JP" altLang="en-US" dirty="0"/>
              <a:t>パラメータの推定結果</a:t>
            </a:r>
          </a:p>
        </p:txBody>
      </p:sp>
      <p:sp>
        <p:nvSpPr>
          <p:cNvPr id="3" name="コンテンツ プレースホルダー 2">
            <a:extLst>
              <a:ext uri="{FF2B5EF4-FFF2-40B4-BE49-F238E27FC236}">
                <a16:creationId xmlns:a16="http://schemas.microsoft.com/office/drawing/2014/main" id="{186D5D8F-F5F2-C1BD-FCE6-7F6F31669DAF}"/>
              </a:ext>
            </a:extLst>
          </p:cNvPr>
          <p:cNvSpPr>
            <a:spLocks noGrp="1"/>
          </p:cNvSpPr>
          <p:nvPr>
            <p:ph idx="1"/>
          </p:nvPr>
        </p:nvSpPr>
        <p:spPr>
          <a:xfrm>
            <a:off x="838200" y="1070978"/>
            <a:ext cx="10515600" cy="1861677"/>
          </a:xfrm>
        </p:spPr>
        <p:txBody>
          <a:bodyPr>
            <a:normAutofit/>
          </a:bodyPr>
          <a:lstStyle/>
          <a:p>
            <a:r>
              <a:rPr lang="ja-JP" altLang="en-US" dirty="0"/>
              <a:t>水準ファクターは自己係数が</a:t>
            </a:r>
            <a:r>
              <a:rPr lang="en-US" altLang="ja-JP" dirty="0"/>
              <a:t>0.98</a:t>
            </a:r>
            <a:r>
              <a:rPr lang="ja-JP" altLang="en-US" dirty="0"/>
              <a:t>で大きな永続性がある</a:t>
            </a:r>
            <a:endParaRPr lang="en-US" altLang="ja-JP" dirty="0"/>
          </a:p>
          <a:p>
            <a:r>
              <a:rPr lang="ja-JP" altLang="en-US" dirty="0"/>
              <a:t>傾きファクターは自己係数が</a:t>
            </a:r>
            <a:r>
              <a:rPr lang="en-US" altLang="ja-JP" dirty="0"/>
              <a:t>0.76</a:t>
            </a:r>
            <a:r>
              <a:rPr lang="ja-JP" altLang="en-US" dirty="0"/>
              <a:t>で中期的な永続性があり、</a:t>
            </a:r>
            <a:r>
              <a:rPr lang="en-US" altLang="ja-JP" dirty="0"/>
              <a:t>CP</a:t>
            </a:r>
            <a:r>
              <a:rPr lang="ja-JP" altLang="en-US" dirty="0"/>
              <a:t>ファクターと水準に影響を与える</a:t>
            </a:r>
            <a:endParaRPr lang="en-US" altLang="ja-JP" dirty="0"/>
          </a:p>
          <a:p>
            <a:r>
              <a:rPr lang="ja-JP" altLang="en-US" dirty="0"/>
              <a:t>曲率ファクターも自己係数が</a:t>
            </a:r>
            <a:r>
              <a:rPr lang="en-US" altLang="ja-JP" dirty="0"/>
              <a:t>0.70</a:t>
            </a:r>
            <a:r>
              <a:rPr lang="ja-JP" altLang="en-US" dirty="0"/>
              <a:t>で中期的な永続性がある</a:t>
            </a:r>
            <a:endParaRPr lang="en-US" altLang="ja-JP" dirty="0"/>
          </a:p>
          <a:p>
            <a:r>
              <a:rPr lang="ja-JP" altLang="en-US" dirty="0"/>
              <a:t>最初の</a:t>
            </a:r>
            <a:r>
              <a:rPr lang="en-US" altLang="ja-JP" dirty="0"/>
              <a:t>1</a:t>
            </a:r>
            <a:r>
              <a:rPr lang="ja-JP" altLang="en-US" dirty="0"/>
              <a:t>列目だけイタリックになっている数値のみ異なる（リスクの市場価格より）</a:t>
            </a:r>
            <a:endParaRPr lang="en-US" altLang="ja-JP" dirty="0"/>
          </a:p>
        </p:txBody>
      </p:sp>
      <p:sp>
        <p:nvSpPr>
          <p:cNvPr id="4" name="スライド番号プレースホルダー 3">
            <a:extLst>
              <a:ext uri="{FF2B5EF4-FFF2-40B4-BE49-F238E27FC236}">
                <a16:creationId xmlns:a16="http://schemas.microsoft.com/office/drawing/2014/main" id="{2504AF78-B8DF-D2B8-4844-D9F8ABE277D0}"/>
              </a:ext>
            </a:extLst>
          </p:cNvPr>
          <p:cNvSpPr>
            <a:spLocks noGrp="1"/>
          </p:cNvSpPr>
          <p:nvPr>
            <p:ph type="sldNum" sz="quarter" idx="12"/>
          </p:nvPr>
        </p:nvSpPr>
        <p:spPr/>
        <p:txBody>
          <a:bodyPr/>
          <a:lstStyle/>
          <a:p>
            <a:fld id="{DF255EFD-5E69-4328-901A-1F242BF64D79}"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B5C92232-C556-6FE4-B999-25811383B706}"/>
              </a:ext>
            </a:extLst>
          </p:cNvPr>
          <p:cNvPicPr>
            <a:picLocks noChangeAspect="1"/>
          </p:cNvPicPr>
          <p:nvPr/>
        </p:nvPicPr>
        <p:blipFill>
          <a:blip r:embed="rId2"/>
          <a:stretch>
            <a:fillRect/>
          </a:stretch>
        </p:blipFill>
        <p:spPr>
          <a:xfrm>
            <a:off x="2926344" y="3115952"/>
            <a:ext cx="6339311" cy="3526305"/>
          </a:xfrm>
          <a:prstGeom prst="rect">
            <a:avLst/>
          </a:prstGeom>
        </p:spPr>
      </p:pic>
    </p:spTree>
    <p:extLst>
      <p:ext uri="{BB962C8B-B14F-4D97-AF65-F5344CB8AC3E}">
        <p14:creationId xmlns:p14="http://schemas.microsoft.com/office/powerpoint/2010/main" val="3233356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E31FF-E10F-4D28-D881-B52C6CCCCE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C56F7A-7009-3D6C-E6AD-4C85E5C2CD35}"/>
              </a:ext>
            </a:extLst>
          </p:cNvPr>
          <p:cNvSpPr>
            <a:spLocks noGrp="1"/>
          </p:cNvSpPr>
          <p:nvPr>
            <p:ph type="title"/>
          </p:nvPr>
        </p:nvSpPr>
        <p:spPr/>
        <p:txBody>
          <a:bodyPr/>
          <a:lstStyle/>
          <a:p>
            <a:r>
              <a:rPr kumimoji="1" lang="ja-JP" altLang="en-US" dirty="0"/>
              <a:t>パラメータの推定結果</a:t>
            </a:r>
          </a:p>
        </p:txBody>
      </p:sp>
      <p:sp>
        <p:nvSpPr>
          <p:cNvPr id="3" name="コンテンツ プレースホルダー 2">
            <a:extLst>
              <a:ext uri="{FF2B5EF4-FFF2-40B4-BE49-F238E27FC236}">
                <a16:creationId xmlns:a16="http://schemas.microsoft.com/office/drawing/2014/main" id="{0A6FF102-62D2-0398-E301-D26CE6C8F4AB}"/>
              </a:ext>
            </a:extLst>
          </p:cNvPr>
          <p:cNvSpPr>
            <a:spLocks noGrp="1"/>
          </p:cNvSpPr>
          <p:nvPr>
            <p:ph idx="1"/>
          </p:nvPr>
        </p:nvSpPr>
        <p:spPr>
          <a:xfrm>
            <a:off x="838200" y="1070978"/>
            <a:ext cx="10515600" cy="1247024"/>
          </a:xfrm>
        </p:spPr>
        <p:txBody>
          <a:bodyPr>
            <a:normAutofit fontScale="92500" lnSpcReduction="10000"/>
          </a:bodyPr>
          <a:lstStyle/>
          <a:p>
            <a:r>
              <a:rPr lang="ja-JP" altLang="en-US" dirty="0"/>
              <a:t>リスクの市場価格に制約を付けているので、時系列方向の係数がクロスセクション方向の係数と一致している（時系列データに関する根拠が反映されていない）</a:t>
            </a:r>
            <a:endParaRPr lang="en-US" altLang="ja-JP" dirty="0"/>
          </a:p>
          <a:p>
            <a:r>
              <a:rPr lang="ja-JP" altLang="en-US" dirty="0"/>
              <a:t>係数行列の固有値は</a:t>
            </a:r>
            <a:r>
              <a:rPr lang="en-US" altLang="ja-JP" dirty="0"/>
              <a:t>1</a:t>
            </a:r>
            <a:r>
              <a:rPr lang="ja-JP" altLang="en-US" dirty="0"/>
              <a:t>を超えているが、</a:t>
            </a:r>
            <a:r>
              <a:rPr lang="en-US" altLang="ja-JP" dirty="0"/>
              <a:t>1</a:t>
            </a:r>
            <a:r>
              <a:rPr lang="ja-JP" altLang="en-US" dirty="0"/>
              <a:t>以下に抑えるように制約を付けても本質的な結果は変わらない</a:t>
            </a:r>
            <a:endParaRPr lang="en-US" altLang="ja-JP" dirty="0"/>
          </a:p>
        </p:txBody>
      </p:sp>
      <p:sp>
        <p:nvSpPr>
          <p:cNvPr id="4" name="スライド番号プレースホルダー 3">
            <a:extLst>
              <a:ext uri="{FF2B5EF4-FFF2-40B4-BE49-F238E27FC236}">
                <a16:creationId xmlns:a16="http://schemas.microsoft.com/office/drawing/2014/main" id="{A4F7DD5C-089D-C019-6D81-EF05B3DA7077}"/>
              </a:ext>
            </a:extLst>
          </p:cNvPr>
          <p:cNvSpPr>
            <a:spLocks noGrp="1"/>
          </p:cNvSpPr>
          <p:nvPr>
            <p:ph type="sldNum" sz="quarter" idx="12"/>
          </p:nvPr>
        </p:nvSpPr>
        <p:spPr/>
        <p:txBody>
          <a:bodyPr/>
          <a:lstStyle/>
          <a:p>
            <a:fld id="{DF255EFD-5E69-4328-901A-1F242BF64D79}" type="slidenum">
              <a:rPr kumimoji="1" lang="ja-JP" altLang="en-US" smtClean="0"/>
              <a:t>19</a:t>
            </a:fld>
            <a:endParaRPr kumimoji="1" lang="ja-JP" altLang="en-US"/>
          </a:p>
        </p:txBody>
      </p:sp>
      <p:pic>
        <p:nvPicPr>
          <p:cNvPr id="10" name="図 9">
            <a:extLst>
              <a:ext uri="{FF2B5EF4-FFF2-40B4-BE49-F238E27FC236}">
                <a16:creationId xmlns:a16="http://schemas.microsoft.com/office/drawing/2014/main" id="{E9AF6352-15DD-50A0-879A-E8128F7F4EAC}"/>
              </a:ext>
            </a:extLst>
          </p:cNvPr>
          <p:cNvPicPr>
            <a:picLocks noChangeAspect="1"/>
          </p:cNvPicPr>
          <p:nvPr/>
        </p:nvPicPr>
        <p:blipFill>
          <a:blip r:embed="rId2"/>
          <a:stretch>
            <a:fillRect/>
          </a:stretch>
        </p:blipFill>
        <p:spPr>
          <a:xfrm>
            <a:off x="301260" y="2454527"/>
            <a:ext cx="5750323" cy="4403473"/>
          </a:xfrm>
          <a:prstGeom prst="rect">
            <a:avLst/>
          </a:prstGeom>
        </p:spPr>
      </p:pic>
      <p:pic>
        <p:nvPicPr>
          <p:cNvPr id="7" name="図 6">
            <a:extLst>
              <a:ext uri="{FF2B5EF4-FFF2-40B4-BE49-F238E27FC236}">
                <a16:creationId xmlns:a16="http://schemas.microsoft.com/office/drawing/2014/main" id="{4BC64879-4E51-B40C-D393-920D0FDD7CAE}"/>
              </a:ext>
            </a:extLst>
          </p:cNvPr>
          <p:cNvPicPr>
            <a:picLocks noChangeAspect="1"/>
          </p:cNvPicPr>
          <p:nvPr/>
        </p:nvPicPr>
        <p:blipFill>
          <a:blip r:embed="rId3"/>
          <a:stretch>
            <a:fillRect/>
          </a:stretch>
        </p:blipFill>
        <p:spPr>
          <a:xfrm>
            <a:off x="6270170" y="2517496"/>
            <a:ext cx="5620570" cy="4277533"/>
          </a:xfrm>
          <a:prstGeom prst="rect">
            <a:avLst/>
          </a:prstGeom>
        </p:spPr>
      </p:pic>
    </p:spTree>
    <p:extLst>
      <p:ext uri="{BB962C8B-B14F-4D97-AF65-F5344CB8AC3E}">
        <p14:creationId xmlns:p14="http://schemas.microsoft.com/office/powerpoint/2010/main" val="2274878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FCD10-0808-6D8A-2E9C-B6B75A4E308B}"/>
              </a:ext>
            </a:extLst>
          </p:cNvPr>
          <p:cNvSpPr>
            <a:spLocks noGrp="1"/>
          </p:cNvSpPr>
          <p:nvPr>
            <p:ph type="title"/>
          </p:nvPr>
        </p:nvSpPr>
        <p:spPr>
          <a:xfrm>
            <a:off x="838200" y="208261"/>
            <a:ext cx="10515600" cy="662782"/>
          </a:xfrm>
        </p:spPr>
        <p:txBody>
          <a:bodyPr>
            <a:normAutofit/>
          </a:bodyPr>
          <a:lstStyle/>
          <a:p>
            <a:r>
              <a:rPr lang="en-US" altLang="ja-JP" sz="2400" b="0" i="0" u="none" strike="noStrike" baseline="0" dirty="0">
                <a:latin typeface="Dcr10"/>
              </a:rPr>
              <a:t>Decomposing the Yield Curve, Cochrane and </a:t>
            </a:r>
            <a:r>
              <a:rPr lang="en-US" altLang="ja-JP" sz="2400" b="0" i="0" u="none" strike="noStrike" baseline="0" dirty="0" err="1">
                <a:latin typeface="Dcr10"/>
              </a:rPr>
              <a:t>Piazzesi</a:t>
            </a:r>
            <a:r>
              <a:rPr lang="en-US" altLang="ja-JP" sz="2400" b="0" i="0" u="none" strike="noStrike" baseline="0" dirty="0">
                <a:latin typeface="Dcr10"/>
              </a:rPr>
              <a:t> (2008)</a:t>
            </a:r>
            <a:r>
              <a:rPr lang="ja-JP" altLang="en-US" sz="2400" b="0" i="0" u="none" strike="noStrike" baseline="0" dirty="0">
                <a:latin typeface="Dcr10"/>
              </a:rPr>
              <a:t>の概要</a:t>
            </a:r>
            <a:endParaRPr kumimoji="1" lang="ja-JP" altLang="en-US" sz="5400" dirty="0"/>
          </a:p>
        </p:txBody>
      </p:sp>
      <p:sp>
        <p:nvSpPr>
          <p:cNvPr id="3" name="コンテンツ プレースホルダー 2">
            <a:extLst>
              <a:ext uri="{FF2B5EF4-FFF2-40B4-BE49-F238E27FC236}">
                <a16:creationId xmlns:a16="http://schemas.microsoft.com/office/drawing/2014/main" id="{0B720EFB-FF28-627A-EBDD-B1A5E50D6CEC}"/>
              </a:ext>
            </a:extLst>
          </p:cNvPr>
          <p:cNvSpPr>
            <a:spLocks noGrp="1"/>
          </p:cNvSpPr>
          <p:nvPr>
            <p:ph idx="1"/>
          </p:nvPr>
        </p:nvSpPr>
        <p:spPr>
          <a:xfrm>
            <a:off x="838200" y="1253331"/>
            <a:ext cx="10515600" cy="4351338"/>
          </a:xfrm>
        </p:spPr>
        <p:txBody>
          <a:bodyPr>
            <a:normAutofit/>
          </a:bodyPr>
          <a:lstStyle/>
          <a:p>
            <a:r>
              <a:rPr kumimoji="1" lang="en-US" altLang="ja-JP" sz="2000" dirty="0"/>
              <a:t>Bond Risk Premia, Cochrane and </a:t>
            </a:r>
            <a:r>
              <a:rPr kumimoji="1" lang="en-US" altLang="ja-JP" sz="2000" dirty="0" err="1"/>
              <a:t>Piazzesi</a:t>
            </a:r>
            <a:r>
              <a:rPr kumimoji="1" lang="en-US" altLang="ja-JP" sz="2000" dirty="0"/>
              <a:t> (2005)</a:t>
            </a:r>
            <a:r>
              <a:rPr kumimoji="1" lang="ja-JP" altLang="en-US" sz="2000" dirty="0"/>
              <a:t>の続き</a:t>
            </a:r>
            <a:endParaRPr kumimoji="1" lang="en-US" altLang="ja-JP" sz="2000" dirty="0"/>
          </a:p>
          <a:p>
            <a:pPr lvl="1"/>
            <a:r>
              <a:rPr kumimoji="1" lang="en-US" altLang="ja-JP" sz="1800" dirty="0"/>
              <a:t> Bond Risk Premia</a:t>
            </a:r>
            <a:r>
              <a:rPr kumimoji="1" lang="ja-JP" altLang="en-US" sz="1800" dirty="0"/>
              <a:t>は超過債券リターンの予測にあたり、異なる年限のフォワードレートを線形結合したファクター（以下、</a:t>
            </a:r>
            <a:r>
              <a:rPr kumimoji="1" lang="en-US" altLang="ja-JP" sz="1800" dirty="0"/>
              <a:t>CP</a:t>
            </a:r>
            <a:r>
              <a:rPr kumimoji="1" lang="ja-JP" altLang="en-US" sz="1800" dirty="0"/>
              <a:t>ファクター）が有用であることを示唆している</a:t>
            </a:r>
            <a:endParaRPr kumimoji="1" lang="en-US" altLang="ja-JP" sz="1800" dirty="0"/>
          </a:p>
          <a:p>
            <a:pPr lvl="1"/>
            <a:r>
              <a:rPr lang="en-US" altLang="ja-JP" sz="1800" dirty="0"/>
              <a:t>CP</a:t>
            </a:r>
            <a:r>
              <a:rPr lang="ja-JP" altLang="en-US" sz="1800" dirty="0"/>
              <a:t>ファクターは水準・傾き・曲率のファクターとは相関が乏しい</a:t>
            </a:r>
            <a:endParaRPr lang="en-US" altLang="ja-JP" sz="1800" dirty="0"/>
          </a:p>
          <a:p>
            <a:pPr lvl="1"/>
            <a:r>
              <a:rPr kumimoji="1" lang="en-US" altLang="ja-JP" sz="1800" dirty="0"/>
              <a:t>CP</a:t>
            </a:r>
            <a:r>
              <a:rPr kumimoji="1" lang="ja-JP" altLang="en-US" sz="1800" dirty="0"/>
              <a:t>ファクターは経済サイクルと関係が強い</a:t>
            </a:r>
            <a:endParaRPr kumimoji="1" lang="en-US" altLang="ja-JP" sz="1800" dirty="0"/>
          </a:p>
          <a:p>
            <a:r>
              <a:rPr kumimoji="1" lang="en-US" altLang="ja-JP" sz="2000" dirty="0"/>
              <a:t>CP</a:t>
            </a:r>
            <a:r>
              <a:rPr kumimoji="1" lang="ja-JP" altLang="en-US" sz="2000" dirty="0"/>
              <a:t>ファクターを期間構造モデルに組み込んで分析</a:t>
            </a:r>
            <a:endParaRPr kumimoji="1" lang="en-US" altLang="ja-JP" sz="1600" dirty="0"/>
          </a:p>
          <a:p>
            <a:r>
              <a:rPr lang="ja-JP" altLang="en-US" sz="2000" dirty="0"/>
              <a:t>リスク中立ダイナミクス（クロスセクション）は実確率ダイナミクス（時系列）を考えるにあたって重要である</a:t>
            </a:r>
            <a:endParaRPr lang="en-US" altLang="ja-JP" sz="2000" dirty="0"/>
          </a:p>
          <a:p>
            <a:pPr lvl="1"/>
            <a:r>
              <a:rPr kumimoji="1" lang="ja-JP" altLang="en-US" sz="1800" dirty="0"/>
              <a:t>リスク中立ダイナミクスからリスクの市場価格を挟んで実確率ダイナミクスを表現する</a:t>
            </a:r>
            <a:endParaRPr kumimoji="1" lang="en-US" altLang="ja-JP" sz="1800" dirty="0"/>
          </a:p>
          <a:p>
            <a:pPr lvl="1"/>
            <a:r>
              <a:rPr kumimoji="1" lang="ja-JP" altLang="en-US" sz="1800" dirty="0"/>
              <a:t>リスクの市場価格は水準ファクターにのみ関係している</a:t>
            </a:r>
            <a:endParaRPr kumimoji="1" lang="en-US" altLang="ja-JP" sz="1800" dirty="0"/>
          </a:p>
          <a:p>
            <a:pPr lvl="2"/>
            <a:r>
              <a:rPr lang="ja-JP" altLang="en-US" sz="1400" dirty="0"/>
              <a:t>経済的な解釈をするときには、マクロファクターが水準ファクターに影響を与えなければならない</a:t>
            </a:r>
            <a:endParaRPr lang="en-US" altLang="ja-JP" sz="1400" dirty="0"/>
          </a:p>
          <a:p>
            <a:pPr lvl="2"/>
            <a:r>
              <a:rPr kumimoji="1" lang="ja-JP" altLang="en-US" sz="1400" dirty="0"/>
              <a:t>例えば、金融政策ショックは傾きに影響を与えると考えられるため、その場合はリスクの源泉とはならないはず</a:t>
            </a:r>
            <a:endParaRPr kumimoji="1" lang="en-US" altLang="ja-JP" sz="1400" dirty="0"/>
          </a:p>
          <a:p>
            <a:pPr lvl="1"/>
            <a:r>
              <a:rPr kumimoji="1" lang="ja-JP" altLang="en-US" sz="1800" dirty="0"/>
              <a:t>将来の</a:t>
            </a:r>
            <a:r>
              <a:rPr kumimoji="1" lang="en-US" altLang="ja-JP" sz="1800" dirty="0"/>
              <a:t>CP</a:t>
            </a:r>
            <a:r>
              <a:rPr lang="ja-JP" altLang="en-US" sz="1800" dirty="0"/>
              <a:t>ファクターは傾きと曲率ファクターと関係している</a:t>
            </a:r>
            <a:endParaRPr lang="en-US" altLang="ja-JP" sz="1800" dirty="0"/>
          </a:p>
          <a:p>
            <a:pPr lvl="1"/>
            <a:endParaRPr kumimoji="1" lang="en-US" altLang="ja-JP" sz="1800" dirty="0"/>
          </a:p>
        </p:txBody>
      </p:sp>
      <p:sp>
        <p:nvSpPr>
          <p:cNvPr id="4" name="スライド番号プレースホルダー 3">
            <a:extLst>
              <a:ext uri="{FF2B5EF4-FFF2-40B4-BE49-F238E27FC236}">
                <a16:creationId xmlns:a16="http://schemas.microsoft.com/office/drawing/2014/main" id="{054CA0DC-9C77-9F18-E979-A01E93658DC1}"/>
              </a:ext>
            </a:extLst>
          </p:cNvPr>
          <p:cNvSpPr>
            <a:spLocks noGrp="1"/>
          </p:cNvSpPr>
          <p:nvPr>
            <p:ph type="sldNum" sz="quarter" idx="12"/>
          </p:nvPr>
        </p:nvSpPr>
        <p:spPr/>
        <p:txBody>
          <a:bodyPr/>
          <a:lstStyle/>
          <a:p>
            <a:fld id="{DF255EFD-5E69-4328-901A-1F242BF64D79}" type="slidenum">
              <a:rPr kumimoji="1" lang="ja-JP" altLang="en-US" smtClean="0"/>
              <a:t>2</a:t>
            </a:fld>
            <a:endParaRPr kumimoji="1" lang="ja-JP" altLang="en-US"/>
          </a:p>
        </p:txBody>
      </p:sp>
    </p:spTree>
    <p:extLst>
      <p:ext uri="{BB962C8B-B14F-4D97-AF65-F5344CB8AC3E}">
        <p14:creationId xmlns:p14="http://schemas.microsoft.com/office/powerpoint/2010/main" val="3929738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C6F96-6C63-68B6-55C4-3CD951D565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592573D-3DFC-B006-E0CF-2019742CA5B9}"/>
              </a:ext>
            </a:extLst>
          </p:cNvPr>
          <p:cNvSpPr>
            <a:spLocks noGrp="1"/>
          </p:cNvSpPr>
          <p:nvPr>
            <p:ph type="title"/>
          </p:nvPr>
        </p:nvSpPr>
        <p:spPr/>
        <p:txBody>
          <a:bodyPr/>
          <a:lstStyle/>
          <a:p>
            <a:r>
              <a:rPr kumimoji="1" lang="ja-JP" altLang="en-US" dirty="0"/>
              <a:t>パラメータの推定結果</a:t>
            </a:r>
          </a:p>
        </p:txBody>
      </p:sp>
      <p:sp>
        <p:nvSpPr>
          <p:cNvPr id="3" name="コンテンツ プレースホルダー 2">
            <a:extLst>
              <a:ext uri="{FF2B5EF4-FFF2-40B4-BE49-F238E27FC236}">
                <a16:creationId xmlns:a16="http://schemas.microsoft.com/office/drawing/2014/main" id="{6D871B20-F4D6-42F8-F93F-10951EE50EE4}"/>
              </a:ext>
            </a:extLst>
          </p:cNvPr>
          <p:cNvSpPr>
            <a:spLocks noGrp="1"/>
          </p:cNvSpPr>
          <p:nvPr>
            <p:ph idx="1"/>
          </p:nvPr>
        </p:nvSpPr>
        <p:spPr>
          <a:xfrm>
            <a:off x="838200" y="1070978"/>
            <a:ext cx="10515600" cy="1030954"/>
          </a:xfrm>
        </p:spPr>
        <p:txBody>
          <a:bodyPr>
            <a:normAutofit/>
          </a:bodyPr>
          <a:lstStyle/>
          <a:p>
            <a:r>
              <a:rPr lang="ja-JP" altLang="en-US" dirty="0"/>
              <a:t>傾きと曲率ファクターは将来的に期待リターンよりフォワードレートを向上させる</a:t>
            </a:r>
            <a:endParaRPr lang="en-US" altLang="ja-JP" dirty="0"/>
          </a:p>
          <a:p>
            <a:pPr marL="0" indent="0">
              <a:buNone/>
            </a:pPr>
            <a:r>
              <a:rPr lang="ja-JP" altLang="en-US" dirty="0"/>
              <a:t>➡リスクプレミアムが上昇する</a:t>
            </a:r>
            <a:endParaRPr lang="en-US" altLang="ja-JP" dirty="0"/>
          </a:p>
        </p:txBody>
      </p:sp>
      <p:sp>
        <p:nvSpPr>
          <p:cNvPr id="4" name="スライド番号プレースホルダー 3">
            <a:extLst>
              <a:ext uri="{FF2B5EF4-FFF2-40B4-BE49-F238E27FC236}">
                <a16:creationId xmlns:a16="http://schemas.microsoft.com/office/drawing/2014/main" id="{ACB77333-52EC-C53E-4DA6-BB6EC536AE36}"/>
              </a:ext>
            </a:extLst>
          </p:cNvPr>
          <p:cNvSpPr>
            <a:spLocks noGrp="1"/>
          </p:cNvSpPr>
          <p:nvPr>
            <p:ph type="sldNum" sz="quarter" idx="12"/>
          </p:nvPr>
        </p:nvSpPr>
        <p:spPr/>
        <p:txBody>
          <a:bodyPr/>
          <a:lstStyle/>
          <a:p>
            <a:fld id="{DF255EFD-5E69-4328-901A-1F242BF64D79}" type="slidenum">
              <a:rPr kumimoji="1" lang="ja-JP" altLang="en-US" smtClean="0"/>
              <a:t>20</a:t>
            </a:fld>
            <a:endParaRPr kumimoji="1" lang="ja-JP" altLang="en-US"/>
          </a:p>
        </p:txBody>
      </p:sp>
      <p:pic>
        <p:nvPicPr>
          <p:cNvPr id="6" name="図 5">
            <a:extLst>
              <a:ext uri="{FF2B5EF4-FFF2-40B4-BE49-F238E27FC236}">
                <a16:creationId xmlns:a16="http://schemas.microsoft.com/office/drawing/2014/main" id="{10F646CC-CB13-B941-9598-7705D8DB90DD}"/>
              </a:ext>
            </a:extLst>
          </p:cNvPr>
          <p:cNvPicPr>
            <a:picLocks noChangeAspect="1"/>
          </p:cNvPicPr>
          <p:nvPr/>
        </p:nvPicPr>
        <p:blipFill>
          <a:blip r:embed="rId2"/>
          <a:stretch>
            <a:fillRect/>
          </a:stretch>
        </p:blipFill>
        <p:spPr>
          <a:xfrm>
            <a:off x="3476409" y="2237632"/>
            <a:ext cx="5691342" cy="4483843"/>
          </a:xfrm>
          <a:prstGeom prst="rect">
            <a:avLst/>
          </a:prstGeom>
        </p:spPr>
      </p:pic>
    </p:spTree>
    <p:extLst>
      <p:ext uri="{BB962C8B-B14F-4D97-AF65-F5344CB8AC3E}">
        <p14:creationId xmlns:p14="http://schemas.microsoft.com/office/powerpoint/2010/main" val="619730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62CA0-59A9-C722-59D5-DB21FA3FF9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54DA11-876D-6EF1-91C2-1C63E93C5AE0}"/>
              </a:ext>
            </a:extLst>
          </p:cNvPr>
          <p:cNvSpPr>
            <a:spLocks noGrp="1"/>
          </p:cNvSpPr>
          <p:nvPr>
            <p:ph type="title"/>
          </p:nvPr>
        </p:nvSpPr>
        <p:spPr/>
        <p:txBody>
          <a:bodyPr/>
          <a:lstStyle/>
          <a:p>
            <a:r>
              <a:rPr kumimoji="1" lang="ja-JP" altLang="en-US" dirty="0"/>
              <a:t>パラメータの推定結果</a:t>
            </a:r>
          </a:p>
        </p:txBody>
      </p:sp>
      <p:sp>
        <p:nvSpPr>
          <p:cNvPr id="3" name="コンテンツ プレースホルダー 2">
            <a:extLst>
              <a:ext uri="{FF2B5EF4-FFF2-40B4-BE49-F238E27FC236}">
                <a16:creationId xmlns:a16="http://schemas.microsoft.com/office/drawing/2014/main" id="{B8EA4F14-8FBE-AE09-E0D4-651FB17EE813}"/>
              </a:ext>
            </a:extLst>
          </p:cNvPr>
          <p:cNvSpPr>
            <a:spLocks noGrp="1"/>
          </p:cNvSpPr>
          <p:nvPr>
            <p:ph idx="1"/>
          </p:nvPr>
        </p:nvSpPr>
        <p:spPr>
          <a:xfrm>
            <a:off x="838200" y="1070977"/>
            <a:ext cx="10515600" cy="1537285"/>
          </a:xfrm>
        </p:spPr>
        <p:txBody>
          <a:bodyPr>
            <a:normAutofit fontScale="92500" lnSpcReduction="10000"/>
          </a:bodyPr>
          <a:lstStyle/>
          <a:p>
            <a:r>
              <a:rPr lang="ja-JP" altLang="en-US" dirty="0"/>
              <a:t>期待リターンは現在の利回りをトラックしているが、そのスピードは速い（</a:t>
            </a:r>
            <a:r>
              <a:rPr lang="en-US" altLang="ja-JP" dirty="0"/>
              <a:t>CP</a:t>
            </a:r>
            <a:r>
              <a:rPr lang="ja-JP" altLang="en-US" dirty="0"/>
              <a:t>ファクターの動きと関係がある）</a:t>
            </a:r>
            <a:endParaRPr lang="en-US" altLang="ja-JP" dirty="0"/>
          </a:p>
          <a:p>
            <a:r>
              <a:rPr lang="ja-JP" altLang="en-US" dirty="0"/>
              <a:t>フォワードプレミアム（リスクプレミアム）の分解</a:t>
            </a:r>
            <a:endParaRPr lang="en-US" altLang="ja-JP" dirty="0"/>
          </a:p>
          <a:p>
            <a:pPr lvl="1"/>
            <a:r>
              <a:rPr lang="ja-JP" altLang="en-US" dirty="0"/>
              <a:t>プレミアムが大きい時には各期間のプレミアムの占める割合は小さい</a:t>
            </a:r>
            <a:endParaRPr lang="en-US" altLang="ja-JP" dirty="0"/>
          </a:p>
          <a:p>
            <a:pPr lvl="1"/>
            <a:r>
              <a:rPr lang="ja-JP" altLang="en-US" dirty="0"/>
              <a:t>大きなプレミアムには大きな傾きが必要</a:t>
            </a:r>
            <a:endParaRPr lang="en-US" altLang="ja-JP" dirty="0"/>
          </a:p>
        </p:txBody>
      </p:sp>
      <p:sp>
        <p:nvSpPr>
          <p:cNvPr id="4" name="スライド番号プレースホルダー 3">
            <a:extLst>
              <a:ext uri="{FF2B5EF4-FFF2-40B4-BE49-F238E27FC236}">
                <a16:creationId xmlns:a16="http://schemas.microsoft.com/office/drawing/2014/main" id="{BCDC4D1A-B794-82CD-C1B9-B3BE2BD0CFF2}"/>
              </a:ext>
            </a:extLst>
          </p:cNvPr>
          <p:cNvSpPr>
            <a:spLocks noGrp="1"/>
          </p:cNvSpPr>
          <p:nvPr>
            <p:ph type="sldNum" sz="quarter" idx="12"/>
          </p:nvPr>
        </p:nvSpPr>
        <p:spPr/>
        <p:txBody>
          <a:bodyPr/>
          <a:lstStyle/>
          <a:p>
            <a:fld id="{DF255EFD-5E69-4328-901A-1F242BF64D79}" type="slidenum">
              <a:rPr kumimoji="1" lang="ja-JP" altLang="en-US" smtClean="0"/>
              <a:t>21</a:t>
            </a:fld>
            <a:endParaRPr kumimoji="1" lang="ja-JP" altLang="en-US"/>
          </a:p>
        </p:txBody>
      </p:sp>
      <p:pic>
        <p:nvPicPr>
          <p:cNvPr id="7" name="図 6">
            <a:extLst>
              <a:ext uri="{FF2B5EF4-FFF2-40B4-BE49-F238E27FC236}">
                <a16:creationId xmlns:a16="http://schemas.microsoft.com/office/drawing/2014/main" id="{22A94282-2D3C-33FF-3F88-D4E4119E1D1D}"/>
              </a:ext>
            </a:extLst>
          </p:cNvPr>
          <p:cNvPicPr>
            <a:picLocks noChangeAspect="1"/>
          </p:cNvPicPr>
          <p:nvPr/>
        </p:nvPicPr>
        <p:blipFill>
          <a:blip r:embed="rId2"/>
          <a:stretch>
            <a:fillRect/>
          </a:stretch>
        </p:blipFill>
        <p:spPr>
          <a:xfrm>
            <a:off x="1142272" y="3172897"/>
            <a:ext cx="4629136" cy="3548578"/>
          </a:xfrm>
          <a:prstGeom prst="rect">
            <a:avLst/>
          </a:prstGeom>
        </p:spPr>
      </p:pic>
      <p:pic>
        <p:nvPicPr>
          <p:cNvPr id="11" name="図 10">
            <a:extLst>
              <a:ext uri="{FF2B5EF4-FFF2-40B4-BE49-F238E27FC236}">
                <a16:creationId xmlns:a16="http://schemas.microsoft.com/office/drawing/2014/main" id="{963DF3A1-94B4-6A4A-63EB-30EC75E9D1DE}"/>
              </a:ext>
            </a:extLst>
          </p:cNvPr>
          <p:cNvPicPr>
            <a:picLocks noChangeAspect="1"/>
          </p:cNvPicPr>
          <p:nvPr/>
        </p:nvPicPr>
        <p:blipFill>
          <a:blip r:embed="rId3"/>
          <a:stretch>
            <a:fillRect/>
          </a:stretch>
        </p:blipFill>
        <p:spPr>
          <a:xfrm>
            <a:off x="2676047" y="2698249"/>
            <a:ext cx="6839905" cy="485843"/>
          </a:xfrm>
          <a:prstGeom prst="rect">
            <a:avLst/>
          </a:prstGeom>
        </p:spPr>
      </p:pic>
      <p:pic>
        <p:nvPicPr>
          <p:cNvPr id="13" name="図 12">
            <a:extLst>
              <a:ext uri="{FF2B5EF4-FFF2-40B4-BE49-F238E27FC236}">
                <a16:creationId xmlns:a16="http://schemas.microsoft.com/office/drawing/2014/main" id="{DB30C188-5A0C-BFC8-0128-93719471D2C5}"/>
              </a:ext>
            </a:extLst>
          </p:cNvPr>
          <p:cNvPicPr>
            <a:picLocks noChangeAspect="1"/>
          </p:cNvPicPr>
          <p:nvPr/>
        </p:nvPicPr>
        <p:blipFill>
          <a:blip r:embed="rId4"/>
          <a:stretch>
            <a:fillRect/>
          </a:stretch>
        </p:blipFill>
        <p:spPr>
          <a:xfrm>
            <a:off x="6310882" y="3274079"/>
            <a:ext cx="4216332" cy="3537383"/>
          </a:xfrm>
          <a:prstGeom prst="rect">
            <a:avLst/>
          </a:prstGeom>
        </p:spPr>
      </p:pic>
    </p:spTree>
    <p:extLst>
      <p:ext uri="{BB962C8B-B14F-4D97-AF65-F5344CB8AC3E}">
        <p14:creationId xmlns:p14="http://schemas.microsoft.com/office/powerpoint/2010/main" val="3645184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E8F3A-A398-4CB6-FFAB-52A76AFF4A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1C058F-DDAE-D147-10FE-A8A304B209AE}"/>
              </a:ext>
            </a:extLst>
          </p:cNvPr>
          <p:cNvSpPr>
            <a:spLocks noGrp="1"/>
          </p:cNvSpPr>
          <p:nvPr>
            <p:ph type="title"/>
          </p:nvPr>
        </p:nvSpPr>
        <p:spPr/>
        <p:txBody>
          <a:bodyPr/>
          <a:lstStyle/>
          <a:p>
            <a:r>
              <a:rPr kumimoji="1" lang="ja-JP" altLang="en-US" dirty="0"/>
              <a:t>ここでひと段落</a:t>
            </a:r>
          </a:p>
        </p:txBody>
      </p:sp>
      <p:sp>
        <p:nvSpPr>
          <p:cNvPr id="4" name="スライド番号プレースホルダー 3">
            <a:extLst>
              <a:ext uri="{FF2B5EF4-FFF2-40B4-BE49-F238E27FC236}">
                <a16:creationId xmlns:a16="http://schemas.microsoft.com/office/drawing/2014/main" id="{A7E28C5C-A279-F95A-6269-B6650D880346}"/>
              </a:ext>
            </a:extLst>
          </p:cNvPr>
          <p:cNvSpPr>
            <a:spLocks noGrp="1"/>
          </p:cNvSpPr>
          <p:nvPr>
            <p:ph type="sldNum" sz="quarter" idx="12"/>
          </p:nvPr>
        </p:nvSpPr>
        <p:spPr/>
        <p:txBody>
          <a:bodyPr/>
          <a:lstStyle/>
          <a:p>
            <a:fld id="{DF255EFD-5E69-4328-901A-1F242BF64D79}" type="slidenum">
              <a:rPr kumimoji="1" lang="ja-JP" altLang="en-US" smtClean="0"/>
              <a:t>22</a:t>
            </a:fld>
            <a:endParaRPr kumimoji="1" lang="ja-JP" altLang="en-US"/>
          </a:p>
        </p:txBody>
      </p:sp>
    </p:spTree>
    <p:extLst>
      <p:ext uri="{BB962C8B-B14F-4D97-AF65-F5344CB8AC3E}">
        <p14:creationId xmlns:p14="http://schemas.microsoft.com/office/powerpoint/2010/main" val="70113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AD6E4-E0B5-8C5A-1FFA-F5782EB62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12B64F-02D7-9515-6F47-3F80CA7DD7C0}"/>
              </a:ext>
            </a:extLst>
          </p:cNvPr>
          <p:cNvSpPr>
            <a:spLocks noGrp="1"/>
          </p:cNvSpPr>
          <p:nvPr>
            <p:ph type="title"/>
          </p:nvPr>
        </p:nvSpPr>
        <p:spPr/>
        <p:txBody>
          <a:bodyPr/>
          <a:lstStyle/>
          <a:p>
            <a:r>
              <a:rPr lang="ja-JP" altLang="en-US" dirty="0"/>
              <a:t>イールドカーブの分解について（難問について）</a:t>
            </a:r>
            <a:endParaRPr kumimoji="1" lang="ja-JP" altLang="en-US" dirty="0"/>
          </a:p>
        </p:txBody>
      </p:sp>
      <p:sp>
        <p:nvSpPr>
          <p:cNvPr id="3" name="コンテンツ プレースホルダー 2">
            <a:extLst>
              <a:ext uri="{FF2B5EF4-FFF2-40B4-BE49-F238E27FC236}">
                <a16:creationId xmlns:a16="http://schemas.microsoft.com/office/drawing/2014/main" id="{842B5D70-FD90-8E29-2493-F098478EED28}"/>
              </a:ext>
            </a:extLst>
          </p:cNvPr>
          <p:cNvSpPr>
            <a:spLocks noGrp="1"/>
          </p:cNvSpPr>
          <p:nvPr>
            <p:ph idx="1"/>
          </p:nvPr>
        </p:nvSpPr>
        <p:spPr>
          <a:xfrm>
            <a:off x="838200" y="1070976"/>
            <a:ext cx="10515600" cy="5285374"/>
          </a:xfrm>
        </p:spPr>
        <p:txBody>
          <a:bodyPr>
            <a:normAutofit fontScale="92500" lnSpcReduction="20000"/>
          </a:bodyPr>
          <a:lstStyle/>
          <a:p>
            <a:r>
              <a:rPr lang="ja-JP" altLang="en-US" dirty="0"/>
              <a:t>最も有名なのは、</a:t>
            </a:r>
            <a:r>
              <a:rPr lang="en-US" altLang="ja-JP" dirty="0"/>
              <a:t>2005</a:t>
            </a:r>
            <a:r>
              <a:rPr lang="ja-JP" altLang="en-US" dirty="0"/>
              <a:t>年</a:t>
            </a:r>
            <a:r>
              <a:rPr lang="en-US" altLang="ja-JP" dirty="0"/>
              <a:t>2</a:t>
            </a:r>
            <a:r>
              <a:rPr lang="ja-JP" altLang="en-US" dirty="0"/>
              <a:t>月の証言</a:t>
            </a:r>
            <a:r>
              <a:rPr lang="en-US" altLang="ja-JP" dirty="0"/>
              <a:t>2</a:t>
            </a:r>
            <a:r>
              <a:rPr lang="ja-JP" altLang="en-US" dirty="0"/>
              <a:t>において、アラン・グリーンスパン米連邦準備制度理事会（</a:t>
            </a:r>
            <a:r>
              <a:rPr lang="en-US" altLang="ja-JP" dirty="0"/>
              <a:t>FRB</a:t>
            </a:r>
            <a:r>
              <a:rPr lang="ja-JP" altLang="en-US" dirty="0"/>
              <a:t>）議長が、</a:t>
            </a:r>
            <a:r>
              <a:rPr lang="ja-JP" altLang="en-US" b="1" dirty="0"/>
              <a:t>短期金利が上昇する一方で長期金利が低下していることを「難問」</a:t>
            </a:r>
            <a:r>
              <a:rPr lang="ja-JP" altLang="en-US" dirty="0"/>
              <a:t>と呼んだことである。</a:t>
            </a:r>
            <a:endParaRPr lang="en-US" altLang="ja-JP" dirty="0"/>
          </a:p>
          <a:p>
            <a:pPr lvl="1"/>
            <a:r>
              <a:rPr lang="ja-JP" altLang="en-US" dirty="0"/>
              <a:t>グリーンスパン議長は</a:t>
            </a:r>
            <a:r>
              <a:rPr lang="en-US" altLang="ja-JP" dirty="0"/>
              <a:t>2005</a:t>
            </a:r>
            <a:r>
              <a:rPr lang="ja-JP" altLang="en-US" dirty="0"/>
              <a:t>年</a:t>
            </a:r>
            <a:r>
              <a:rPr lang="en-US" altLang="ja-JP" dirty="0"/>
              <a:t>6</a:t>
            </a:r>
            <a:r>
              <a:rPr lang="ja-JP" altLang="en-US" dirty="0"/>
              <a:t>月</a:t>
            </a:r>
            <a:r>
              <a:rPr lang="en-US" altLang="ja-JP" dirty="0"/>
              <a:t>6</a:t>
            </a:r>
            <a:r>
              <a:rPr lang="ja-JP" altLang="en-US" dirty="0"/>
              <a:t>日の講演</a:t>
            </a:r>
            <a:r>
              <a:rPr lang="en-US" altLang="ja-JP" dirty="0"/>
              <a:t>3</a:t>
            </a:r>
            <a:r>
              <a:rPr lang="ja-JP" altLang="en-US" dirty="0"/>
              <a:t>において、「</a:t>
            </a:r>
            <a:r>
              <a:rPr lang="ja-JP" altLang="en-US" b="1" dirty="0"/>
              <a:t>フェデラル・ファンド・レートが</a:t>
            </a:r>
            <a:r>
              <a:rPr lang="en-US" altLang="ja-JP" b="1" dirty="0"/>
              <a:t>200</a:t>
            </a:r>
            <a:r>
              <a:rPr lang="ja-JP" altLang="en-US" b="1" dirty="0"/>
              <a:t>ベーシスポイント上昇したにもかかわらず、米国債長期金利が過去</a:t>
            </a:r>
            <a:r>
              <a:rPr lang="en-US" altLang="ja-JP" b="1" dirty="0"/>
              <a:t>1</a:t>
            </a:r>
            <a:r>
              <a:rPr lang="ja-JP" altLang="en-US" b="1" dirty="0"/>
              <a:t>年間に顕著に低下したことは、明らかに最近の前例にないことである</a:t>
            </a:r>
            <a:r>
              <a:rPr lang="ja-JP" altLang="en-US" dirty="0"/>
              <a:t>」との見解を示した。</a:t>
            </a:r>
            <a:endParaRPr lang="en-US" altLang="ja-JP" dirty="0"/>
          </a:p>
          <a:p>
            <a:r>
              <a:rPr lang="en-US" altLang="ja-JP" dirty="0"/>
              <a:t>2005</a:t>
            </a:r>
            <a:r>
              <a:rPr lang="ja-JP" altLang="en-US" dirty="0"/>
              <a:t>年</a:t>
            </a:r>
            <a:r>
              <a:rPr lang="en-US" altLang="ja-JP" dirty="0"/>
              <a:t>7</a:t>
            </a:r>
            <a:r>
              <a:rPr lang="ja-JP" altLang="en-US" dirty="0"/>
              <a:t>月のドナルド・コーン総裁の講演でも、この文脈で期待値とリスクプレミアムを分離することの重要性が明らかにされている： 現在の金利環境ほど、リスク・プレミアムを適切に考慮する必要性を示しているものはない： </a:t>
            </a:r>
            <a:r>
              <a:rPr lang="ja-JP" altLang="en-US" b="1" dirty="0"/>
              <a:t>長期金利が低いのは、投資家が将来的に短期金利が低くなると予想しているからなのか</a:t>
            </a:r>
            <a:r>
              <a:rPr lang="en-US" altLang="ja-JP" b="1" dirty="0"/>
              <a:t>......</a:t>
            </a:r>
            <a:r>
              <a:rPr lang="ja-JP" altLang="en-US" b="1" dirty="0"/>
              <a:t>そして、低い長期金利は、おそらくインフレ期待やマクロ経済のボラティリティの低さによって誘導された狭い期間プレミアムを反映しているのか</a:t>
            </a:r>
            <a:r>
              <a:rPr lang="en-US" altLang="ja-JP" b="1" dirty="0"/>
              <a:t>......</a:t>
            </a:r>
            <a:r>
              <a:rPr lang="ja-JP" altLang="en-US" dirty="0"/>
              <a:t>。</a:t>
            </a:r>
            <a:endParaRPr lang="en-US" altLang="ja-JP" dirty="0"/>
          </a:p>
          <a:p>
            <a:r>
              <a:rPr lang="en-US" altLang="ja-JP" dirty="0"/>
              <a:t>2006</a:t>
            </a:r>
            <a:r>
              <a:rPr lang="ja-JP" altLang="en-US" dirty="0"/>
              <a:t>年</a:t>
            </a:r>
            <a:r>
              <a:rPr lang="en-US" altLang="ja-JP" dirty="0"/>
              <a:t>3</a:t>
            </a:r>
            <a:r>
              <a:rPr lang="ja-JP" altLang="en-US" dirty="0"/>
              <a:t>月</a:t>
            </a:r>
            <a:r>
              <a:rPr lang="en-US" altLang="ja-JP" dirty="0"/>
              <a:t>20</a:t>
            </a:r>
            <a:r>
              <a:rPr lang="ja-JP" altLang="en-US" dirty="0"/>
              <a:t>日、バーナンキ議長は広く報道された講演で、</a:t>
            </a:r>
            <a:r>
              <a:rPr lang="ja-JP" altLang="en-US" b="1" dirty="0"/>
              <a:t>イールドカーブを「期待」と「リスク・プレミアム」の構成要素に分け、さまざまなエージェントによる「需要」の話がリスク・プレミアムと同じものであることを明らかにした。</a:t>
            </a:r>
            <a:r>
              <a:rPr lang="ja-JP" altLang="en-US" dirty="0"/>
              <a:t>最も一般的なモデルのいくつかによれば、</a:t>
            </a:r>
            <a:r>
              <a:rPr lang="ja-JP" altLang="en-US" b="1" dirty="0"/>
              <a:t>ここ数四半期における遠い将来の金利の下落のかなりの部分は、ターム・プレミアムの下落に起因している</a:t>
            </a:r>
            <a:r>
              <a:rPr lang="en-US" altLang="ja-JP" dirty="0"/>
              <a:t>......</a:t>
            </a:r>
            <a:r>
              <a:rPr lang="ja-JP" altLang="en-US" dirty="0"/>
              <a:t>昨年</a:t>
            </a:r>
            <a:r>
              <a:rPr lang="en-US" altLang="ja-JP" dirty="0"/>
              <a:t>2004</a:t>
            </a:r>
            <a:r>
              <a:rPr lang="ja-JP" altLang="en-US" dirty="0"/>
              <a:t>年</a:t>
            </a:r>
            <a:r>
              <a:rPr lang="en-US" altLang="ja-JP" dirty="0"/>
              <a:t>6</a:t>
            </a:r>
            <a:r>
              <a:rPr lang="ja-JP" altLang="en-US" dirty="0"/>
              <a:t>月以降のプレミアムの下落は、主に実質金利リスクを負担することに対する報酬の下落に関連しているようだ。</a:t>
            </a:r>
            <a:endParaRPr lang="en-US" altLang="ja-JP" dirty="0"/>
          </a:p>
          <a:p>
            <a:r>
              <a:rPr lang="ja-JP" altLang="en-US" dirty="0"/>
              <a:t>バーナンキ議長はまた、この問題が重要だと考える理由をこう説明している。</a:t>
            </a:r>
            <a:r>
              <a:rPr lang="ja-JP" altLang="en-US" b="1" dirty="0"/>
              <a:t>長期利回りの歴史的に異常な振る舞いは、金融政策の運営に何を意味するのか？</a:t>
            </a:r>
            <a:r>
              <a:rPr lang="ja-JP" altLang="en-US" dirty="0"/>
              <a:t>その答えは、長期利回りの歴史的に異常な振る舞いが、金融政策の運営に何を意味するのか？</a:t>
            </a:r>
            <a:r>
              <a:rPr lang="ja-JP" altLang="en-US" b="1" dirty="0"/>
              <a:t>フォワード金利の低下がタームプレミアムの低下に起因しているのであれば、その効果は金融を刺激するものであり、他の条件がすべて同じであれば、金融政策をより抑制することを主張</a:t>
            </a:r>
            <a:r>
              <a:rPr lang="ja-JP" altLang="en-US" dirty="0"/>
              <a:t>するものである。</a:t>
            </a:r>
            <a:endParaRPr lang="en-US" altLang="ja-JP" dirty="0"/>
          </a:p>
        </p:txBody>
      </p:sp>
      <p:sp>
        <p:nvSpPr>
          <p:cNvPr id="4" name="スライド番号プレースホルダー 3">
            <a:extLst>
              <a:ext uri="{FF2B5EF4-FFF2-40B4-BE49-F238E27FC236}">
                <a16:creationId xmlns:a16="http://schemas.microsoft.com/office/drawing/2014/main" id="{8DB38480-7ABB-7C27-2971-254F0108D6BF}"/>
              </a:ext>
            </a:extLst>
          </p:cNvPr>
          <p:cNvSpPr>
            <a:spLocks noGrp="1"/>
          </p:cNvSpPr>
          <p:nvPr>
            <p:ph type="sldNum" sz="quarter" idx="12"/>
          </p:nvPr>
        </p:nvSpPr>
        <p:spPr/>
        <p:txBody>
          <a:bodyPr/>
          <a:lstStyle/>
          <a:p>
            <a:fld id="{DF255EFD-5E69-4328-901A-1F242BF64D79}" type="slidenum">
              <a:rPr kumimoji="1" lang="ja-JP" altLang="en-US" smtClean="0"/>
              <a:t>23</a:t>
            </a:fld>
            <a:endParaRPr kumimoji="1" lang="ja-JP" altLang="en-US"/>
          </a:p>
        </p:txBody>
      </p:sp>
    </p:spTree>
    <p:extLst>
      <p:ext uri="{BB962C8B-B14F-4D97-AF65-F5344CB8AC3E}">
        <p14:creationId xmlns:p14="http://schemas.microsoft.com/office/powerpoint/2010/main" val="3588176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DBD5-7B23-362B-74A6-2000F9AF7C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A2D10A-8786-8BE6-F1F5-7BF5B6C0D560}"/>
              </a:ext>
            </a:extLst>
          </p:cNvPr>
          <p:cNvSpPr>
            <a:spLocks noGrp="1"/>
          </p:cNvSpPr>
          <p:nvPr>
            <p:ph type="title"/>
          </p:nvPr>
        </p:nvSpPr>
        <p:spPr/>
        <p:txBody>
          <a:bodyPr/>
          <a:lstStyle/>
          <a:p>
            <a:r>
              <a:rPr lang="ja-JP" altLang="en-US" dirty="0"/>
              <a:t>イールドカーブの分解について</a:t>
            </a:r>
            <a:endParaRPr kumimoji="1" lang="ja-JP" altLang="en-US" dirty="0"/>
          </a:p>
        </p:txBody>
      </p:sp>
      <p:sp>
        <p:nvSpPr>
          <p:cNvPr id="3" name="コンテンツ プレースホルダー 2">
            <a:extLst>
              <a:ext uri="{FF2B5EF4-FFF2-40B4-BE49-F238E27FC236}">
                <a16:creationId xmlns:a16="http://schemas.microsoft.com/office/drawing/2014/main" id="{ED8266CD-C378-FDAC-A2AB-38D9685F16D3}"/>
              </a:ext>
            </a:extLst>
          </p:cNvPr>
          <p:cNvSpPr>
            <a:spLocks noGrp="1"/>
          </p:cNvSpPr>
          <p:nvPr>
            <p:ph idx="1"/>
          </p:nvPr>
        </p:nvSpPr>
        <p:spPr>
          <a:xfrm>
            <a:off x="838200" y="1070976"/>
            <a:ext cx="10515600" cy="2441368"/>
          </a:xfrm>
        </p:spPr>
        <p:txBody>
          <a:bodyPr>
            <a:normAutofit fontScale="92500" lnSpcReduction="10000"/>
          </a:bodyPr>
          <a:lstStyle/>
          <a:p>
            <a:r>
              <a:rPr lang="ja-JP" altLang="en-US" dirty="0"/>
              <a:t>過去</a:t>
            </a:r>
            <a:r>
              <a:rPr lang="en-US" altLang="ja-JP" dirty="0"/>
              <a:t>2</a:t>
            </a:r>
            <a:r>
              <a:rPr lang="ja-JP" altLang="en-US" dirty="0"/>
              <a:t>回の景気後退期におけるフォワード・レートの動きを対比したもの</a:t>
            </a:r>
            <a:endParaRPr lang="en-US" altLang="ja-JP" dirty="0"/>
          </a:p>
          <a:p>
            <a:r>
              <a:rPr lang="en-US" altLang="ja-JP" dirty="0"/>
              <a:t>FRB</a:t>
            </a:r>
            <a:r>
              <a:rPr lang="ja-JP" altLang="en-US" dirty="0"/>
              <a:t>が引き締めを強めればロング・フォワードは下落するはずである。今政策が引き締められるということは、後にインフレ率が低下することを意味し、したがって</a:t>
            </a:r>
            <a:r>
              <a:rPr lang="en-US" altLang="ja-JP" dirty="0"/>
              <a:t>10</a:t>
            </a:r>
            <a:r>
              <a:rPr lang="ja-JP" altLang="en-US" dirty="0"/>
              <a:t>年後の名目金利は低下する。</a:t>
            </a:r>
            <a:r>
              <a:rPr lang="en-US" altLang="ja-JP" dirty="0"/>
              <a:t>1994</a:t>
            </a:r>
            <a:r>
              <a:rPr lang="ja-JP" altLang="en-US" dirty="0"/>
              <a:t>年には、フェデラル・ファンド金利の上昇に伴ってロング・フォワードがほぼ</a:t>
            </a:r>
            <a:r>
              <a:rPr lang="en-US" altLang="ja-JP" dirty="0"/>
              <a:t>1</a:t>
            </a:r>
            <a:r>
              <a:rPr lang="ja-JP" altLang="en-US" dirty="0"/>
              <a:t>対</a:t>
            </a:r>
            <a:r>
              <a:rPr lang="en-US" altLang="ja-JP" dirty="0"/>
              <a:t>1</a:t>
            </a:r>
            <a:r>
              <a:rPr lang="ja-JP" altLang="en-US" dirty="0"/>
              <a:t>で逆に上昇したため、まさにこの理由から難問とみなされた。</a:t>
            </a:r>
            <a:endParaRPr lang="en-US" altLang="ja-JP" dirty="0"/>
          </a:p>
          <a:p>
            <a:r>
              <a:rPr lang="ja-JP" altLang="en-US" dirty="0"/>
              <a:t>タームプレミアムはマイナスになるべきである。インフレが安定し、金利の変動が実質金利の変動から生じるような世界では、長期債は長期投資家にとってより安全な投資対象である。もし私たち</a:t>
            </a:r>
            <a:r>
              <a:rPr lang="en-US" altLang="ja-JP" dirty="0"/>
              <a:t>FRB</a:t>
            </a:r>
            <a:r>
              <a:rPr lang="ja-JP" altLang="en-US" dirty="0"/>
              <a:t>議長が図</a:t>
            </a:r>
            <a:r>
              <a:rPr lang="en-US" altLang="ja-JP" dirty="0"/>
              <a:t>16</a:t>
            </a:r>
            <a:r>
              <a:rPr lang="ja-JP" altLang="en-US" dirty="0"/>
              <a:t>のプロットを手に議会で証言していたら、「市場はインフレは克服されたと考えている。</a:t>
            </a:r>
            <a:endParaRPr lang="en-US" altLang="ja-JP" dirty="0"/>
          </a:p>
        </p:txBody>
      </p:sp>
      <p:sp>
        <p:nvSpPr>
          <p:cNvPr id="4" name="スライド番号プレースホルダー 3">
            <a:extLst>
              <a:ext uri="{FF2B5EF4-FFF2-40B4-BE49-F238E27FC236}">
                <a16:creationId xmlns:a16="http://schemas.microsoft.com/office/drawing/2014/main" id="{C3C6FDDF-FB74-1D03-32CB-93AA8CA7BFE3}"/>
              </a:ext>
            </a:extLst>
          </p:cNvPr>
          <p:cNvSpPr>
            <a:spLocks noGrp="1"/>
          </p:cNvSpPr>
          <p:nvPr>
            <p:ph type="sldNum" sz="quarter" idx="12"/>
          </p:nvPr>
        </p:nvSpPr>
        <p:spPr/>
        <p:txBody>
          <a:bodyPr/>
          <a:lstStyle/>
          <a:p>
            <a:fld id="{DF255EFD-5E69-4328-901A-1F242BF64D79}" type="slidenum">
              <a:rPr kumimoji="1" lang="ja-JP" altLang="en-US" smtClean="0"/>
              <a:t>24</a:t>
            </a:fld>
            <a:endParaRPr kumimoji="1" lang="ja-JP" altLang="en-US"/>
          </a:p>
        </p:txBody>
      </p:sp>
      <p:pic>
        <p:nvPicPr>
          <p:cNvPr id="6" name="図 5">
            <a:extLst>
              <a:ext uri="{FF2B5EF4-FFF2-40B4-BE49-F238E27FC236}">
                <a16:creationId xmlns:a16="http://schemas.microsoft.com/office/drawing/2014/main" id="{08AA3B57-57D9-CA22-9411-27262286CF78}"/>
              </a:ext>
            </a:extLst>
          </p:cNvPr>
          <p:cNvPicPr>
            <a:picLocks noChangeAspect="1"/>
          </p:cNvPicPr>
          <p:nvPr/>
        </p:nvPicPr>
        <p:blipFill>
          <a:blip r:embed="rId2"/>
          <a:stretch>
            <a:fillRect/>
          </a:stretch>
        </p:blipFill>
        <p:spPr>
          <a:xfrm>
            <a:off x="838200" y="3806134"/>
            <a:ext cx="5181388" cy="1882063"/>
          </a:xfrm>
          <a:prstGeom prst="rect">
            <a:avLst/>
          </a:prstGeom>
        </p:spPr>
      </p:pic>
      <p:pic>
        <p:nvPicPr>
          <p:cNvPr id="8" name="図 7">
            <a:extLst>
              <a:ext uri="{FF2B5EF4-FFF2-40B4-BE49-F238E27FC236}">
                <a16:creationId xmlns:a16="http://schemas.microsoft.com/office/drawing/2014/main" id="{C02AAF67-5B46-093C-C866-4FDA9F1C976C}"/>
              </a:ext>
            </a:extLst>
          </p:cNvPr>
          <p:cNvPicPr>
            <a:picLocks noChangeAspect="1"/>
          </p:cNvPicPr>
          <p:nvPr/>
        </p:nvPicPr>
        <p:blipFill>
          <a:blip r:embed="rId3"/>
          <a:stretch>
            <a:fillRect/>
          </a:stretch>
        </p:blipFill>
        <p:spPr>
          <a:xfrm>
            <a:off x="6275022" y="3806134"/>
            <a:ext cx="5553748" cy="2621551"/>
          </a:xfrm>
          <a:prstGeom prst="rect">
            <a:avLst/>
          </a:prstGeom>
        </p:spPr>
      </p:pic>
    </p:spTree>
    <p:extLst>
      <p:ext uri="{BB962C8B-B14F-4D97-AF65-F5344CB8AC3E}">
        <p14:creationId xmlns:p14="http://schemas.microsoft.com/office/powerpoint/2010/main" val="1032036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90272-5115-A1F7-B989-0F8007A265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9C3EF6-D517-9C00-ADC8-EAA48C1ACDCF}"/>
              </a:ext>
            </a:extLst>
          </p:cNvPr>
          <p:cNvSpPr>
            <a:spLocks noGrp="1"/>
          </p:cNvSpPr>
          <p:nvPr>
            <p:ph type="title"/>
          </p:nvPr>
        </p:nvSpPr>
        <p:spPr/>
        <p:txBody>
          <a:bodyPr/>
          <a:lstStyle/>
          <a:p>
            <a:r>
              <a:rPr kumimoji="1" lang="ja-JP" altLang="en-US" dirty="0"/>
              <a:t>ここでひと段落</a:t>
            </a:r>
          </a:p>
        </p:txBody>
      </p:sp>
      <p:sp>
        <p:nvSpPr>
          <p:cNvPr id="4" name="スライド番号プレースホルダー 3">
            <a:extLst>
              <a:ext uri="{FF2B5EF4-FFF2-40B4-BE49-F238E27FC236}">
                <a16:creationId xmlns:a16="http://schemas.microsoft.com/office/drawing/2014/main" id="{BBEFD141-5621-D704-D424-36E81C5534D7}"/>
              </a:ext>
            </a:extLst>
          </p:cNvPr>
          <p:cNvSpPr>
            <a:spLocks noGrp="1"/>
          </p:cNvSpPr>
          <p:nvPr>
            <p:ph type="sldNum" sz="quarter" idx="12"/>
          </p:nvPr>
        </p:nvSpPr>
        <p:spPr/>
        <p:txBody>
          <a:bodyPr/>
          <a:lstStyle/>
          <a:p>
            <a:fld id="{DF255EFD-5E69-4328-901A-1F242BF64D79}" type="slidenum">
              <a:rPr kumimoji="1" lang="ja-JP" altLang="en-US" smtClean="0"/>
              <a:t>25</a:t>
            </a:fld>
            <a:endParaRPr kumimoji="1" lang="ja-JP" altLang="en-US"/>
          </a:p>
        </p:txBody>
      </p:sp>
    </p:spTree>
    <p:extLst>
      <p:ext uri="{BB962C8B-B14F-4D97-AF65-F5344CB8AC3E}">
        <p14:creationId xmlns:p14="http://schemas.microsoft.com/office/powerpoint/2010/main" val="822514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561B2-6C50-B642-9E0C-5FCF887F7B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65D9AB-ADDC-5BCF-FAE9-6683980FF9D8}"/>
              </a:ext>
            </a:extLst>
          </p:cNvPr>
          <p:cNvSpPr>
            <a:spLocks noGrp="1"/>
          </p:cNvSpPr>
          <p:nvPr>
            <p:ph type="title"/>
          </p:nvPr>
        </p:nvSpPr>
        <p:spPr/>
        <p:txBody>
          <a:bodyPr/>
          <a:lstStyle/>
          <a:p>
            <a:r>
              <a:rPr lang="ja-JP" altLang="en-US" dirty="0"/>
              <a:t>イールドカーブの分解について</a:t>
            </a:r>
            <a:endParaRPr kumimoji="1" lang="ja-JP" altLang="en-US" dirty="0"/>
          </a:p>
        </p:txBody>
      </p:sp>
      <p:sp>
        <p:nvSpPr>
          <p:cNvPr id="3" name="コンテンツ プレースホルダー 2">
            <a:extLst>
              <a:ext uri="{FF2B5EF4-FFF2-40B4-BE49-F238E27FC236}">
                <a16:creationId xmlns:a16="http://schemas.microsoft.com/office/drawing/2014/main" id="{80EA7DAF-8339-E9EE-D085-5F0CEFE383C4}"/>
              </a:ext>
            </a:extLst>
          </p:cNvPr>
          <p:cNvSpPr>
            <a:spLocks noGrp="1"/>
          </p:cNvSpPr>
          <p:nvPr>
            <p:ph idx="1"/>
          </p:nvPr>
        </p:nvSpPr>
        <p:spPr>
          <a:xfrm>
            <a:off x="838200" y="1070975"/>
            <a:ext cx="10515600" cy="3815873"/>
          </a:xfrm>
        </p:spPr>
        <p:txBody>
          <a:bodyPr>
            <a:normAutofit fontScale="77500" lnSpcReduction="20000"/>
          </a:bodyPr>
          <a:lstStyle/>
          <a:p>
            <a:r>
              <a:rPr lang="en-US" altLang="ja-JP" dirty="0"/>
              <a:t>2002</a:t>
            </a:r>
            <a:r>
              <a:rPr lang="ja-JP" altLang="en-US" dirty="0"/>
              <a:t>年は期待リターンとフォワードレートの乖離が大きく、プレミアムが沢山乗っており長期債の投資が魅力的であった</a:t>
            </a:r>
            <a:endParaRPr lang="en-US" altLang="ja-JP" dirty="0"/>
          </a:p>
          <a:p>
            <a:pPr lvl="1"/>
            <a:r>
              <a:rPr lang="ja-JP" altLang="en-US" dirty="0"/>
              <a:t>また、</a:t>
            </a:r>
            <a:r>
              <a:rPr lang="en-US" altLang="ja-JP" dirty="0"/>
              <a:t>FB</a:t>
            </a:r>
            <a:r>
              <a:rPr lang="ja-JP" altLang="en-US" dirty="0"/>
              <a:t>データと</a:t>
            </a:r>
            <a:r>
              <a:rPr lang="en-US" altLang="ja-JP" dirty="0"/>
              <a:t>GSW</a:t>
            </a:r>
            <a:r>
              <a:rPr lang="ja-JP" altLang="en-US" dirty="0"/>
              <a:t>データの違いが良く出ており、</a:t>
            </a:r>
            <a:r>
              <a:rPr lang="en-US" altLang="ja-JP" dirty="0"/>
              <a:t>FB</a:t>
            </a:r>
            <a:r>
              <a:rPr lang="ja-JP" altLang="en-US" dirty="0"/>
              <a:t>データは</a:t>
            </a:r>
            <a:r>
              <a:rPr lang="en-US" altLang="ja-JP" dirty="0"/>
              <a:t>4</a:t>
            </a:r>
            <a:r>
              <a:rPr lang="ja-JP" altLang="en-US" dirty="0"/>
              <a:t>年から</a:t>
            </a:r>
            <a:r>
              <a:rPr lang="en-US" altLang="ja-JP" dirty="0"/>
              <a:t>5</a:t>
            </a:r>
            <a:r>
              <a:rPr lang="ja-JP" altLang="en-US" dirty="0"/>
              <a:t>年にかけて低下しているが、</a:t>
            </a:r>
            <a:r>
              <a:rPr lang="en-US" altLang="ja-JP" dirty="0"/>
              <a:t>GSW</a:t>
            </a:r>
            <a:r>
              <a:rPr lang="ja-JP" altLang="en-US" dirty="0"/>
              <a:t>データは平滑化でその傾向がなくなってしまっている</a:t>
            </a:r>
            <a:endParaRPr lang="en-US" altLang="ja-JP" dirty="0"/>
          </a:p>
          <a:p>
            <a:r>
              <a:rPr lang="en-US" altLang="ja-JP" dirty="0"/>
              <a:t>2003</a:t>
            </a:r>
            <a:r>
              <a:rPr lang="ja-JP" altLang="en-US" dirty="0"/>
              <a:t>年</a:t>
            </a:r>
            <a:r>
              <a:rPr lang="en-US" altLang="ja-JP" dirty="0"/>
              <a:t>12</a:t>
            </a:r>
            <a:r>
              <a:rPr lang="ja-JP" altLang="en-US" dirty="0"/>
              <a:t>月になると、状況はかなり落ち着いてきた。</a:t>
            </a:r>
            <a:endParaRPr lang="en-US" altLang="ja-JP" dirty="0"/>
          </a:p>
          <a:p>
            <a:pPr lvl="1"/>
            <a:r>
              <a:rPr lang="ja-JP" altLang="en-US" dirty="0"/>
              <a:t>金利は上昇する方向にあり、長期債券投資家は</a:t>
            </a:r>
            <a:r>
              <a:rPr lang="en-US" altLang="ja-JP" dirty="0"/>
              <a:t>2004</a:t>
            </a:r>
            <a:r>
              <a:rPr lang="ja-JP" altLang="en-US" dirty="0"/>
              <a:t>年に良いリターンを上げることはできなかった。</a:t>
            </a:r>
            <a:endParaRPr lang="en-US" altLang="ja-JP" dirty="0"/>
          </a:p>
          <a:p>
            <a:pPr lvl="1"/>
            <a:r>
              <a:rPr lang="ja-JP" altLang="en-US" dirty="0"/>
              <a:t>この低い</a:t>
            </a:r>
            <a:r>
              <a:rPr lang="en-US" altLang="ja-JP" dirty="0"/>
              <a:t>1</a:t>
            </a:r>
            <a:r>
              <a:rPr lang="ja-JP" altLang="en-US" dirty="0"/>
              <a:t>年リスク・プレミアムの後、将来の予想金利は最初の数年間はフォワード・カーブにほぼ正確に追従する。</a:t>
            </a:r>
            <a:endParaRPr lang="en-US" altLang="ja-JP" dirty="0"/>
          </a:p>
          <a:p>
            <a:pPr lvl="1"/>
            <a:r>
              <a:rPr lang="en-US" altLang="ja-JP" dirty="0"/>
              <a:t>3</a:t>
            </a:r>
            <a:r>
              <a:rPr lang="ja-JP" altLang="en-US" dirty="0"/>
              <a:t>年物フォワード金利にはリスクプレミアムはなく、</a:t>
            </a:r>
            <a:r>
              <a:rPr lang="en-US" altLang="ja-JP" dirty="0"/>
              <a:t>4</a:t>
            </a:r>
            <a:r>
              <a:rPr lang="ja-JP" altLang="en-US" dirty="0"/>
              <a:t>年物フォワード金利にはほとんどない。しかし、大きな傾きにより、</a:t>
            </a:r>
            <a:r>
              <a:rPr lang="en-US" altLang="ja-JP" dirty="0"/>
              <a:t>10</a:t>
            </a:r>
            <a:r>
              <a:rPr lang="ja-JP" altLang="en-US" dirty="0"/>
              <a:t>年目のフォワード・プレミアムがかなり残る。</a:t>
            </a:r>
            <a:endParaRPr lang="en-US" altLang="ja-JP" dirty="0"/>
          </a:p>
          <a:p>
            <a:r>
              <a:rPr lang="en-US" altLang="ja-JP" dirty="0"/>
              <a:t>2005</a:t>
            </a:r>
            <a:r>
              <a:rPr lang="ja-JP" altLang="en-US" dirty="0"/>
              <a:t>年</a:t>
            </a:r>
            <a:r>
              <a:rPr lang="en-US" altLang="ja-JP" dirty="0"/>
              <a:t>1</a:t>
            </a:r>
            <a:r>
              <a:rPr lang="ja-JP" altLang="en-US" dirty="0"/>
              <a:t>月には、</a:t>
            </a:r>
            <a:r>
              <a:rPr lang="en-US" altLang="ja-JP" dirty="0"/>
              <a:t>10</a:t>
            </a:r>
            <a:r>
              <a:rPr lang="ja-JP" altLang="en-US" dirty="0"/>
              <a:t>年物フォワードレートと予想</a:t>
            </a:r>
            <a:r>
              <a:rPr lang="en-US" altLang="ja-JP" dirty="0"/>
              <a:t>1</a:t>
            </a:r>
            <a:r>
              <a:rPr lang="ja-JP" altLang="en-US" dirty="0"/>
              <a:t>年物レートはほぼ等しくなり、互いによく追従している。興味深いことに、全体のリスク・プレミアムがゼロであることは、年間を通じて、短期プレミアムがわずかにマイナスであり、長期プレミアムがわずかにプラスであることに対応している。</a:t>
            </a:r>
            <a:endParaRPr lang="en-US" altLang="ja-JP" dirty="0"/>
          </a:p>
          <a:p>
            <a:pPr lvl="1"/>
            <a:r>
              <a:rPr lang="en-US" altLang="ja-JP" dirty="0"/>
              <a:t>10</a:t>
            </a:r>
            <a:r>
              <a:rPr lang="ja-JP" altLang="en-US" dirty="0"/>
              <a:t>年物フォワード・プレミアムは</a:t>
            </a:r>
            <a:r>
              <a:rPr lang="en-US" altLang="ja-JP" dirty="0"/>
              <a:t>2005</a:t>
            </a:r>
            <a:r>
              <a:rPr lang="ja-JP" altLang="en-US" dirty="0"/>
              <a:t>年</a:t>
            </a:r>
            <a:r>
              <a:rPr lang="en-US" altLang="ja-JP" dirty="0"/>
              <a:t>1</a:t>
            </a:r>
            <a:r>
              <a:rPr lang="ja-JP" altLang="en-US" dirty="0"/>
              <a:t>月から</a:t>
            </a:r>
            <a:r>
              <a:rPr lang="en-US" altLang="ja-JP" dirty="0"/>
              <a:t>2006</a:t>
            </a:r>
            <a:r>
              <a:rPr lang="ja-JP" altLang="en-US" dirty="0"/>
              <a:t>年</a:t>
            </a:r>
            <a:r>
              <a:rPr lang="en-US" altLang="ja-JP" dirty="0"/>
              <a:t>3</a:t>
            </a:r>
            <a:r>
              <a:rPr lang="ja-JP" altLang="en-US" dirty="0"/>
              <a:t>月にかけて</a:t>
            </a:r>
            <a:r>
              <a:rPr lang="en-US" altLang="ja-JP" dirty="0"/>
              <a:t>2</a:t>
            </a:r>
            <a:r>
              <a:rPr lang="ja-JP" altLang="en-US" dirty="0"/>
              <a:t>％ポイント低下した。したがって、</a:t>
            </a:r>
            <a:r>
              <a:rPr lang="en-US" altLang="ja-JP" dirty="0"/>
              <a:t>1</a:t>
            </a:r>
            <a:r>
              <a:rPr lang="ja-JP" altLang="en-US" dirty="0"/>
              <a:t>年物予想金利がこのような時期に通常行われるように上昇していれば、フォワード金利は低下しなかっただろう。予想金利が上昇しなかったことを、インフレ期待の固定化に成功したと解釈するか、それともグリーンスパンが行っていたように、長短金利の不可解な分離と解釈するかは議論の分かれるところである。</a:t>
            </a:r>
            <a:endParaRPr lang="en-US" altLang="ja-JP" dirty="0"/>
          </a:p>
        </p:txBody>
      </p:sp>
      <p:sp>
        <p:nvSpPr>
          <p:cNvPr id="4" name="スライド番号プレースホルダー 3">
            <a:extLst>
              <a:ext uri="{FF2B5EF4-FFF2-40B4-BE49-F238E27FC236}">
                <a16:creationId xmlns:a16="http://schemas.microsoft.com/office/drawing/2014/main" id="{B4251EFA-594A-33A3-FCFA-D251F1007E16}"/>
              </a:ext>
            </a:extLst>
          </p:cNvPr>
          <p:cNvSpPr>
            <a:spLocks noGrp="1"/>
          </p:cNvSpPr>
          <p:nvPr>
            <p:ph type="sldNum" sz="quarter" idx="12"/>
          </p:nvPr>
        </p:nvSpPr>
        <p:spPr/>
        <p:txBody>
          <a:bodyPr/>
          <a:lstStyle/>
          <a:p>
            <a:fld id="{DF255EFD-5E69-4328-901A-1F242BF64D79}" type="slidenum">
              <a:rPr kumimoji="1" lang="ja-JP" altLang="en-US" smtClean="0"/>
              <a:t>26</a:t>
            </a:fld>
            <a:endParaRPr kumimoji="1" lang="ja-JP" altLang="en-US"/>
          </a:p>
        </p:txBody>
      </p:sp>
      <p:pic>
        <p:nvPicPr>
          <p:cNvPr id="9" name="図 8">
            <a:extLst>
              <a:ext uri="{FF2B5EF4-FFF2-40B4-BE49-F238E27FC236}">
                <a16:creationId xmlns:a16="http://schemas.microsoft.com/office/drawing/2014/main" id="{0A46BEB6-4D25-DC39-7543-1D56612F0256}"/>
              </a:ext>
            </a:extLst>
          </p:cNvPr>
          <p:cNvPicPr>
            <a:picLocks noChangeAspect="1"/>
          </p:cNvPicPr>
          <p:nvPr/>
        </p:nvPicPr>
        <p:blipFill>
          <a:blip r:embed="rId2"/>
          <a:srcRect t="32091" b="32935"/>
          <a:stretch/>
        </p:blipFill>
        <p:spPr>
          <a:xfrm>
            <a:off x="6013862" y="4952884"/>
            <a:ext cx="4754206" cy="1834627"/>
          </a:xfrm>
          <a:prstGeom prst="rect">
            <a:avLst/>
          </a:prstGeom>
        </p:spPr>
      </p:pic>
      <p:pic>
        <p:nvPicPr>
          <p:cNvPr id="11" name="図 10">
            <a:extLst>
              <a:ext uri="{FF2B5EF4-FFF2-40B4-BE49-F238E27FC236}">
                <a16:creationId xmlns:a16="http://schemas.microsoft.com/office/drawing/2014/main" id="{85930CAF-327C-DD71-68EC-C2CEE06CF4BB}"/>
              </a:ext>
            </a:extLst>
          </p:cNvPr>
          <p:cNvPicPr>
            <a:picLocks noChangeAspect="1"/>
          </p:cNvPicPr>
          <p:nvPr/>
        </p:nvPicPr>
        <p:blipFill>
          <a:blip r:embed="rId3"/>
          <a:stretch>
            <a:fillRect/>
          </a:stretch>
        </p:blipFill>
        <p:spPr>
          <a:xfrm>
            <a:off x="838200" y="4952884"/>
            <a:ext cx="5039785" cy="1834627"/>
          </a:xfrm>
          <a:prstGeom prst="rect">
            <a:avLst/>
          </a:prstGeom>
        </p:spPr>
      </p:pic>
    </p:spTree>
    <p:extLst>
      <p:ext uri="{BB962C8B-B14F-4D97-AF65-F5344CB8AC3E}">
        <p14:creationId xmlns:p14="http://schemas.microsoft.com/office/powerpoint/2010/main" val="2799138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CE82D-230E-9E18-72DC-3B044307025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58F5C8-542A-D05F-DEDB-49FB96C1E941}"/>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CA7B4368-535E-A256-CF1F-EEEB4EBD6BD9}"/>
              </a:ext>
            </a:extLst>
          </p:cNvPr>
          <p:cNvSpPr>
            <a:spLocks noGrp="1"/>
          </p:cNvSpPr>
          <p:nvPr>
            <p:ph idx="1"/>
          </p:nvPr>
        </p:nvSpPr>
        <p:spPr>
          <a:xfrm>
            <a:off x="838200" y="1070975"/>
            <a:ext cx="10515600" cy="3815873"/>
          </a:xfrm>
        </p:spPr>
        <p:txBody>
          <a:bodyPr>
            <a:normAutofit/>
          </a:bodyPr>
          <a:lstStyle/>
          <a:p>
            <a:r>
              <a:rPr lang="en-US" altLang="ja-JP" dirty="0"/>
              <a:t>CP</a:t>
            </a:r>
            <a:r>
              <a:rPr lang="ja-JP" altLang="en-US" dirty="0"/>
              <a:t>ファクターは速やかに減少することを発見した。しかし、期間構造の直交勾配と曲率の動きは、現在の期待リターンとは無関係であるにもかかわらず、長期的な将来の期待リターンの上昇を予測し、その結果、フォワードリスクプレミアに寄与する</a:t>
            </a:r>
            <a:endParaRPr lang="en-US" altLang="ja-JP" dirty="0"/>
          </a:p>
          <a:p>
            <a:r>
              <a:rPr lang="ja-JP" altLang="en-US"/>
              <a:t>最終的には、期間構造におけるリスク・プレミアムのマクロ経済的な理解が必要となる。私たちは、リスク・プレミアと満期を結びつけ、水準、傾き、曲率の動きが将来のリスク・プレミアをどのように予測するかを理解することで、リスク・プレミアに関する理解を（少なくとも私たち自身の）進めてきた。リスク・プレミアは単一の要因で動き、別の単一の要因へのエクスポージャーの対価として獲得される。これは手始めであり、債券リスク・プレミアに影響を与えるマクロ経済イベントが何であれ、それがレベル・ショックにも対応し、同じ期間構造要因によって予測可能であることを示している。しかし、その正体は依然として経済学的調査にとって重要な問題である。</a:t>
            </a:r>
            <a:endParaRPr lang="en-US" altLang="ja-JP" dirty="0"/>
          </a:p>
        </p:txBody>
      </p:sp>
      <p:sp>
        <p:nvSpPr>
          <p:cNvPr id="4" name="スライド番号プレースホルダー 3">
            <a:extLst>
              <a:ext uri="{FF2B5EF4-FFF2-40B4-BE49-F238E27FC236}">
                <a16:creationId xmlns:a16="http://schemas.microsoft.com/office/drawing/2014/main" id="{E0C1885C-83C8-7B8A-F6A1-346B0E525978}"/>
              </a:ext>
            </a:extLst>
          </p:cNvPr>
          <p:cNvSpPr>
            <a:spLocks noGrp="1"/>
          </p:cNvSpPr>
          <p:nvPr>
            <p:ph type="sldNum" sz="quarter" idx="12"/>
          </p:nvPr>
        </p:nvSpPr>
        <p:spPr/>
        <p:txBody>
          <a:bodyPr/>
          <a:lstStyle/>
          <a:p>
            <a:fld id="{DF255EFD-5E69-4328-901A-1F242BF64D79}" type="slidenum">
              <a:rPr kumimoji="1" lang="ja-JP" altLang="en-US" smtClean="0"/>
              <a:t>27</a:t>
            </a:fld>
            <a:endParaRPr kumimoji="1" lang="ja-JP" altLang="en-US"/>
          </a:p>
        </p:txBody>
      </p:sp>
    </p:spTree>
    <p:extLst>
      <p:ext uri="{BB962C8B-B14F-4D97-AF65-F5344CB8AC3E}">
        <p14:creationId xmlns:p14="http://schemas.microsoft.com/office/powerpoint/2010/main" val="19799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55E0D-7D42-0243-981B-9656C48F5E81}"/>
              </a:ext>
            </a:extLst>
          </p:cNvPr>
          <p:cNvSpPr>
            <a:spLocks noGrp="1"/>
          </p:cNvSpPr>
          <p:nvPr>
            <p:ph type="title"/>
          </p:nvPr>
        </p:nvSpPr>
        <p:spPr/>
        <p:txBody>
          <a:bodyPr/>
          <a:lstStyle/>
          <a:p>
            <a:r>
              <a:rPr kumimoji="1" lang="ja-JP" altLang="en-US" dirty="0"/>
              <a:t>期待仮説</a:t>
            </a:r>
          </a:p>
        </p:txBody>
      </p:sp>
      <p:sp>
        <p:nvSpPr>
          <p:cNvPr id="3" name="コンテンツ プレースホルダー 2">
            <a:extLst>
              <a:ext uri="{FF2B5EF4-FFF2-40B4-BE49-F238E27FC236}">
                <a16:creationId xmlns:a16="http://schemas.microsoft.com/office/drawing/2014/main" id="{5A4B6C74-535D-69D4-9F40-6D747403EF1D}"/>
              </a:ext>
            </a:extLst>
          </p:cNvPr>
          <p:cNvSpPr>
            <a:spLocks noGrp="1"/>
          </p:cNvSpPr>
          <p:nvPr>
            <p:ph idx="1"/>
          </p:nvPr>
        </p:nvSpPr>
        <p:spPr>
          <a:xfrm>
            <a:off x="838200" y="1276392"/>
            <a:ext cx="10515600" cy="2559338"/>
          </a:xfrm>
        </p:spPr>
        <p:txBody>
          <a:bodyPr>
            <a:normAutofit fontScale="92500" lnSpcReduction="10000"/>
          </a:bodyPr>
          <a:lstStyle/>
          <a:p>
            <a:r>
              <a:rPr kumimoji="1" lang="ja-JP" altLang="en-US" dirty="0"/>
              <a:t>期待仮説が正しいのであれば、短期の金利で投資しても、長期の金利で投資してもその期待リターンは一致するはず</a:t>
            </a:r>
            <a:endParaRPr kumimoji="1" lang="en-US" altLang="ja-JP" dirty="0"/>
          </a:p>
          <a:p>
            <a:r>
              <a:rPr lang="ja-JP" altLang="en-US" dirty="0"/>
              <a:t>しかし、期待仮説に反対する結果が一部の先行研究から得られている</a:t>
            </a:r>
            <a:endParaRPr lang="en-US" altLang="ja-JP" dirty="0"/>
          </a:p>
          <a:p>
            <a:pPr lvl="1"/>
            <a:r>
              <a:rPr lang="ja-JP" altLang="en-US" dirty="0"/>
              <a:t>全ての先行研究が期待仮説に反対しているわけではない（後述）</a:t>
            </a:r>
            <a:endParaRPr lang="en-US" altLang="ja-JP" dirty="0"/>
          </a:p>
          <a:p>
            <a:pPr lvl="1"/>
            <a:r>
              <a:rPr kumimoji="1" lang="en-US" altLang="ja-JP" dirty="0"/>
              <a:t>Fama and Bliss</a:t>
            </a:r>
            <a:r>
              <a:rPr kumimoji="1" lang="ja-JP" altLang="en-US" dirty="0"/>
              <a:t>（</a:t>
            </a:r>
            <a:r>
              <a:rPr kumimoji="1" lang="en-US" altLang="ja-JP" dirty="0"/>
              <a:t>1987</a:t>
            </a:r>
            <a:r>
              <a:rPr kumimoji="1" lang="ja-JP" altLang="en-US" dirty="0"/>
              <a:t>）や</a:t>
            </a:r>
            <a:r>
              <a:rPr kumimoji="1" lang="en-US" altLang="ja-JP" dirty="0"/>
              <a:t>Campbell and Shiller</a:t>
            </a:r>
            <a:r>
              <a:rPr kumimoji="1" lang="ja-JP" altLang="en-US" dirty="0"/>
              <a:t>（</a:t>
            </a:r>
            <a:r>
              <a:rPr kumimoji="1" lang="en-US" altLang="ja-JP" dirty="0"/>
              <a:t>1991</a:t>
            </a:r>
            <a:r>
              <a:rPr kumimoji="1" lang="ja-JP" altLang="en-US" dirty="0"/>
              <a:t>）などは、スポットレートを説明できるはずのフォワードレートがそうでなかったりなど、期待仮説が正しければ成り立つはずの関係がデータからは得られていないことを示唆</a:t>
            </a:r>
            <a:endParaRPr kumimoji="1" lang="en-US" altLang="ja-JP" dirty="0"/>
          </a:p>
          <a:p>
            <a:pPr lvl="1"/>
            <a:r>
              <a:rPr kumimoji="1" lang="en-US" altLang="ja-JP" dirty="0"/>
              <a:t>Cochrane and </a:t>
            </a:r>
            <a:r>
              <a:rPr kumimoji="1" lang="en-US" altLang="ja-JP" dirty="0" err="1"/>
              <a:t>Piazzesi</a:t>
            </a:r>
            <a:r>
              <a:rPr kumimoji="1" lang="en-US" altLang="ja-JP" dirty="0"/>
              <a:t> (2005)</a:t>
            </a:r>
            <a:r>
              <a:rPr kumimoji="1" lang="ja-JP" altLang="en-US" dirty="0"/>
              <a:t>は、</a:t>
            </a:r>
            <a:r>
              <a:rPr kumimoji="1" lang="en-US" altLang="ja-JP" dirty="0"/>
              <a:t>CP</a:t>
            </a:r>
            <a:r>
              <a:rPr kumimoji="1" lang="ja-JP" altLang="en-US" dirty="0"/>
              <a:t>ファクターは超過リターンの予測可能性を高めると示唆</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CABC469-308C-B46A-33ED-34373D956B42}"/>
              </a:ext>
            </a:extLst>
          </p:cNvPr>
          <p:cNvSpPr>
            <a:spLocks noGrp="1"/>
          </p:cNvSpPr>
          <p:nvPr>
            <p:ph type="sldNum" sz="quarter" idx="12"/>
          </p:nvPr>
        </p:nvSpPr>
        <p:spPr/>
        <p:txBody>
          <a:bodyPr/>
          <a:lstStyle/>
          <a:p>
            <a:fld id="{DF255EFD-5E69-4328-901A-1F242BF64D79}" type="slidenum">
              <a:rPr kumimoji="1" lang="ja-JP" altLang="en-US" smtClean="0"/>
              <a:t>3</a:t>
            </a:fld>
            <a:endParaRPr kumimoji="1" lang="ja-JP" altLang="en-US"/>
          </a:p>
        </p:txBody>
      </p:sp>
    </p:spTree>
    <p:extLst>
      <p:ext uri="{BB962C8B-B14F-4D97-AF65-F5344CB8AC3E}">
        <p14:creationId xmlns:p14="http://schemas.microsoft.com/office/powerpoint/2010/main" val="157374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E7403-C9A2-FD13-79C1-C4B8B067242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0B54A6C-3C92-6E92-36DB-16BE8512E597}"/>
              </a:ext>
            </a:extLst>
          </p:cNvPr>
          <p:cNvSpPr>
            <a:spLocks noGrp="1"/>
          </p:cNvSpPr>
          <p:nvPr>
            <p:ph type="title"/>
          </p:nvPr>
        </p:nvSpPr>
        <p:spPr/>
        <p:txBody>
          <a:bodyPr/>
          <a:lstStyle/>
          <a:p>
            <a:r>
              <a:rPr lang="ja-JP" altLang="en-US" dirty="0"/>
              <a:t>関係している論文</a:t>
            </a:r>
            <a:endParaRPr kumimoji="1" lang="ja-JP" altLang="en-US" dirty="0"/>
          </a:p>
        </p:txBody>
      </p:sp>
      <p:sp>
        <p:nvSpPr>
          <p:cNvPr id="3" name="コンテンツ プレースホルダー 2">
            <a:extLst>
              <a:ext uri="{FF2B5EF4-FFF2-40B4-BE49-F238E27FC236}">
                <a16:creationId xmlns:a16="http://schemas.microsoft.com/office/drawing/2014/main" id="{9AB84C74-8077-DE22-E37B-EDB02004CC20}"/>
              </a:ext>
            </a:extLst>
          </p:cNvPr>
          <p:cNvSpPr>
            <a:spLocks noGrp="1"/>
          </p:cNvSpPr>
          <p:nvPr>
            <p:ph idx="1"/>
          </p:nvPr>
        </p:nvSpPr>
        <p:spPr>
          <a:xfrm>
            <a:off x="838200" y="1276391"/>
            <a:ext cx="10515600" cy="2666217"/>
          </a:xfrm>
        </p:spPr>
        <p:txBody>
          <a:bodyPr>
            <a:normAutofit/>
          </a:bodyPr>
          <a:lstStyle/>
          <a:p>
            <a:r>
              <a:rPr lang="ja-JP" altLang="en-US" dirty="0"/>
              <a:t>一番関係が深いのは</a:t>
            </a:r>
            <a:r>
              <a:rPr lang="en-US" altLang="ja-JP" dirty="0"/>
              <a:t>Kim and Wright</a:t>
            </a:r>
            <a:r>
              <a:rPr lang="ja-JP" altLang="en-US" dirty="0"/>
              <a:t>（</a:t>
            </a:r>
            <a:r>
              <a:rPr lang="en-US" altLang="ja-JP" dirty="0"/>
              <a:t>2005</a:t>
            </a:r>
            <a:r>
              <a:rPr lang="ja-JP" altLang="en-US" dirty="0"/>
              <a:t>）</a:t>
            </a:r>
            <a:endParaRPr lang="en-US" altLang="ja-JP" dirty="0"/>
          </a:p>
          <a:p>
            <a:pPr lvl="1"/>
            <a:r>
              <a:rPr kumimoji="1" lang="en-US" altLang="ja-JP" dirty="0"/>
              <a:t>K</a:t>
            </a:r>
            <a:r>
              <a:rPr lang="en-US" altLang="ja-JP" dirty="0"/>
              <a:t>W</a:t>
            </a:r>
            <a:r>
              <a:rPr lang="ja-JP" altLang="en-US" dirty="0"/>
              <a:t>は</a:t>
            </a:r>
            <a:r>
              <a:rPr lang="en-US" altLang="ja-JP" dirty="0"/>
              <a:t>3</a:t>
            </a:r>
            <a:r>
              <a:rPr lang="ja-JP" altLang="en-US" dirty="0"/>
              <a:t>つの潜在変数を使用してイールドカーブを分解しているが、本研究ではそれにプラスして</a:t>
            </a:r>
            <a:r>
              <a:rPr lang="en-US" altLang="ja-JP" dirty="0"/>
              <a:t>CP</a:t>
            </a:r>
            <a:r>
              <a:rPr lang="ja-JP" altLang="en-US" dirty="0"/>
              <a:t>ファクターを加えている</a:t>
            </a:r>
            <a:endParaRPr lang="en-US" altLang="ja-JP" dirty="0"/>
          </a:p>
          <a:p>
            <a:r>
              <a:rPr kumimoji="1" lang="en-US" altLang="ja-JP" dirty="0"/>
              <a:t>Rudebusch, Swanson, and Wu (2006)</a:t>
            </a:r>
            <a:r>
              <a:rPr kumimoji="1" lang="ja-JP" altLang="en-US" dirty="0"/>
              <a:t>はマクロファイナンスモデルを適用して分析</a:t>
            </a:r>
            <a:endParaRPr kumimoji="1" lang="en-US" altLang="ja-JP" dirty="0"/>
          </a:p>
          <a:p>
            <a:pPr lvl="1"/>
            <a:r>
              <a:rPr kumimoji="1" lang="ja-JP" altLang="en-US" dirty="0"/>
              <a:t>観測可能なマクロ経済変数をモデルに加えている</a:t>
            </a:r>
            <a:endParaRPr kumimoji="1" lang="en-US" altLang="ja-JP" dirty="0"/>
          </a:p>
          <a:p>
            <a:pPr lvl="1"/>
            <a:r>
              <a:rPr lang="en-US" altLang="ja-JP" dirty="0"/>
              <a:t>2004</a:t>
            </a:r>
            <a:r>
              <a:rPr lang="ja-JP" altLang="en-US" dirty="0"/>
              <a:t>年までは説明力があったが、それ以降は説明力が低下</a:t>
            </a:r>
            <a:endParaRPr lang="en-US" altLang="ja-JP" dirty="0"/>
          </a:p>
          <a:p>
            <a:pPr lvl="1"/>
            <a:r>
              <a:rPr lang="ja-JP" altLang="en-US" dirty="0"/>
              <a:t>ボラティリティが一定であるという前提が悪さをしていると示唆</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EFE75109-C1B9-370E-D718-846E8FB008C6}"/>
              </a:ext>
            </a:extLst>
          </p:cNvPr>
          <p:cNvSpPr>
            <a:spLocks noGrp="1"/>
          </p:cNvSpPr>
          <p:nvPr>
            <p:ph type="sldNum" sz="quarter" idx="12"/>
          </p:nvPr>
        </p:nvSpPr>
        <p:spPr/>
        <p:txBody>
          <a:bodyPr/>
          <a:lstStyle/>
          <a:p>
            <a:fld id="{DF255EFD-5E69-4328-901A-1F242BF64D79}" type="slidenum">
              <a:rPr kumimoji="1" lang="ja-JP" altLang="en-US" smtClean="0"/>
              <a:t>4</a:t>
            </a:fld>
            <a:endParaRPr kumimoji="1" lang="ja-JP" altLang="en-US"/>
          </a:p>
        </p:txBody>
      </p:sp>
    </p:spTree>
    <p:extLst>
      <p:ext uri="{BB962C8B-B14F-4D97-AF65-F5344CB8AC3E}">
        <p14:creationId xmlns:p14="http://schemas.microsoft.com/office/powerpoint/2010/main" val="269181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81C7A9-F433-9CDC-DD8B-AB60E4DE69B1}"/>
              </a:ext>
            </a:extLst>
          </p:cNvPr>
          <p:cNvSpPr>
            <a:spLocks noGrp="1"/>
          </p:cNvSpPr>
          <p:nvPr>
            <p:ph type="title"/>
          </p:nvPr>
        </p:nvSpPr>
        <p:spPr/>
        <p:txBody>
          <a:bodyPr/>
          <a:lstStyle/>
          <a:p>
            <a:r>
              <a:rPr kumimoji="1" lang="en-US" altLang="ja-JP" dirty="0"/>
              <a:t>notation</a:t>
            </a:r>
            <a:endParaRPr kumimoji="1" lang="ja-JP" altLang="en-US" dirty="0"/>
          </a:p>
        </p:txBody>
      </p:sp>
      <p:sp>
        <p:nvSpPr>
          <p:cNvPr id="4" name="スライド番号プレースホルダー 3">
            <a:extLst>
              <a:ext uri="{FF2B5EF4-FFF2-40B4-BE49-F238E27FC236}">
                <a16:creationId xmlns:a16="http://schemas.microsoft.com/office/drawing/2014/main" id="{A35C65F6-A912-7044-F3D4-FF151183C152}"/>
              </a:ext>
            </a:extLst>
          </p:cNvPr>
          <p:cNvSpPr>
            <a:spLocks noGrp="1"/>
          </p:cNvSpPr>
          <p:nvPr>
            <p:ph type="sldNum" sz="quarter" idx="12"/>
          </p:nvPr>
        </p:nvSpPr>
        <p:spPr/>
        <p:txBody>
          <a:bodyPr/>
          <a:lstStyle/>
          <a:p>
            <a:fld id="{DF255EFD-5E69-4328-901A-1F242BF64D79}" type="slidenum">
              <a:rPr kumimoji="1" lang="ja-JP" altLang="en-US" smtClean="0"/>
              <a:t>5</a:t>
            </a:fld>
            <a:endParaRPr kumimoji="1" lang="ja-JP" altLang="en-US"/>
          </a:p>
        </p:txBody>
      </p:sp>
      <p:pic>
        <p:nvPicPr>
          <p:cNvPr id="6" name="図 5">
            <a:extLst>
              <a:ext uri="{FF2B5EF4-FFF2-40B4-BE49-F238E27FC236}">
                <a16:creationId xmlns:a16="http://schemas.microsoft.com/office/drawing/2014/main" id="{C6065B0D-4936-9EC7-2788-3A251D8BB4CF}"/>
              </a:ext>
            </a:extLst>
          </p:cNvPr>
          <p:cNvPicPr>
            <a:picLocks noChangeAspect="1"/>
          </p:cNvPicPr>
          <p:nvPr/>
        </p:nvPicPr>
        <p:blipFill>
          <a:blip r:embed="rId2"/>
          <a:stretch>
            <a:fillRect/>
          </a:stretch>
        </p:blipFill>
        <p:spPr>
          <a:xfrm>
            <a:off x="634402" y="1059872"/>
            <a:ext cx="4935856" cy="1340603"/>
          </a:xfrm>
          <a:prstGeom prst="rect">
            <a:avLst/>
          </a:prstGeom>
        </p:spPr>
      </p:pic>
      <p:pic>
        <p:nvPicPr>
          <p:cNvPr id="8" name="図 7">
            <a:extLst>
              <a:ext uri="{FF2B5EF4-FFF2-40B4-BE49-F238E27FC236}">
                <a16:creationId xmlns:a16="http://schemas.microsoft.com/office/drawing/2014/main" id="{E429BD68-4FE0-1EAA-9475-F552DC9F72EC}"/>
              </a:ext>
            </a:extLst>
          </p:cNvPr>
          <p:cNvPicPr>
            <a:picLocks noChangeAspect="1"/>
          </p:cNvPicPr>
          <p:nvPr/>
        </p:nvPicPr>
        <p:blipFill>
          <a:blip r:embed="rId3"/>
          <a:stretch>
            <a:fillRect/>
          </a:stretch>
        </p:blipFill>
        <p:spPr>
          <a:xfrm>
            <a:off x="634401" y="2559979"/>
            <a:ext cx="6346101" cy="2124072"/>
          </a:xfrm>
          <a:prstGeom prst="rect">
            <a:avLst/>
          </a:prstGeom>
        </p:spPr>
      </p:pic>
      <p:pic>
        <p:nvPicPr>
          <p:cNvPr id="10" name="図 9">
            <a:extLst>
              <a:ext uri="{FF2B5EF4-FFF2-40B4-BE49-F238E27FC236}">
                <a16:creationId xmlns:a16="http://schemas.microsoft.com/office/drawing/2014/main" id="{A86F998D-81FA-439B-2000-43907E618BE5}"/>
              </a:ext>
            </a:extLst>
          </p:cNvPr>
          <p:cNvPicPr>
            <a:picLocks noChangeAspect="1"/>
          </p:cNvPicPr>
          <p:nvPr/>
        </p:nvPicPr>
        <p:blipFill>
          <a:blip r:embed="rId4"/>
          <a:stretch>
            <a:fillRect/>
          </a:stretch>
        </p:blipFill>
        <p:spPr>
          <a:xfrm>
            <a:off x="634401" y="4784227"/>
            <a:ext cx="6217661" cy="1977967"/>
          </a:xfrm>
          <a:prstGeom prst="rect">
            <a:avLst/>
          </a:prstGeom>
        </p:spPr>
      </p:pic>
      <p:sp>
        <p:nvSpPr>
          <p:cNvPr id="11" name="吹き出し: 四角形 10">
            <a:extLst>
              <a:ext uri="{FF2B5EF4-FFF2-40B4-BE49-F238E27FC236}">
                <a16:creationId xmlns:a16="http://schemas.microsoft.com/office/drawing/2014/main" id="{3C02FC78-ED95-A6EE-5EBF-FF21EC98EE8F}"/>
              </a:ext>
            </a:extLst>
          </p:cNvPr>
          <p:cNvSpPr/>
          <p:nvPr/>
        </p:nvSpPr>
        <p:spPr>
          <a:xfrm>
            <a:off x="7811775" y="1282535"/>
            <a:ext cx="4194179" cy="1117940"/>
          </a:xfrm>
          <a:prstGeom prst="wedgeRectCallout">
            <a:avLst>
              <a:gd name="adj1" fmla="val -61099"/>
              <a:gd name="adj2" fmla="val 2638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債券価格からリターンの計算</a:t>
            </a:r>
            <a:endParaRPr kumimoji="1" lang="ja-JP" altLang="en-US" dirty="0"/>
          </a:p>
        </p:txBody>
      </p:sp>
      <p:sp>
        <p:nvSpPr>
          <p:cNvPr id="12" name="吹き出し: 四角形 11">
            <a:extLst>
              <a:ext uri="{FF2B5EF4-FFF2-40B4-BE49-F238E27FC236}">
                <a16:creationId xmlns:a16="http://schemas.microsoft.com/office/drawing/2014/main" id="{7ABAF172-4E90-30A2-F8B1-BB095FBC6149}"/>
              </a:ext>
            </a:extLst>
          </p:cNvPr>
          <p:cNvSpPr/>
          <p:nvPr/>
        </p:nvSpPr>
        <p:spPr>
          <a:xfrm>
            <a:off x="7788024" y="3429000"/>
            <a:ext cx="4217930" cy="2746169"/>
          </a:xfrm>
          <a:prstGeom prst="wedgeRectCallout">
            <a:avLst>
              <a:gd name="adj1" fmla="val -63661"/>
              <a:gd name="adj2" fmla="val 14448"/>
            </a:avLst>
          </a:prstGeom>
        </p:spPr>
        <p:style>
          <a:lnRef idx="2">
            <a:schemeClr val="accent1"/>
          </a:lnRef>
          <a:fillRef idx="1">
            <a:schemeClr val="lt1"/>
          </a:fillRef>
          <a:effectRef idx="0">
            <a:schemeClr val="accent1"/>
          </a:effectRef>
          <a:fontRef idx="minor">
            <a:schemeClr val="dk1"/>
          </a:fontRef>
        </p:style>
        <p:txBody>
          <a:bodyPr rtlCol="0" anchor="ctr"/>
          <a:lstStyle/>
          <a:p>
            <a:r>
              <a:rPr kumimoji="1" lang="ja-JP" altLang="en-US" dirty="0"/>
              <a:t>定義から</a:t>
            </a:r>
            <a:r>
              <a:rPr kumimoji="1" lang="en-US" altLang="ja-JP" dirty="0"/>
              <a:t>1</a:t>
            </a:r>
            <a:r>
              <a:rPr kumimoji="1" lang="ja-JP" altLang="en-US" dirty="0"/>
              <a:t>年金利リターン＋</a:t>
            </a:r>
            <a:r>
              <a:rPr kumimoji="1" lang="en-US" altLang="ja-JP" dirty="0"/>
              <a:t>n</a:t>
            </a:r>
            <a:r>
              <a:rPr kumimoji="1" lang="ja-JP" altLang="en-US" dirty="0"/>
              <a:t>年限リターンー</a:t>
            </a:r>
            <a:r>
              <a:rPr kumimoji="1" lang="en-US" altLang="ja-JP" dirty="0"/>
              <a:t>n-1</a:t>
            </a:r>
            <a:r>
              <a:rPr kumimoji="1" lang="ja-JP" altLang="en-US" dirty="0"/>
              <a:t>年限リターンと対数フォワードレーﾄを分解することができる</a:t>
            </a:r>
            <a:endParaRPr kumimoji="1" lang="en-US" altLang="ja-JP" dirty="0"/>
          </a:p>
          <a:p>
            <a:endParaRPr lang="en-US" altLang="ja-JP" dirty="0"/>
          </a:p>
          <a:p>
            <a:r>
              <a:rPr kumimoji="1" lang="en-US" altLang="ja-JP" dirty="0"/>
              <a:t>※</a:t>
            </a:r>
            <a:r>
              <a:rPr kumimoji="1" lang="ja-JP" altLang="en-US" dirty="0"/>
              <a:t>ｎ年限債券をｎー１時点まで保有した時のリターン</a:t>
            </a:r>
            <a:endParaRPr kumimoji="1" lang="en-US" altLang="ja-JP" dirty="0"/>
          </a:p>
          <a:p>
            <a:r>
              <a:rPr lang="en-US" altLang="ja-JP" dirty="0"/>
              <a:t>※</a:t>
            </a:r>
            <a:r>
              <a:rPr lang="ja-JP" altLang="en-US" dirty="0"/>
              <a:t>ｎー１年限債券を満期まで保有した時のリターン</a:t>
            </a:r>
            <a:endParaRPr kumimoji="1" lang="ja-JP" altLang="en-US" dirty="0"/>
          </a:p>
        </p:txBody>
      </p:sp>
    </p:spTree>
    <p:extLst>
      <p:ext uri="{BB962C8B-B14F-4D97-AF65-F5344CB8AC3E}">
        <p14:creationId xmlns:p14="http://schemas.microsoft.com/office/powerpoint/2010/main" val="63630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F3C773-B360-7AAD-9192-0C65C7E855F4}"/>
              </a:ext>
            </a:extLst>
          </p:cNvPr>
          <p:cNvSpPr>
            <a:spLocks noGrp="1"/>
          </p:cNvSpPr>
          <p:nvPr>
            <p:ph type="title"/>
          </p:nvPr>
        </p:nvSpPr>
        <p:spPr/>
        <p:txBody>
          <a:bodyPr/>
          <a:lstStyle/>
          <a:p>
            <a:r>
              <a:rPr kumimoji="1" lang="ja-JP" altLang="en-US" dirty="0"/>
              <a:t>リスクプレミアムについて</a:t>
            </a:r>
          </a:p>
        </p:txBody>
      </p:sp>
      <p:sp>
        <p:nvSpPr>
          <p:cNvPr id="3" name="コンテンツ プレースホルダー 2">
            <a:extLst>
              <a:ext uri="{FF2B5EF4-FFF2-40B4-BE49-F238E27FC236}">
                <a16:creationId xmlns:a16="http://schemas.microsoft.com/office/drawing/2014/main" id="{42D08648-284D-A569-F8E4-59C94F8D1F48}"/>
              </a:ext>
            </a:extLst>
          </p:cNvPr>
          <p:cNvSpPr>
            <a:spLocks noGrp="1"/>
          </p:cNvSpPr>
          <p:nvPr>
            <p:ph idx="1"/>
          </p:nvPr>
        </p:nvSpPr>
        <p:spPr>
          <a:xfrm>
            <a:off x="838200" y="1276391"/>
            <a:ext cx="10515600" cy="2964633"/>
          </a:xfrm>
        </p:spPr>
        <p:txBody>
          <a:bodyPr>
            <a:normAutofit/>
          </a:bodyPr>
          <a:lstStyle/>
          <a:p>
            <a:r>
              <a:rPr kumimoji="1" lang="ja-JP" altLang="en-US" dirty="0"/>
              <a:t>リスクプレミアムの表現は以下の数式のように定義から表すことができる</a:t>
            </a:r>
            <a:endParaRPr kumimoji="1" lang="en-US" altLang="ja-JP" dirty="0"/>
          </a:p>
          <a:p>
            <a:r>
              <a:rPr lang="ja-JP" altLang="en-US" dirty="0"/>
              <a:t>以下のリスクプレミアムの表現の重要なポイントは以下の</a:t>
            </a:r>
            <a:r>
              <a:rPr lang="en-US" altLang="ja-JP" dirty="0"/>
              <a:t>2</a:t>
            </a:r>
            <a:r>
              <a:rPr lang="ja-JP" altLang="en-US" dirty="0"/>
              <a:t>点</a:t>
            </a:r>
            <a:endParaRPr lang="en-US" altLang="ja-JP" dirty="0"/>
          </a:p>
          <a:p>
            <a:pPr lvl="1"/>
            <a:r>
              <a:rPr kumimoji="1" lang="ja-JP" altLang="en-US" dirty="0"/>
              <a:t>長期のリスクプレミアムは現在のリスクプレミアムだけではなく、将来のリスクプレミアムも関係している</a:t>
            </a:r>
            <a:endParaRPr kumimoji="1" lang="en-US" altLang="ja-JP" dirty="0"/>
          </a:p>
          <a:p>
            <a:pPr lvl="2"/>
            <a:r>
              <a:rPr lang="ja-JP" altLang="en-US" dirty="0"/>
              <a:t>リスクプレミアム自体の期間構造にも深い理解が必要になる</a:t>
            </a:r>
            <a:endParaRPr lang="en-US" altLang="ja-JP" dirty="0"/>
          </a:p>
          <a:p>
            <a:pPr lvl="1"/>
            <a:r>
              <a:rPr kumimoji="1" lang="ja-JP" altLang="en-US" dirty="0"/>
              <a:t>期待仮説は長期的には成立するという考え（実証的に示している先行研究もある）</a:t>
            </a:r>
            <a:endParaRPr kumimoji="1" lang="en-US" altLang="ja-JP" dirty="0"/>
          </a:p>
          <a:p>
            <a:pPr lvl="2"/>
            <a:r>
              <a:rPr lang="ja-JP" altLang="en-US" dirty="0"/>
              <a:t>短期的にプラスのリスクプレミアムが発生していれば、長期的にはマイナスのリスクプレミアムが発生しているはず</a:t>
            </a:r>
            <a:endParaRPr lang="en-US" altLang="ja-JP" dirty="0"/>
          </a:p>
          <a:p>
            <a:pPr lvl="2"/>
            <a:r>
              <a:rPr kumimoji="1" lang="ja-JP" altLang="en-US" dirty="0"/>
              <a:t>実際にリスクプレミアムが指数関数的に減衰していることを発見した</a:t>
            </a:r>
            <a:endParaRPr kumimoji="1" lang="en-US" altLang="ja-JP" dirty="0"/>
          </a:p>
          <a:p>
            <a:pPr lvl="2"/>
            <a:endParaRPr kumimoji="1" lang="ja-JP" altLang="en-US" dirty="0"/>
          </a:p>
        </p:txBody>
      </p:sp>
      <p:sp>
        <p:nvSpPr>
          <p:cNvPr id="4" name="スライド番号プレースホルダー 3">
            <a:extLst>
              <a:ext uri="{FF2B5EF4-FFF2-40B4-BE49-F238E27FC236}">
                <a16:creationId xmlns:a16="http://schemas.microsoft.com/office/drawing/2014/main" id="{8EFADACB-7844-141B-F87B-3DCFA21CBEFB}"/>
              </a:ext>
            </a:extLst>
          </p:cNvPr>
          <p:cNvSpPr>
            <a:spLocks noGrp="1"/>
          </p:cNvSpPr>
          <p:nvPr>
            <p:ph type="sldNum" sz="quarter" idx="12"/>
          </p:nvPr>
        </p:nvSpPr>
        <p:spPr/>
        <p:txBody>
          <a:bodyPr/>
          <a:lstStyle/>
          <a:p>
            <a:fld id="{DF255EFD-5E69-4328-901A-1F242BF64D79}" type="slidenum">
              <a:rPr kumimoji="1" lang="ja-JP" altLang="en-US" smtClean="0"/>
              <a:t>6</a:t>
            </a:fld>
            <a:endParaRPr kumimoji="1" lang="ja-JP" altLang="en-US"/>
          </a:p>
        </p:txBody>
      </p:sp>
      <p:pic>
        <p:nvPicPr>
          <p:cNvPr id="6" name="図 5">
            <a:extLst>
              <a:ext uri="{FF2B5EF4-FFF2-40B4-BE49-F238E27FC236}">
                <a16:creationId xmlns:a16="http://schemas.microsoft.com/office/drawing/2014/main" id="{ACCBB3F8-5376-BC52-EA33-304A8EC8F0DF}"/>
              </a:ext>
            </a:extLst>
          </p:cNvPr>
          <p:cNvPicPr>
            <a:picLocks noChangeAspect="1"/>
          </p:cNvPicPr>
          <p:nvPr/>
        </p:nvPicPr>
        <p:blipFill>
          <a:blip r:embed="rId2"/>
          <a:stretch>
            <a:fillRect/>
          </a:stretch>
        </p:blipFill>
        <p:spPr>
          <a:xfrm>
            <a:off x="1674419" y="4611237"/>
            <a:ext cx="8843162" cy="600159"/>
          </a:xfrm>
          <a:prstGeom prst="rect">
            <a:avLst/>
          </a:prstGeom>
        </p:spPr>
      </p:pic>
      <p:pic>
        <p:nvPicPr>
          <p:cNvPr id="8" name="図 7">
            <a:extLst>
              <a:ext uri="{FF2B5EF4-FFF2-40B4-BE49-F238E27FC236}">
                <a16:creationId xmlns:a16="http://schemas.microsoft.com/office/drawing/2014/main" id="{C2E46090-23B2-CFE5-A3A5-1E1C3C273717}"/>
              </a:ext>
            </a:extLst>
          </p:cNvPr>
          <p:cNvPicPr>
            <a:picLocks noChangeAspect="1"/>
          </p:cNvPicPr>
          <p:nvPr/>
        </p:nvPicPr>
        <p:blipFill>
          <a:blip r:embed="rId3"/>
          <a:stretch>
            <a:fillRect/>
          </a:stretch>
        </p:blipFill>
        <p:spPr>
          <a:xfrm>
            <a:off x="1759272" y="5581609"/>
            <a:ext cx="8349493" cy="730581"/>
          </a:xfrm>
          <a:prstGeom prst="rect">
            <a:avLst/>
          </a:prstGeom>
        </p:spPr>
      </p:pic>
    </p:spTree>
    <p:extLst>
      <p:ext uri="{BB962C8B-B14F-4D97-AF65-F5344CB8AC3E}">
        <p14:creationId xmlns:p14="http://schemas.microsoft.com/office/powerpoint/2010/main" val="56725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A3A1A3-683B-2877-D61F-AB61CB7218DC}"/>
              </a:ext>
            </a:extLst>
          </p:cNvPr>
          <p:cNvSpPr>
            <a:spLocks noGrp="1"/>
          </p:cNvSpPr>
          <p:nvPr>
            <p:ph type="title"/>
          </p:nvPr>
        </p:nvSpPr>
        <p:spPr/>
        <p:txBody>
          <a:bodyPr/>
          <a:lstStyle/>
          <a:p>
            <a:r>
              <a:rPr kumimoji="1" lang="ja-JP" altLang="en-US" dirty="0"/>
              <a:t>期間構造モデル（</a:t>
            </a:r>
            <a:r>
              <a:rPr kumimoji="1" lang="en-US" altLang="ja-JP" dirty="0"/>
              <a:t>ATSM</a:t>
            </a:r>
            <a:r>
              <a:rPr kumimoji="1" lang="ja-JP" altLang="en-US" dirty="0"/>
              <a:t>）の構築</a:t>
            </a:r>
          </a:p>
        </p:txBody>
      </p:sp>
      <p:sp>
        <p:nvSpPr>
          <p:cNvPr id="4" name="スライド番号プレースホルダー 3">
            <a:extLst>
              <a:ext uri="{FF2B5EF4-FFF2-40B4-BE49-F238E27FC236}">
                <a16:creationId xmlns:a16="http://schemas.microsoft.com/office/drawing/2014/main" id="{CB3186D3-2391-BF27-2370-7B304243A539}"/>
              </a:ext>
            </a:extLst>
          </p:cNvPr>
          <p:cNvSpPr>
            <a:spLocks noGrp="1"/>
          </p:cNvSpPr>
          <p:nvPr>
            <p:ph type="sldNum" sz="quarter" idx="12"/>
          </p:nvPr>
        </p:nvSpPr>
        <p:spPr/>
        <p:txBody>
          <a:bodyPr/>
          <a:lstStyle/>
          <a:p>
            <a:fld id="{DF255EFD-5E69-4328-901A-1F242BF64D79}" type="slidenum">
              <a:rPr kumimoji="1" lang="ja-JP" altLang="en-US" smtClean="0"/>
              <a:t>7</a:t>
            </a:fld>
            <a:endParaRPr kumimoji="1" lang="ja-JP" altLang="en-US"/>
          </a:p>
        </p:txBody>
      </p:sp>
      <p:pic>
        <p:nvPicPr>
          <p:cNvPr id="6" name="図 5">
            <a:extLst>
              <a:ext uri="{FF2B5EF4-FFF2-40B4-BE49-F238E27FC236}">
                <a16:creationId xmlns:a16="http://schemas.microsoft.com/office/drawing/2014/main" id="{54C339B1-E40A-3E23-21FA-56928F7E6282}"/>
              </a:ext>
            </a:extLst>
          </p:cNvPr>
          <p:cNvPicPr>
            <a:picLocks noChangeAspect="1"/>
          </p:cNvPicPr>
          <p:nvPr/>
        </p:nvPicPr>
        <p:blipFill>
          <a:blip r:embed="rId2"/>
          <a:stretch>
            <a:fillRect/>
          </a:stretch>
        </p:blipFill>
        <p:spPr>
          <a:xfrm>
            <a:off x="516219" y="1239558"/>
            <a:ext cx="2924583" cy="447737"/>
          </a:xfrm>
          <a:prstGeom prst="rect">
            <a:avLst/>
          </a:prstGeom>
        </p:spPr>
      </p:pic>
      <p:pic>
        <p:nvPicPr>
          <p:cNvPr id="10" name="図 9">
            <a:extLst>
              <a:ext uri="{FF2B5EF4-FFF2-40B4-BE49-F238E27FC236}">
                <a16:creationId xmlns:a16="http://schemas.microsoft.com/office/drawing/2014/main" id="{AD9C156A-24CA-1083-D8D7-A5CF30E702BC}"/>
              </a:ext>
            </a:extLst>
          </p:cNvPr>
          <p:cNvPicPr>
            <a:picLocks noChangeAspect="1"/>
          </p:cNvPicPr>
          <p:nvPr/>
        </p:nvPicPr>
        <p:blipFill>
          <a:blip r:embed="rId3"/>
          <a:stretch>
            <a:fillRect/>
          </a:stretch>
        </p:blipFill>
        <p:spPr>
          <a:xfrm>
            <a:off x="516219" y="1860581"/>
            <a:ext cx="6204741" cy="2059805"/>
          </a:xfrm>
          <a:prstGeom prst="rect">
            <a:avLst/>
          </a:prstGeom>
        </p:spPr>
      </p:pic>
      <p:pic>
        <p:nvPicPr>
          <p:cNvPr id="12" name="図 11">
            <a:extLst>
              <a:ext uri="{FF2B5EF4-FFF2-40B4-BE49-F238E27FC236}">
                <a16:creationId xmlns:a16="http://schemas.microsoft.com/office/drawing/2014/main" id="{37B9B0C5-79FE-6F36-0629-8813D753EA6A}"/>
              </a:ext>
            </a:extLst>
          </p:cNvPr>
          <p:cNvPicPr>
            <a:picLocks noChangeAspect="1"/>
          </p:cNvPicPr>
          <p:nvPr/>
        </p:nvPicPr>
        <p:blipFill>
          <a:blip r:embed="rId4"/>
          <a:srcRect b="38895"/>
          <a:stretch/>
        </p:blipFill>
        <p:spPr>
          <a:xfrm>
            <a:off x="199936" y="4153275"/>
            <a:ext cx="7125694" cy="2194530"/>
          </a:xfrm>
          <a:prstGeom prst="rect">
            <a:avLst/>
          </a:prstGeom>
        </p:spPr>
      </p:pic>
      <p:pic>
        <p:nvPicPr>
          <p:cNvPr id="13" name="図 12">
            <a:extLst>
              <a:ext uri="{FF2B5EF4-FFF2-40B4-BE49-F238E27FC236}">
                <a16:creationId xmlns:a16="http://schemas.microsoft.com/office/drawing/2014/main" id="{C78F15B6-3E2A-FB57-B945-B885DB7EAEE5}"/>
              </a:ext>
            </a:extLst>
          </p:cNvPr>
          <p:cNvPicPr>
            <a:picLocks noChangeAspect="1"/>
          </p:cNvPicPr>
          <p:nvPr/>
        </p:nvPicPr>
        <p:blipFill>
          <a:blip r:embed="rId4"/>
          <a:srcRect l="29185" t="71059" r="25609"/>
          <a:stretch/>
        </p:blipFill>
        <p:spPr>
          <a:xfrm>
            <a:off x="7620990" y="5682075"/>
            <a:ext cx="3221181" cy="1039400"/>
          </a:xfrm>
          <a:prstGeom prst="rect">
            <a:avLst/>
          </a:prstGeom>
        </p:spPr>
      </p:pic>
      <p:sp>
        <p:nvSpPr>
          <p:cNvPr id="14" name="吹き出し: 四角形 13">
            <a:extLst>
              <a:ext uri="{FF2B5EF4-FFF2-40B4-BE49-F238E27FC236}">
                <a16:creationId xmlns:a16="http://schemas.microsoft.com/office/drawing/2014/main" id="{2FB36833-AD7C-6F2F-D4FE-06BE4E28440F}"/>
              </a:ext>
            </a:extLst>
          </p:cNvPr>
          <p:cNvSpPr/>
          <p:nvPr/>
        </p:nvSpPr>
        <p:spPr>
          <a:xfrm>
            <a:off x="7811775" y="1282535"/>
            <a:ext cx="4194179" cy="1117940"/>
          </a:xfrm>
          <a:prstGeom prst="wedgeRectCallout">
            <a:avLst>
              <a:gd name="adj1" fmla="val -133299"/>
              <a:gd name="adj2" fmla="val -28853"/>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b="1" dirty="0"/>
              <a:t>4</a:t>
            </a:r>
            <a:r>
              <a:rPr lang="ja-JP" altLang="en-US" b="1" dirty="0"/>
              <a:t>つのファクターを考える</a:t>
            </a:r>
            <a:endParaRPr lang="en-US" altLang="ja-JP" b="1" dirty="0"/>
          </a:p>
          <a:p>
            <a:pPr algn="ctr"/>
            <a:r>
              <a:rPr lang="en-US" altLang="ja-JP" b="1" dirty="0"/>
              <a:t>x</a:t>
            </a:r>
            <a:r>
              <a:rPr lang="ja-JP" altLang="en-US" b="1" dirty="0"/>
              <a:t>は</a:t>
            </a:r>
            <a:r>
              <a:rPr lang="en-US" altLang="ja-JP" b="1" dirty="0"/>
              <a:t>CP</a:t>
            </a:r>
            <a:r>
              <a:rPr lang="ja-JP" altLang="en-US" b="1" dirty="0"/>
              <a:t>ファクター</a:t>
            </a:r>
            <a:endParaRPr kumimoji="1" lang="ja-JP" altLang="en-US" b="1" dirty="0"/>
          </a:p>
        </p:txBody>
      </p:sp>
      <p:sp>
        <p:nvSpPr>
          <p:cNvPr id="15" name="吹き出し: 四角形 14">
            <a:extLst>
              <a:ext uri="{FF2B5EF4-FFF2-40B4-BE49-F238E27FC236}">
                <a16:creationId xmlns:a16="http://schemas.microsoft.com/office/drawing/2014/main" id="{A2AC0327-FDA4-5B41-B957-C73A5328FFBF}"/>
              </a:ext>
            </a:extLst>
          </p:cNvPr>
          <p:cNvSpPr/>
          <p:nvPr/>
        </p:nvSpPr>
        <p:spPr>
          <a:xfrm>
            <a:off x="7811775" y="2515780"/>
            <a:ext cx="4194179" cy="1117940"/>
          </a:xfrm>
          <a:prstGeom prst="wedgeRectCallout">
            <a:avLst>
              <a:gd name="adj1" fmla="val -72141"/>
              <a:gd name="adj2" fmla="val -4797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t>ファクターは</a:t>
            </a:r>
            <a:r>
              <a:rPr kumimoji="1" lang="en-US" altLang="ja-JP" b="1" dirty="0"/>
              <a:t>VAR</a:t>
            </a:r>
            <a:r>
              <a:rPr kumimoji="1" lang="ja-JP" altLang="en-US" b="1" dirty="0"/>
              <a:t>モデルに従う</a:t>
            </a:r>
          </a:p>
        </p:txBody>
      </p:sp>
      <p:sp>
        <p:nvSpPr>
          <p:cNvPr id="16" name="吹き出し: 四角形 15">
            <a:extLst>
              <a:ext uri="{FF2B5EF4-FFF2-40B4-BE49-F238E27FC236}">
                <a16:creationId xmlns:a16="http://schemas.microsoft.com/office/drawing/2014/main" id="{A36FC992-0AC4-370C-7CCF-8E7AABA5947F}"/>
              </a:ext>
            </a:extLst>
          </p:cNvPr>
          <p:cNvSpPr/>
          <p:nvPr/>
        </p:nvSpPr>
        <p:spPr>
          <a:xfrm>
            <a:off x="7797885" y="3737020"/>
            <a:ext cx="4194179" cy="570975"/>
          </a:xfrm>
          <a:prstGeom prst="wedgeRectCallout">
            <a:avLst>
              <a:gd name="adj1" fmla="val -72141"/>
              <a:gd name="adj2" fmla="val -4797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b="1" dirty="0"/>
              <a:t>リスクの市場価格の定義</a:t>
            </a:r>
            <a:endParaRPr kumimoji="1" lang="ja-JP" altLang="en-US" b="1" dirty="0"/>
          </a:p>
        </p:txBody>
      </p:sp>
      <p:sp>
        <p:nvSpPr>
          <p:cNvPr id="17" name="吹き出し: 四角形 16">
            <a:extLst>
              <a:ext uri="{FF2B5EF4-FFF2-40B4-BE49-F238E27FC236}">
                <a16:creationId xmlns:a16="http://schemas.microsoft.com/office/drawing/2014/main" id="{ACD5A36F-9D21-39EC-1515-3B4B2ACA955C}"/>
              </a:ext>
            </a:extLst>
          </p:cNvPr>
          <p:cNvSpPr/>
          <p:nvPr/>
        </p:nvSpPr>
        <p:spPr>
          <a:xfrm>
            <a:off x="7811774" y="4399290"/>
            <a:ext cx="4194179" cy="1245250"/>
          </a:xfrm>
          <a:prstGeom prst="wedgeRectCallout">
            <a:avLst>
              <a:gd name="adj1" fmla="val -61098"/>
              <a:gd name="adj2" fmla="val 2989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b="1" dirty="0"/>
              <a:t>ATSM</a:t>
            </a:r>
            <a:r>
              <a:rPr kumimoji="1" lang="ja-JP" altLang="en-US" b="1" dirty="0"/>
              <a:t>より債券価格の導出</a:t>
            </a:r>
          </a:p>
        </p:txBody>
      </p:sp>
    </p:spTree>
    <p:extLst>
      <p:ext uri="{BB962C8B-B14F-4D97-AF65-F5344CB8AC3E}">
        <p14:creationId xmlns:p14="http://schemas.microsoft.com/office/powerpoint/2010/main" val="3065917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B8F1D-22AB-F278-8D9B-1E11DFE1D6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4AB7F-CE86-AC62-7DEE-A70A57FC6FAD}"/>
              </a:ext>
            </a:extLst>
          </p:cNvPr>
          <p:cNvSpPr>
            <a:spLocks noGrp="1"/>
          </p:cNvSpPr>
          <p:nvPr>
            <p:ph type="title"/>
          </p:nvPr>
        </p:nvSpPr>
        <p:spPr/>
        <p:txBody>
          <a:bodyPr/>
          <a:lstStyle/>
          <a:p>
            <a:r>
              <a:rPr kumimoji="1" lang="ja-JP" altLang="en-US" dirty="0"/>
              <a:t>期間構造モデル（</a:t>
            </a:r>
            <a:r>
              <a:rPr kumimoji="1" lang="en-US" altLang="ja-JP" dirty="0"/>
              <a:t>ATSM</a:t>
            </a:r>
            <a:r>
              <a:rPr kumimoji="1" lang="ja-JP" altLang="en-US" dirty="0"/>
              <a:t>）の構築</a:t>
            </a:r>
          </a:p>
        </p:txBody>
      </p:sp>
      <p:sp>
        <p:nvSpPr>
          <p:cNvPr id="4" name="スライド番号プレースホルダー 3">
            <a:extLst>
              <a:ext uri="{FF2B5EF4-FFF2-40B4-BE49-F238E27FC236}">
                <a16:creationId xmlns:a16="http://schemas.microsoft.com/office/drawing/2014/main" id="{7984AE95-AFF6-1044-AAB4-6963EACC877C}"/>
              </a:ext>
            </a:extLst>
          </p:cNvPr>
          <p:cNvSpPr>
            <a:spLocks noGrp="1"/>
          </p:cNvSpPr>
          <p:nvPr>
            <p:ph type="sldNum" sz="quarter" idx="12"/>
          </p:nvPr>
        </p:nvSpPr>
        <p:spPr/>
        <p:txBody>
          <a:bodyPr/>
          <a:lstStyle/>
          <a:p>
            <a:fld id="{DF255EFD-5E69-4328-901A-1F242BF64D79}" type="slidenum">
              <a:rPr kumimoji="1" lang="ja-JP" altLang="en-US" smtClean="0"/>
              <a:t>8</a:t>
            </a:fld>
            <a:endParaRPr kumimoji="1" lang="ja-JP" altLang="en-US"/>
          </a:p>
        </p:txBody>
      </p:sp>
      <p:sp>
        <p:nvSpPr>
          <p:cNvPr id="15" name="吹き出し: 四角形 14">
            <a:extLst>
              <a:ext uri="{FF2B5EF4-FFF2-40B4-BE49-F238E27FC236}">
                <a16:creationId xmlns:a16="http://schemas.microsoft.com/office/drawing/2014/main" id="{30DB9ECE-F186-FBED-583D-BDB54CD9DE8E}"/>
              </a:ext>
            </a:extLst>
          </p:cNvPr>
          <p:cNvSpPr/>
          <p:nvPr/>
        </p:nvSpPr>
        <p:spPr>
          <a:xfrm>
            <a:off x="7811774" y="2263175"/>
            <a:ext cx="4194179" cy="1117940"/>
          </a:xfrm>
          <a:prstGeom prst="wedgeRectCallout">
            <a:avLst>
              <a:gd name="adj1" fmla="val -59966"/>
              <a:gd name="adj2" fmla="val -2354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t>フォワードレートに関する表現に調整</a:t>
            </a:r>
          </a:p>
        </p:txBody>
      </p:sp>
      <p:sp>
        <p:nvSpPr>
          <p:cNvPr id="17" name="吹き出し: 四角形 16">
            <a:extLst>
              <a:ext uri="{FF2B5EF4-FFF2-40B4-BE49-F238E27FC236}">
                <a16:creationId xmlns:a16="http://schemas.microsoft.com/office/drawing/2014/main" id="{904F353B-25B9-055E-FC52-FED34EA40B48}"/>
              </a:ext>
            </a:extLst>
          </p:cNvPr>
          <p:cNvSpPr/>
          <p:nvPr/>
        </p:nvSpPr>
        <p:spPr>
          <a:xfrm>
            <a:off x="7811773" y="5111100"/>
            <a:ext cx="4194179" cy="1245250"/>
          </a:xfrm>
          <a:prstGeom prst="wedgeRectCallout">
            <a:avLst>
              <a:gd name="adj1" fmla="val -61098"/>
              <a:gd name="adj2" fmla="val 29895"/>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b="1" dirty="0"/>
              <a:t>フォワードプレミアムの数理的表現</a:t>
            </a:r>
          </a:p>
        </p:txBody>
      </p:sp>
      <p:pic>
        <p:nvPicPr>
          <p:cNvPr id="5" name="図 4">
            <a:extLst>
              <a:ext uri="{FF2B5EF4-FFF2-40B4-BE49-F238E27FC236}">
                <a16:creationId xmlns:a16="http://schemas.microsoft.com/office/drawing/2014/main" id="{4756F504-4229-A817-0408-15FE2326B091}"/>
              </a:ext>
            </a:extLst>
          </p:cNvPr>
          <p:cNvPicPr>
            <a:picLocks noChangeAspect="1"/>
          </p:cNvPicPr>
          <p:nvPr/>
        </p:nvPicPr>
        <p:blipFill>
          <a:blip r:embed="rId2"/>
          <a:stretch>
            <a:fillRect/>
          </a:stretch>
        </p:blipFill>
        <p:spPr>
          <a:xfrm>
            <a:off x="186046" y="1187495"/>
            <a:ext cx="6316313" cy="871513"/>
          </a:xfrm>
          <a:prstGeom prst="rect">
            <a:avLst/>
          </a:prstGeom>
        </p:spPr>
      </p:pic>
      <p:pic>
        <p:nvPicPr>
          <p:cNvPr id="8" name="図 7">
            <a:extLst>
              <a:ext uri="{FF2B5EF4-FFF2-40B4-BE49-F238E27FC236}">
                <a16:creationId xmlns:a16="http://schemas.microsoft.com/office/drawing/2014/main" id="{37C2554D-65B5-4AAB-0780-D7C6557ECD2D}"/>
              </a:ext>
            </a:extLst>
          </p:cNvPr>
          <p:cNvPicPr>
            <a:picLocks noChangeAspect="1"/>
          </p:cNvPicPr>
          <p:nvPr/>
        </p:nvPicPr>
        <p:blipFill>
          <a:blip r:embed="rId3"/>
          <a:stretch>
            <a:fillRect/>
          </a:stretch>
        </p:blipFill>
        <p:spPr>
          <a:xfrm>
            <a:off x="309497" y="2216211"/>
            <a:ext cx="6192862" cy="2303340"/>
          </a:xfrm>
          <a:prstGeom prst="rect">
            <a:avLst/>
          </a:prstGeom>
        </p:spPr>
      </p:pic>
      <p:pic>
        <p:nvPicPr>
          <p:cNvPr id="19" name="図 18">
            <a:extLst>
              <a:ext uri="{FF2B5EF4-FFF2-40B4-BE49-F238E27FC236}">
                <a16:creationId xmlns:a16="http://schemas.microsoft.com/office/drawing/2014/main" id="{9CD30AED-495F-B0AF-82AA-B33A0F588365}"/>
              </a:ext>
            </a:extLst>
          </p:cNvPr>
          <p:cNvPicPr>
            <a:picLocks noChangeAspect="1"/>
          </p:cNvPicPr>
          <p:nvPr/>
        </p:nvPicPr>
        <p:blipFill>
          <a:blip r:embed="rId4"/>
          <a:stretch>
            <a:fillRect/>
          </a:stretch>
        </p:blipFill>
        <p:spPr>
          <a:xfrm>
            <a:off x="309497" y="4584689"/>
            <a:ext cx="6192862" cy="2171631"/>
          </a:xfrm>
          <a:prstGeom prst="rect">
            <a:avLst/>
          </a:prstGeom>
        </p:spPr>
      </p:pic>
    </p:spTree>
    <p:extLst>
      <p:ext uri="{BB962C8B-B14F-4D97-AF65-F5344CB8AC3E}">
        <p14:creationId xmlns:p14="http://schemas.microsoft.com/office/powerpoint/2010/main" val="11067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9BAF9A-08CE-2A6B-BE34-5621EC6DA4DB}"/>
              </a:ext>
            </a:extLst>
          </p:cNvPr>
          <p:cNvSpPr>
            <a:spLocks noGrp="1"/>
          </p:cNvSpPr>
          <p:nvPr>
            <p:ph type="title"/>
          </p:nvPr>
        </p:nvSpPr>
        <p:spPr/>
        <p:txBody>
          <a:bodyPr/>
          <a:lstStyle/>
          <a:p>
            <a:r>
              <a:rPr kumimoji="1" lang="ja-JP" altLang="en-US" dirty="0"/>
              <a:t>リスクの市場価格の制約について</a:t>
            </a:r>
          </a:p>
        </p:txBody>
      </p:sp>
      <p:sp>
        <p:nvSpPr>
          <p:cNvPr id="3" name="コンテンツ プレースホルダー 2">
            <a:extLst>
              <a:ext uri="{FF2B5EF4-FFF2-40B4-BE49-F238E27FC236}">
                <a16:creationId xmlns:a16="http://schemas.microsoft.com/office/drawing/2014/main" id="{9AA6E1ED-7E11-2D1F-79CA-49A745CE74F0}"/>
              </a:ext>
            </a:extLst>
          </p:cNvPr>
          <p:cNvSpPr>
            <a:spLocks noGrp="1"/>
          </p:cNvSpPr>
          <p:nvPr>
            <p:ph idx="1"/>
          </p:nvPr>
        </p:nvSpPr>
        <p:spPr/>
        <p:txBody>
          <a:bodyPr/>
          <a:lstStyle/>
          <a:p>
            <a:r>
              <a:rPr kumimoji="1" lang="ja-JP" altLang="en-US" dirty="0"/>
              <a:t>モデルのフォワードレートと実データの</a:t>
            </a:r>
            <a:r>
              <a:rPr kumimoji="1" lang="en-US" altLang="ja-JP" dirty="0"/>
              <a:t>2</a:t>
            </a:r>
            <a:r>
              <a:rPr kumimoji="1" lang="ja-JP" altLang="en-US" dirty="0"/>
              <a:t>乗誤差を最小にするようなパラメータを推定</a:t>
            </a:r>
            <a:endParaRPr kumimoji="1" lang="en-US" altLang="ja-JP" dirty="0"/>
          </a:p>
          <a:p>
            <a:r>
              <a:rPr lang="ja-JP" altLang="en-US" dirty="0"/>
              <a:t>その際、リスクの市場価格の制約を課す</a:t>
            </a:r>
            <a:endParaRPr lang="en-US" altLang="ja-JP" dirty="0"/>
          </a:p>
          <a:p>
            <a:pPr lvl="1"/>
            <a:r>
              <a:rPr kumimoji="1" lang="ja-JP" altLang="en-US" dirty="0"/>
              <a:t>レベル水準にのみリスクの市場価格が反映させるように推定</a:t>
            </a:r>
            <a:endParaRPr kumimoji="1" lang="en-US" altLang="ja-JP" dirty="0"/>
          </a:p>
          <a:p>
            <a:pPr lvl="1"/>
            <a:r>
              <a:rPr lang="ja-JP" altLang="en-US" dirty="0"/>
              <a:t>水準にのみリスクの見返りを求める</a:t>
            </a:r>
            <a:endParaRPr lang="en-US" altLang="ja-JP" dirty="0"/>
          </a:p>
          <a:p>
            <a:pPr lvl="1"/>
            <a:r>
              <a:rPr kumimoji="1" lang="ja-JP" altLang="en-US" dirty="0"/>
              <a:t>詳細は後述</a:t>
            </a:r>
          </a:p>
        </p:txBody>
      </p:sp>
      <p:sp>
        <p:nvSpPr>
          <p:cNvPr id="4" name="スライド番号プレースホルダー 3">
            <a:extLst>
              <a:ext uri="{FF2B5EF4-FFF2-40B4-BE49-F238E27FC236}">
                <a16:creationId xmlns:a16="http://schemas.microsoft.com/office/drawing/2014/main" id="{D839A7C6-D313-35B0-71FE-BDDC1F802177}"/>
              </a:ext>
            </a:extLst>
          </p:cNvPr>
          <p:cNvSpPr>
            <a:spLocks noGrp="1"/>
          </p:cNvSpPr>
          <p:nvPr>
            <p:ph type="sldNum" sz="quarter" idx="12"/>
          </p:nvPr>
        </p:nvSpPr>
        <p:spPr/>
        <p:txBody>
          <a:bodyPr/>
          <a:lstStyle/>
          <a:p>
            <a:fld id="{DF255EFD-5E69-4328-901A-1F242BF64D79}" type="slidenum">
              <a:rPr kumimoji="1" lang="ja-JP" altLang="en-US" smtClean="0"/>
              <a:t>9</a:t>
            </a:fld>
            <a:endParaRPr kumimoji="1" lang="ja-JP" altLang="en-US"/>
          </a:p>
        </p:txBody>
      </p:sp>
      <p:pic>
        <p:nvPicPr>
          <p:cNvPr id="6" name="図 5">
            <a:extLst>
              <a:ext uri="{FF2B5EF4-FFF2-40B4-BE49-F238E27FC236}">
                <a16:creationId xmlns:a16="http://schemas.microsoft.com/office/drawing/2014/main" id="{6330026B-A8AC-74CF-8EAC-14A4BB2329AF}"/>
              </a:ext>
            </a:extLst>
          </p:cNvPr>
          <p:cNvPicPr>
            <a:picLocks noChangeAspect="1"/>
          </p:cNvPicPr>
          <p:nvPr/>
        </p:nvPicPr>
        <p:blipFill>
          <a:blip r:embed="rId2"/>
          <a:stretch>
            <a:fillRect/>
          </a:stretch>
        </p:blipFill>
        <p:spPr>
          <a:xfrm>
            <a:off x="2585547" y="3185644"/>
            <a:ext cx="7020905" cy="3353268"/>
          </a:xfrm>
          <a:prstGeom prst="rect">
            <a:avLst/>
          </a:prstGeom>
        </p:spPr>
      </p:pic>
    </p:spTree>
    <p:extLst>
      <p:ext uri="{BB962C8B-B14F-4D97-AF65-F5344CB8AC3E}">
        <p14:creationId xmlns:p14="http://schemas.microsoft.com/office/powerpoint/2010/main" val="16768413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1855</TotalTime>
  <Words>2771</Words>
  <Application>Microsoft Office PowerPoint</Application>
  <PresentationFormat>ワイド画面</PresentationFormat>
  <Paragraphs>163</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Dcr10</vt:lpstr>
      <vt:lpstr>游ゴシック</vt:lpstr>
      <vt:lpstr>游ゴシック Light</vt:lpstr>
      <vt:lpstr>Arial</vt:lpstr>
      <vt:lpstr>Cambria Math</vt:lpstr>
      <vt:lpstr>Office テーマ</vt:lpstr>
      <vt:lpstr>タームプレミアムの リスク要因</vt:lpstr>
      <vt:lpstr>Decomposing the Yield Curve, Cochrane and Piazzesi (2008)の概要</vt:lpstr>
      <vt:lpstr>期待仮説</vt:lpstr>
      <vt:lpstr>関係している論文</vt:lpstr>
      <vt:lpstr>notation</vt:lpstr>
      <vt:lpstr>リスクプレミアムについて</vt:lpstr>
      <vt:lpstr>期間構造モデル（ATSM）の構築</vt:lpstr>
      <vt:lpstr>期間構造モデル（ATSM）の構築</vt:lpstr>
      <vt:lpstr>リスクの市場価格の制約について</vt:lpstr>
      <vt:lpstr>ここでひと段落</vt:lpstr>
      <vt:lpstr>使用するデータ（CPファクターの作成に向けて）</vt:lpstr>
      <vt:lpstr>使用するデータ（回帰に使用するフォワードレート）</vt:lpstr>
      <vt:lpstr>使用するデータ</vt:lpstr>
      <vt:lpstr>ファクターの構成</vt:lpstr>
      <vt:lpstr>ファクターローディング</vt:lpstr>
      <vt:lpstr>リスクの市場価格</vt:lpstr>
      <vt:lpstr>ここでひと段落</vt:lpstr>
      <vt:lpstr>パラメータの推定結果</vt:lpstr>
      <vt:lpstr>パラメータの推定結果</vt:lpstr>
      <vt:lpstr>パラメータの推定結果</vt:lpstr>
      <vt:lpstr>パラメータの推定結果</vt:lpstr>
      <vt:lpstr>ここでひと段落</vt:lpstr>
      <vt:lpstr>イールドカーブの分解について（難問について）</vt:lpstr>
      <vt:lpstr>イールドカーブの分解について</vt:lpstr>
      <vt:lpstr>ここでひと段落</vt:lpstr>
      <vt:lpstr>イールドカーブの分解について</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浩司 池田</dc:creator>
  <cp:lastModifiedBy>浩司 池田</cp:lastModifiedBy>
  <cp:revision>1</cp:revision>
  <dcterms:created xsi:type="dcterms:W3CDTF">2024-12-14T09:52:20Z</dcterms:created>
  <dcterms:modified xsi:type="dcterms:W3CDTF">2024-12-15T16:47:59Z</dcterms:modified>
</cp:coreProperties>
</file>