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C3"/>
    <a:srgbClr val="EA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27" autoAdjust="0"/>
  </p:normalViewPr>
  <p:slideViewPr>
    <p:cSldViewPr snapToGrid="0">
      <p:cViewPr varScale="1">
        <p:scale>
          <a:sx n="81" d="100"/>
          <a:sy n="81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直人" userId="b647d54c40e55d1d" providerId="LiveId" clId="{216D231D-9679-4B05-AABC-CD126F9C383F}"/>
    <pc:docChg chg="undo custSel addSld delSld modSld">
      <pc:chgData name="藤原 直人" userId="b647d54c40e55d1d" providerId="LiveId" clId="{216D231D-9679-4B05-AABC-CD126F9C383F}" dt="2022-07-02T14:26:33.237" v="167" actId="1076"/>
      <pc:docMkLst>
        <pc:docMk/>
      </pc:docMkLst>
      <pc:sldChg chg="del">
        <pc:chgData name="藤原 直人" userId="b647d54c40e55d1d" providerId="LiveId" clId="{216D231D-9679-4B05-AABC-CD126F9C383F}" dt="2022-07-02T14:23:08.972" v="45" actId="47"/>
        <pc:sldMkLst>
          <pc:docMk/>
          <pc:sldMk cId="646545350" sldId="258"/>
        </pc:sldMkLst>
      </pc:sldChg>
      <pc:sldChg chg="modSp mod">
        <pc:chgData name="藤原 直人" userId="b647d54c40e55d1d" providerId="LiveId" clId="{216D231D-9679-4B05-AABC-CD126F9C383F}" dt="2022-07-02T14:26:22.820" v="163" actId="404"/>
        <pc:sldMkLst>
          <pc:docMk/>
          <pc:sldMk cId="2731369982" sldId="260"/>
        </pc:sldMkLst>
        <pc:spChg chg="mod">
          <ac:chgData name="藤原 直人" userId="b647d54c40e55d1d" providerId="LiveId" clId="{216D231D-9679-4B05-AABC-CD126F9C383F}" dt="2022-07-02T14:26:22.820" v="163" actId="404"/>
          <ac:spMkLst>
            <pc:docMk/>
            <pc:sldMk cId="2731369982" sldId="260"/>
            <ac:spMk id="2" creationId="{C0A826FB-C5A3-5C4A-C52C-2C4AB12483D9}"/>
          </ac:spMkLst>
        </pc:spChg>
      </pc:sldChg>
      <pc:sldChg chg="delSp modSp mod">
        <pc:chgData name="藤原 直人" userId="b647d54c40e55d1d" providerId="LiveId" clId="{216D231D-9679-4B05-AABC-CD126F9C383F}" dt="2022-07-02T14:26:33.237" v="167" actId="1076"/>
        <pc:sldMkLst>
          <pc:docMk/>
          <pc:sldMk cId="1845849279" sldId="261"/>
        </pc:sldMkLst>
        <pc:spChg chg="mod">
          <ac:chgData name="藤原 直人" userId="b647d54c40e55d1d" providerId="LiveId" clId="{216D231D-9679-4B05-AABC-CD126F9C383F}" dt="2022-07-02T14:26:33.237" v="167" actId="1076"/>
          <ac:spMkLst>
            <pc:docMk/>
            <pc:sldMk cId="1845849279" sldId="261"/>
            <ac:spMk id="2" creationId="{0D16440B-1FC1-DB28-2181-B2AD99CFE3E4}"/>
          </ac:spMkLst>
        </pc:spChg>
        <pc:spChg chg="mod">
          <ac:chgData name="藤原 直人" userId="b647d54c40e55d1d" providerId="LiveId" clId="{216D231D-9679-4B05-AABC-CD126F9C383F}" dt="2022-07-02T14:25:48.585" v="160" actId="20577"/>
          <ac:spMkLst>
            <pc:docMk/>
            <pc:sldMk cId="1845849279" sldId="261"/>
            <ac:spMk id="3" creationId="{22653C16-95EB-BB79-7422-D510D5D94AC8}"/>
          </ac:spMkLst>
        </pc:spChg>
        <pc:spChg chg="del mod">
          <ac:chgData name="藤原 直人" userId="b647d54c40e55d1d" providerId="LiveId" clId="{216D231D-9679-4B05-AABC-CD126F9C383F}" dt="2022-07-02T14:21:11.518" v="35" actId="478"/>
          <ac:spMkLst>
            <pc:docMk/>
            <pc:sldMk cId="1845849279" sldId="261"/>
            <ac:spMk id="6" creationId="{ED3F7907-3E58-75DA-F7A9-19C7D88EF441}"/>
          </ac:spMkLst>
        </pc:spChg>
        <pc:cxnChg chg="del">
          <ac:chgData name="藤原 直人" userId="b647d54c40e55d1d" providerId="LiveId" clId="{216D231D-9679-4B05-AABC-CD126F9C383F}" dt="2022-07-02T14:24:15.662" v="73" actId="478"/>
          <ac:cxnSpMkLst>
            <pc:docMk/>
            <pc:sldMk cId="1845849279" sldId="261"/>
            <ac:cxnSpMk id="5" creationId="{CF159FB3-49B6-CD23-E53E-EDEEC47FFC44}"/>
          </ac:cxnSpMkLst>
        </pc:cxnChg>
      </pc:sldChg>
      <pc:sldChg chg="modSp del mod">
        <pc:chgData name="藤原 直人" userId="b647d54c40e55d1d" providerId="LiveId" clId="{216D231D-9679-4B05-AABC-CD126F9C383F}" dt="2022-07-02T14:23:39.388" v="69" actId="47"/>
        <pc:sldMkLst>
          <pc:docMk/>
          <pc:sldMk cId="2919082781" sldId="262"/>
        </pc:sldMkLst>
        <pc:spChg chg="mod">
          <ac:chgData name="藤原 直人" userId="b647d54c40e55d1d" providerId="LiveId" clId="{216D231D-9679-4B05-AABC-CD126F9C383F}" dt="2022-07-02T14:23:25.632" v="66" actId="20577"/>
          <ac:spMkLst>
            <pc:docMk/>
            <pc:sldMk cId="2919082781" sldId="262"/>
            <ac:spMk id="2" creationId="{FE38DBCF-3AB1-037D-8A20-DAEF928E0981}"/>
          </ac:spMkLst>
        </pc:spChg>
      </pc:sldChg>
      <pc:sldChg chg="add del">
        <pc:chgData name="藤原 直人" userId="b647d54c40e55d1d" providerId="LiveId" clId="{216D231D-9679-4B05-AABC-CD126F9C383F}" dt="2022-07-02T14:23:35.600" v="68" actId="47"/>
        <pc:sldMkLst>
          <pc:docMk/>
          <pc:sldMk cId="70798454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13B1-5310-4700-85E9-2127FA132E20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9DFC-809F-4BB6-BC52-C74A38399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8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9DFC-809F-4BB6-BC52-C74A38399F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7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40s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9DFC-809F-4BB6-BC52-C74A38399F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7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1m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LINE</a:t>
            </a:r>
            <a:r>
              <a:rPr kumimoji="1" lang="ja-JP" altLang="en-US" dirty="0"/>
              <a:t>を使う事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9DFC-809F-4BB6-BC52-C74A38399F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34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1m20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9DFC-809F-4BB6-BC52-C74A38399F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3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9DFC-809F-4BB6-BC52-C74A38399F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32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3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4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4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1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11CC66-FCFF-4AC2-997B-8FD5C773241E}" type="datetimeFigureOut">
              <a:rPr kumimoji="1" lang="ja-JP" altLang="en-US" smtClean="0"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E3285-5B90-408D-A646-730556A3C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42006-152E-20E4-EBC2-734768AAA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 dirty="0">
                <a:effectLst/>
              </a:rPr>
            </a:br>
            <a:br>
              <a:rPr lang="ja-JP" altLang="en-US" dirty="0"/>
            </a:br>
            <a:r>
              <a:rPr kumimoji="1" lang="en-US" altLang="ja-JP" dirty="0" err="1"/>
              <a:t>Yabema</a:t>
            </a:r>
            <a:br>
              <a:rPr kumimoji="1" lang="en-US" altLang="ja-JP" dirty="0"/>
            </a:br>
            <a:r>
              <a:rPr kumimoji="1" lang="ja-JP" altLang="en-US" sz="2700" dirty="0"/>
              <a:t>～「やべっ」っと思っても「まーいいか」とは思わせない～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FAC8C-151B-F6A3-BEDC-49243817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048" y="4592320"/>
            <a:ext cx="7891272" cy="1069848"/>
          </a:xfrm>
        </p:spPr>
        <p:txBody>
          <a:bodyPr>
            <a:normAutofit fontScale="70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team5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　トーマス</a:t>
            </a:r>
            <a:endParaRPr lang="ja-JP" altLang="en-US" sz="3200" b="0" dirty="0">
              <a:effectLst/>
            </a:endParaRPr>
          </a:p>
          <a:p>
            <a:br>
              <a:rPr lang="ja-JP" altLang="en-US" dirty="0"/>
            </a:br>
            <a:r>
              <a:rPr lang="zh-TW" altLang="en-US" dirty="0"/>
              <a:t>中玉利透羽　　　藤原直人　　　黒崎圭　　　佐藤玲奈</a:t>
            </a:r>
          </a:p>
          <a:p>
            <a:r>
              <a:rPr lang="zh-TW" altLang="en-US" dirty="0"/>
              <a:t>大塚竜慈　　　岩瀬晃司　　　宇野亮　　　溝部幸輝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E3453B-BA4F-BE6B-8437-B12D396E2F53}"/>
              </a:ext>
            </a:extLst>
          </p:cNvPr>
          <p:cNvSpPr txBox="1"/>
          <p:nvPr/>
        </p:nvSpPr>
        <p:spPr>
          <a:xfrm>
            <a:off x="449179" y="660956"/>
            <a:ext cx="485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日　ベネッセ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EdTech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ハッカソン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5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27231-E723-2C3B-391E-648B446C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225" y="351893"/>
            <a:ext cx="10058400" cy="748454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/>
              <a:t>宿題を「忘れてしまう」高１野球部　谷君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815593-83F6-C449-13DD-C7B44E62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7" y="1619166"/>
            <a:ext cx="4047584" cy="16129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現状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】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推薦を考えている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部活が忙しく宿題を忘れてしまう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課題把握に対しての意識が低い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48FBFD-BD68-20AC-E976-C759E6751399}"/>
              </a:ext>
            </a:extLst>
          </p:cNvPr>
          <p:cNvSpPr txBox="1">
            <a:spLocks/>
          </p:cNvSpPr>
          <p:nvPr/>
        </p:nvSpPr>
        <p:spPr>
          <a:xfrm>
            <a:off x="7591372" y="1598249"/>
            <a:ext cx="4047584" cy="1713287"/>
          </a:xfrm>
          <a:prstGeom prst="rect">
            <a:avLst/>
          </a:prstGeom>
          <a:solidFill>
            <a:srgbClr val="33CCFF">
              <a:alpha val="8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ja-JP" sz="1800" dirty="0">
                <a:solidFill>
                  <a:srgbClr val="000000"/>
                </a:solidFill>
                <a:latin typeface="Arial" panose="020B0604020202020204" pitchFamily="34" charset="0"/>
              </a:rPr>
              <a:t>【</a:t>
            </a: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理想</a:t>
            </a:r>
            <a:r>
              <a:rPr lang="en-US" altLang="ja-JP" sz="1800" dirty="0">
                <a:solidFill>
                  <a:srgbClr val="000000"/>
                </a:solidFill>
                <a:latin typeface="Arial" panose="020B0604020202020204" pitchFamily="34" charset="0"/>
              </a:rPr>
              <a:t>】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内申点あげるために宿題を期限内に終わらせる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野球部の活動量を下げない（勉強と部活の両立）</a:t>
            </a:r>
            <a:endParaRPr lang="ja-JP" altLang="en-US" sz="16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E280651-148A-8904-0BF8-F9491F3747C2}"/>
              </a:ext>
            </a:extLst>
          </p:cNvPr>
          <p:cNvSpPr txBox="1">
            <a:spLocks/>
          </p:cNvSpPr>
          <p:nvPr/>
        </p:nvSpPr>
        <p:spPr>
          <a:xfrm>
            <a:off x="3960549" y="3688638"/>
            <a:ext cx="4047584" cy="132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ja-JP" sz="1800" dirty="0">
                <a:solidFill>
                  <a:srgbClr val="000000"/>
                </a:solidFill>
                <a:latin typeface="Arial" panose="020B0604020202020204" pitchFamily="34" charset="0"/>
              </a:rPr>
              <a:t>【</a:t>
            </a: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解決策</a:t>
            </a:r>
            <a:r>
              <a:rPr lang="en-US" altLang="ja-JP" sz="1800" dirty="0">
                <a:solidFill>
                  <a:srgbClr val="000000"/>
                </a:solidFill>
                <a:latin typeface="Arial" panose="020B0604020202020204" pitchFamily="34" charset="0"/>
              </a:rPr>
              <a:t>】</a:t>
            </a:r>
            <a:endParaRPr lang="ja-JP" alt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ja-JP" altLang="en-US" dirty="0"/>
              <a:t>宿題の期限を谷君に通知する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ja-JP" altLang="en-US" dirty="0"/>
              <a:t>両立面での解決策忘れました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EC5C94E-B23F-2B5D-BB23-9BB835548F4A}"/>
              </a:ext>
            </a:extLst>
          </p:cNvPr>
          <p:cNvSpPr/>
          <p:nvPr/>
        </p:nvSpPr>
        <p:spPr>
          <a:xfrm>
            <a:off x="4715346" y="2139600"/>
            <a:ext cx="2761307" cy="679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1BF8D0C-BBAC-96AE-450C-5316E2F3B705}"/>
              </a:ext>
            </a:extLst>
          </p:cNvPr>
          <p:cNvCxnSpPr/>
          <p:nvPr/>
        </p:nvCxnSpPr>
        <p:spPr>
          <a:xfrm>
            <a:off x="5984341" y="2479104"/>
            <a:ext cx="0" cy="1209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5532C4-58CE-6CC0-3A1A-0E064374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9" y="211310"/>
            <a:ext cx="1041499" cy="10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289E70-3119-4519-5C1A-52F6213FA2DD}"/>
              </a:ext>
            </a:extLst>
          </p:cNvPr>
          <p:cNvSpPr txBox="1"/>
          <p:nvPr/>
        </p:nvSpPr>
        <p:spPr>
          <a:xfrm>
            <a:off x="2936341" y="539004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HG明朝B" panose="02020809000000000000" pitchFamily="17" charset="-128"/>
                <a:cs typeface="+mn-cs"/>
              </a:rPr>
              <a:t>クラスで</a:t>
            </a:r>
            <a:r>
              <a:rPr kumimoji="1" lang="ja-JP" altLang="en-US" sz="2800" u="sng" dirty="0">
                <a:solidFill>
                  <a:prstClr val="black"/>
                </a:solidFill>
                <a:latin typeface="Rockwell" panose="02060603020205020403"/>
                <a:ea typeface="HG明朝B" panose="02020809000000000000" pitchFamily="17" charset="-128"/>
              </a:rPr>
              <a:t>宿題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HG明朝B" panose="02020809000000000000" pitchFamily="17" charset="-128"/>
                <a:cs typeface="+mn-cs"/>
              </a:rPr>
              <a:t>を共有でき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HG明朝B" panose="02020809000000000000" pitchFamily="17" charset="-128"/>
                <a:cs typeface="+mn-cs"/>
              </a:rPr>
              <a:t>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HG明朝B" panose="02020809000000000000" pitchFamily="17" charset="-128"/>
                <a:cs typeface="+mn-cs"/>
              </a:rPr>
              <a:t>宿題の期限を通知してくれるアプリ</a:t>
            </a:r>
          </a:p>
        </p:txBody>
      </p:sp>
    </p:spTree>
    <p:extLst>
      <p:ext uri="{BB962C8B-B14F-4D97-AF65-F5344CB8AC3E}">
        <p14:creationId xmlns:p14="http://schemas.microsoft.com/office/powerpoint/2010/main" val="132350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10DC0D1-49B0-F754-F49A-690598237A1E}"/>
              </a:ext>
            </a:extLst>
          </p:cNvPr>
          <p:cNvGrpSpPr/>
          <p:nvPr/>
        </p:nvGrpSpPr>
        <p:grpSpPr>
          <a:xfrm>
            <a:off x="2100253" y="5095764"/>
            <a:ext cx="8279280" cy="737202"/>
            <a:chOff x="2100253" y="5095764"/>
            <a:chExt cx="8279280" cy="737202"/>
          </a:xfrm>
        </p:grpSpPr>
        <p:pic>
          <p:nvPicPr>
            <p:cNvPr id="7" name="Picture 20" descr="「Flutter」の画像検索結果">
              <a:extLst>
                <a:ext uri="{FF2B5EF4-FFF2-40B4-BE49-F238E27FC236}">
                  <a16:creationId xmlns:a16="http://schemas.microsoft.com/office/drawing/2014/main" id="{D763EDDA-FA87-42E5-83CA-6028898D4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253" y="5095764"/>
              <a:ext cx="714456" cy="71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「Flutter」の画像検索結果">
              <a:extLst>
                <a:ext uri="{FF2B5EF4-FFF2-40B4-BE49-F238E27FC236}">
                  <a16:creationId xmlns:a16="http://schemas.microsoft.com/office/drawing/2014/main" id="{F2FBA406-B665-4643-B18D-1B058450E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426" y="5101272"/>
              <a:ext cx="714456" cy="71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0" descr="「Flutter」の画像検索結果">
              <a:extLst>
                <a:ext uri="{FF2B5EF4-FFF2-40B4-BE49-F238E27FC236}">
                  <a16:creationId xmlns:a16="http://schemas.microsoft.com/office/drawing/2014/main" id="{E34A519F-DBD3-457B-9ED3-0680327EE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077" y="5118510"/>
              <a:ext cx="714456" cy="71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3CEB10F-7F2E-49A9-929A-47E025FF267A}"/>
              </a:ext>
            </a:extLst>
          </p:cNvPr>
          <p:cNvSpPr/>
          <p:nvPr/>
        </p:nvSpPr>
        <p:spPr>
          <a:xfrm>
            <a:off x="694963" y="4732158"/>
            <a:ext cx="9886333" cy="2012341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55" name="コンテンツ プレースホルダー 4">
            <a:extLst>
              <a:ext uri="{FF2B5EF4-FFF2-40B4-BE49-F238E27FC236}">
                <a16:creationId xmlns:a16="http://schemas.microsoft.com/office/drawing/2014/main" id="{A3FECBF9-3C79-AFF6-A695-D29ADE9EA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331" r="-2017" b="4255"/>
          <a:stretch/>
        </p:blipFill>
        <p:spPr>
          <a:xfrm>
            <a:off x="1169654" y="5486293"/>
            <a:ext cx="1005264" cy="954224"/>
          </a:xfr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2848A92-E1BA-0790-0386-CA914DBE99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0"/>
          <a:stretch/>
        </p:blipFill>
        <p:spPr>
          <a:xfrm>
            <a:off x="5239717" y="5469063"/>
            <a:ext cx="1015460" cy="999259"/>
          </a:xfrm>
          <a:prstGeom prst="rect">
            <a:avLst/>
          </a:prstGeom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398F597D-D262-CC83-5E4B-38E1E0827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68" y="5548312"/>
            <a:ext cx="986255" cy="9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7BAF28-575F-FB3F-7816-D8FEF3C9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91" y="205787"/>
            <a:ext cx="4492646" cy="1336593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サービス構成図</a:t>
            </a:r>
            <a:endParaRPr kumimoji="1" lang="ja-JP" altLang="en-US" sz="3200" dirty="0"/>
          </a:p>
        </p:txBody>
      </p:sp>
      <p:sp>
        <p:nvSpPr>
          <p:cNvPr id="27" name="テキスト ボックス 50">
            <a:extLst>
              <a:ext uri="{FF2B5EF4-FFF2-40B4-BE49-F238E27FC236}">
                <a16:creationId xmlns:a16="http://schemas.microsoft.com/office/drawing/2014/main" id="{0473A4CA-913F-48B7-B40D-D58C4282DFF5}"/>
              </a:ext>
            </a:extLst>
          </p:cNvPr>
          <p:cNvSpPr txBox="1"/>
          <p:nvPr/>
        </p:nvSpPr>
        <p:spPr>
          <a:xfrm>
            <a:off x="645151" y="5162307"/>
            <a:ext cx="15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クラスメイト①</a:t>
            </a:r>
          </a:p>
        </p:txBody>
      </p:sp>
      <p:sp>
        <p:nvSpPr>
          <p:cNvPr id="28" name="テキスト ボックス 51">
            <a:extLst>
              <a:ext uri="{FF2B5EF4-FFF2-40B4-BE49-F238E27FC236}">
                <a16:creationId xmlns:a16="http://schemas.microsoft.com/office/drawing/2014/main" id="{65609AA3-5595-4437-9004-20B338225317}"/>
              </a:ext>
            </a:extLst>
          </p:cNvPr>
          <p:cNvSpPr txBox="1"/>
          <p:nvPr/>
        </p:nvSpPr>
        <p:spPr>
          <a:xfrm>
            <a:off x="4429606" y="5151667"/>
            <a:ext cx="150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クラスメイト②</a:t>
            </a:r>
          </a:p>
        </p:txBody>
      </p:sp>
      <p:sp>
        <p:nvSpPr>
          <p:cNvPr id="29" name="テキスト ボックス 52">
            <a:extLst>
              <a:ext uri="{FF2B5EF4-FFF2-40B4-BE49-F238E27FC236}">
                <a16:creationId xmlns:a16="http://schemas.microsoft.com/office/drawing/2014/main" id="{F5AE2688-C3E7-406F-9826-C2C191584BC9}"/>
              </a:ext>
            </a:extLst>
          </p:cNvPr>
          <p:cNvSpPr txBox="1"/>
          <p:nvPr/>
        </p:nvSpPr>
        <p:spPr>
          <a:xfrm>
            <a:off x="8603280" y="5207092"/>
            <a:ext cx="7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谷君</a:t>
            </a: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A5C28C6-BAC2-F450-B6D2-1A90151EA586}"/>
              </a:ext>
            </a:extLst>
          </p:cNvPr>
          <p:cNvGrpSpPr/>
          <p:nvPr/>
        </p:nvGrpSpPr>
        <p:grpSpPr>
          <a:xfrm>
            <a:off x="523500" y="248697"/>
            <a:ext cx="4310330" cy="5004361"/>
            <a:chOff x="523500" y="248697"/>
            <a:chExt cx="4310330" cy="5004361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FDB6A70-E21E-477B-83B4-A7A3420B9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755" y="1905280"/>
              <a:ext cx="1901630" cy="3347778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B45E4F43-EF98-CCC9-E1F3-19F9E921662E}"/>
                </a:ext>
              </a:extLst>
            </p:cNvPr>
            <p:cNvGrpSpPr/>
            <p:nvPr/>
          </p:nvGrpSpPr>
          <p:grpSpPr>
            <a:xfrm>
              <a:off x="3061111" y="248697"/>
              <a:ext cx="1772719" cy="1772719"/>
              <a:chOff x="3061111" y="248697"/>
              <a:chExt cx="1772719" cy="1772719"/>
            </a:xfrm>
          </p:grpSpPr>
          <p:pic>
            <p:nvPicPr>
              <p:cNvPr id="5" name="Picture 2" descr="Firebase">
                <a:extLst>
                  <a:ext uri="{FF2B5EF4-FFF2-40B4-BE49-F238E27FC236}">
                    <a16:creationId xmlns:a16="http://schemas.microsoft.com/office/drawing/2014/main" id="{7BA94DDE-A2DE-4100-AA1C-591419FD5D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111" y="248697"/>
                <a:ext cx="1772719" cy="1772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テキスト ボックス 60">
                <a:extLst>
                  <a:ext uri="{FF2B5EF4-FFF2-40B4-BE49-F238E27FC236}">
                    <a16:creationId xmlns:a16="http://schemas.microsoft.com/office/drawing/2014/main" id="{EE81A28A-89FB-47B8-AB55-DF4C5042FD0C}"/>
                  </a:ext>
                </a:extLst>
              </p:cNvPr>
              <p:cNvSpPr txBox="1"/>
              <p:nvPr/>
            </p:nvSpPr>
            <p:spPr>
              <a:xfrm>
                <a:off x="3363729" y="1420821"/>
                <a:ext cx="1167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dirty="0" err="1">
                    <a:latin typeface="Meiryo UI" panose="020B0604030504040204" pitchFamily="50" charset="-128"/>
                    <a:ea typeface="Meiryo UI" panose="020B0604030504040204" pitchFamily="50" charset="-128"/>
                  </a:rPr>
                  <a:t>FireBase</a:t>
                </a:r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6" name="テキスト ボックス 11">
              <a:extLst>
                <a:ext uri="{FF2B5EF4-FFF2-40B4-BE49-F238E27FC236}">
                  <a16:creationId xmlns:a16="http://schemas.microsoft.com/office/drawing/2014/main" id="{745A2C45-C1A1-45EC-8B33-800C9FF5790A}"/>
                </a:ext>
              </a:extLst>
            </p:cNvPr>
            <p:cNvSpPr txBox="1"/>
            <p:nvPr/>
          </p:nvSpPr>
          <p:spPr>
            <a:xfrm>
              <a:off x="523500" y="3467062"/>
              <a:ext cx="24214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①宿題リスト投稿</a:t>
              </a:r>
              <a:endPara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28FDEC6A-B86C-640F-5CB1-E878C7853E26}"/>
              </a:ext>
            </a:extLst>
          </p:cNvPr>
          <p:cNvGrpSpPr/>
          <p:nvPr/>
        </p:nvGrpSpPr>
        <p:grpSpPr>
          <a:xfrm>
            <a:off x="2392920" y="1985805"/>
            <a:ext cx="7331022" cy="3348885"/>
            <a:chOff x="2392920" y="1985805"/>
            <a:chExt cx="7331022" cy="334888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8B55AE7-9DB5-4E2B-9D9C-89903AAF5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920" y="1985805"/>
              <a:ext cx="1348608" cy="296506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A0C47BA-C4D6-42D5-86DA-E1EF2BAC6F4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3947471" y="2021416"/>
              <a:ext cx="2381922" cy="3231642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BEE5F28-EF25-4764-96FB-7B3C5C3F9D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8315" y="2011143"/>
              <a:ext cx="5445627" cy="3323547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11">
              <a:extLst>
                <a:ext uri="{FF2B5EF4-FFF2-40B4-BE49-F238E27FC236}">
                  <a16:creationId xmlns:a16="http://schemas.microsoft.com/office/drawing/2014/main" id="{8A45506D-E35B-3FB4-42C9-0069AFD56D4D}"/>
                </a:ext>
              </a:extLst>
            </p:cNvPr>
            <p:cNvSpPr txBox="1"/>
            <p:nvPr/>
          </p:nvSpPr>
          <p:spPr>
            <a:xfrm>
              <a:off x="2925883" y="2089051"/>
              <a:ext cx="24895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②宿題リスト共有</a:t>
              </a:r>
            </a:p>
          </p:txBody>
        </p:sp>
      </p:grpSp>
      <p:sp>
        <p:nvSpPr>
          <p:cNvPr id="58" name="思考の吹き出し: 雲形 57">
            <a:extLst>
              <a:ext uri="{FF2B5EF4-FFF2-40B4-BE49-F238E27FC236}">
                <a16:creationId xmlns:a16="http://schemas.microsoft.com/office/drawing/2014/main" id="{4F373A0F-5FE2-23F0-C43E-E48E4D965646}"/>
              </a:ext>
            </a:extLst>
          </p:cNvPr>
          <p:cNvSpPr/>
          <p:nvPr/>
        </p:nvSpPr>
        <p:spPr>
          <a:xfrm>
            <a:off x="8929381" y="3269706"/>
            <a:ext cx="2995126" cy="1609344"/>
          </a:xfrm>
          <a:prstGeom prst="cloudCallout">
            <a:avLst/>
          </a:prstGeom>
          <a:solidFill>
            <a:srgbClr val="FFC3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古典の宿題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忘れてた！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7C36417-331D-164A-C90B-B458E3291678}"/>
              </a:ext>
            </a:extLst>
          </p:cNvPr>
          <p:cNvSpPr txBox="1"/>
          <p:nvPr/>
        </p:nvSpPr>
        <p:spPr>
          <a:xfrm>
            <a:off x="667693" y="4062921"/>
            <a:ext cx="188107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古典の宿題入力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E7B81AC-74E9-55D3-0692-82BF39AD973E}"/>
              </a:ext>
            </a:extLst>
          </p:cNvPr>
          <p:cNvGrpSpPr/>
          <p:nvPr/>
        </p:nvGrpSpPr>
        <p:grpSpPr>
          <a:xfrm>
            <a:off x="2758969" y="393609"/>
            <a:ext cx="9534712" cy="5074123"/>
            <a:chOff x="2758969" y="393609"/>
            <a:chExt cx="9534712" cy="5074123"/>
          </a:xfrm>
        </p:grpSpPr>
        <p:pic>
          <p:nvPicPr>
            <p:cNvPr id="8" name="Picture 24" descr="LINE (アプリケーション) - Wikipedia">
              <a:extLst>
                <a:ext uri="{FF2B5EF4-FFF2-40B4-BE49-F238E27FC236}">
                  <a16:creationId xmlns:a16="http://schemas.microsoft.com/office/drawing/2014/main" id="{71CF4728-749F-445B-A2AC-00340D7B0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087" y="393609"/>
              <a:ext cx="1955775" cy="195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2B21951-3A83-4FBB-AFB3-D25234EA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746174" y="1414206"/>
              <a:ext cx="1781865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35">
              <a:extLst>
                <a:ext uri="{FF2B5EF4-FFF2-40B4-BE49-F238E27FC236}">
                  <a16:creationId xmlns:a16="http://schemas.microsoft.com/office/drawing/2014/main" id="{650DBF6A-264D-4468-8A4A-FFC5F2CC4198}"/>
                </a:ext>
              </a:extLst>
            </p:cNvPr>
            <p:cNvSpPr txBox="1"/>
            <p:nvPr/>
          </p:nvSpPr>
          <p:spPr>
            <a:xfrm>
              <a:off x="5311802" y="1119671"/>
              <a:ext cx="25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連携</a:t>
              </a: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4E84A5D-0172-4723-B0B1-5DBD946C7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969" y="2443667"/>
              <a:ext cx="4729504" cy="255590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BA35A50-DB5B-4A83-9355-E04E679D53C1}"/>
                </a:ext>
              </a:extLst>
            </p:cNvPr>
            <p:cNvCxnSpPr>
              <a:cxnSpLocks/>
            </p:cNvCxnSpPr>
            <p:nvPr/>
          </p:nvCxnSpPr>
          <p:spPr>
            <a:xfrm>
              <a:off x="7807964" y="2461397"/>
              <a:ext cx="1559254" cy="300633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413CD7E-FCD7-4BE3-A853-EAEAF3CA5D4E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>
              <a:off x="5826349" y="2498182"/>
              <a:ext cx="1976119" cy="29097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7931B955-98BD-BA3A-3723-AE91A69E0E74}"/>
                </a:ext>
              </a:extLst>
            </p:cNvPr>
            <p:cNvSpPr txBox="1"/>
            <p:nvPr/>
          </p:nvSpPr>
          <p:spPr>
            <a:xfrm>
              <a:off x="7194938" y="2498182"/>
              <a:ext cx="12150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③通知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53EC14-FE74-9827-6D97-57814494179C}"/>
                </a:ext>
              </a:extLst>
            </p:cNvPr>
            <p:cNvSpPr txBox="1"/>
            <p:nvPr/>
          </p:nvSpPr>
          <p:spPr>
            <a:xfrm>
              <a:off x="9298556" y="977610"/>
              <a:ext cx="2995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LINE</a:t>
              </a:r>
              <a:r>
                <a:rPr kumimoji="1" lang="ja-JP" altLang="en-US" dirty="0"/>
                <a:t>からの通知によって</a:t>
              </a:r>
              <a:endParaRPr kumimoji="1" lang="en-US" altLang="ja-JP" dirty="0"/>
            </a:p>
            <a:p>
              <a:r>
                <a:rPr kumimoji="1" lang="ja-JP" altLang="en-US" dirty="0"/>
                <a:t>参入障壁を減らす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7F7C1C9-105C-3D83-9A79-E9E0858C70DA}"/>
                </a:ext>
              </a:extLst>
            </p:cNvPr>
            <p:cNvSpPr txBox="1"/>
            <p:nvPr/>
          </p:nvSpPr>
          <p:spPr>
            <a:xfrm>
              <a:off x="8938624" y="1002164"/>
              <a:ext cx="326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←</a:t>
              </a:r>
            </a:p>
          </p:txBody>
        </p:sp>
      </p:grp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A2DFB17-8B2E-04A7-F649-339D88496B1E}"/>
              </a:ext>
            </a:extLst>
          </p:cNvPr>
          <p:cNvSpPr/>
          <p:nvPr/>
        </p:nvSpPr>
        <p:spPr>
          <a:xfrm>
            <a:off x="4919069" y="4574870"/>
            <a:ext cx="1559254" cy="3294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クラスグループ</a:t>
            </a:r>
          </a:p>
        </p:txBody>
      </p:sp>
    </p:spTree>
    <p:extLst>
      <p:ext uri="{BB962C8B-B14F-4D97-AF65-F5344CB8AC3E}">
        <p14:creationId xmlns:p14="http://schemas.microsoft.com/office/powerpoint/2010/main" val="8618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826FB-C5A3-5C4A-C52C-2C4AB124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DEMO</a:t>
            </a:r>
            <a:r>
              <a:rPr kumimoji="1" lang="ja-JP" altLang="en-US" sz="4000" dirty="0"/>
              <a:t>動画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C9EA03AF-A6EA-0F60-0617-AC78CF3C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36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40B-1FC1-DB28-2181-B2AD99CF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4691"/>
            <a:ext cx="10058400" cy="160934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追加機能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53C16-95EB-BB79-7422-D510D5D9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74" y="1603169"/>
            <a:ext cx="10626888" cy="49282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400" dirty="0"/>
              <a:t>通知機能の設定（宿題をやる人のモチベーション</a:t>
            </a:r>
            <a:r>
              <a:rPr kumimoji="1" lang="en-US" altLang="ja-JP" sz="2400" dirty="0"/>
              <a:t>UP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自分の好きなタイミングで通知を設定できる</a:t>
            </a:r>
            <a:endParaRPr kumimoji="1" lang="en-US" altLang="ja-JP" sz="2000" dirty="0"/>
          </a:p>
          <a:p>
            <a:pPr lvl="2"/>
            <a:r>
              <a:rPr kumimoji="1" lang="ja-JP" altLang="en-US" sz="1800" dirty="0"/>
              <a:t>例：</a:t>
            </a:r>
            <a:r>
              <a:rPr kumimoji="1" lang="en-US" altLang="ja-JP" sz="1800" dirty="0"/>
              <a:t>1</a:t>
            </a:r>
            <a:r>
              <a:rPr kumimoji="1" lang="ja-JP" altLang="en-US" sz="1800" dirty="0"/>
              <a:t>日前，</a:t>
            </a:r>
            <a:r>
              <a:rPr kumimoji="1" lang="en-US" altLang="ja-JP" sz="1800" dirty="0"/>
              <a:t>12</a:t>
            </a:r>
            <a:r>
              <a:rPr kumimoji="1" lang="ja-JP" altLang="en-US" sz="1800" dirty="0"/>
              <a:t>時間前，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時間前</a:t>
            </a:r>
            <a:endParaRPr kumimoji="1" lang="en-US" altLang="ja-JP" sz="1800" dirty="0"/>
          </a:p>
          <a:p>
            <a:pPr lvl="1"/>
            <a:r>
              <a:rPr kumimoji="1" lang="ja-JP" altLang="en-US" sz="2000" dirty="0"/>
              <a:t>クラスメイトが終わったら通知が来るように設定できる</a:t>
            </a:r>
            <a:endParaRPr kumimoji="1" lang="en-US" altLang="ja-JP" sz="2000" dirty="0"/>
          </a:p>
          <a:p>
            <a:pPr lvl="2"/>
            <a:r>
              <a:rPr kumimoji="1" lang="ja-JP" altLang="en-US" sz="1800" dirty="0"/>
              <a:t>例</a:t>
            </a:r>
            <a:r>
              <a:rPr lang="ja-JP" altLang="en-US" sz="1800" dirty="0"/>
              <a:t>①　通知（佐藤が数学の宿題終わりました）→</a:t>
            </a:r>
            <a:r>
              <a:rPr kumimoji="1" lang="ja-JP" altLang="en-US" sz="1800" dirty="0"/>
              <a:t>同じ野球部の佐藤が課題やったなら俺もやらな</a:t>
            </a:r>
            <a:r>
              <a:rPr lang="ja-JP" altLang="en-US" sz="1800" dirty="0"/>
              <a:t>🔥</a:t>
            </a:r>
            <a:endParaRPr kumimoji="1" lang="en-US" altLang="ja-JP" sz="1800" dirty="0"/>
          </a:p>
          <a:p>
            <a:pPr lvl="2"/>
            <a:r>
              <a:rPr lang="ja-JP" altLang="en-US" sz="1800" dirty="0"/>
              <a:t>例②　通知（クラス</a:t>
            </a:r>
            <a:r>
              <a:rPr lang="en-US" altLang="ja-JP" sz="1800" dirty="0"/>
              <a:t>40</a:t>
            </a:r>
            <a:r>
              <a:rPr lang="ja-JP" altLang="en-US" sz="1800" dirty="0"/>
              <a:t>中</a:t>
            </a:r>
            <a:r>
              <a:rPr lang="en-US" altLang="ja-JP" sz="1800" dirty="0"/>
              <a:t>38</a:t>
            </a:r>
            <a:r>
              <a:rPr lang="ja-JP" altLang="en-US" sz="1800" dirty="0"/>
              <a:t>人が古典の宿題終わりました）→さすがに宿題やらんとやばい💦</a:t>
            </a:r>
            <a:endParaRPr kumimoji="1" lang="en-US" altLang="ja-JP" sz="1800" dirty="0"/>
          </a:p>
          <a:p>
            <a:pPr lvl="1"/>
            <a:endParaRPr kumimoji="1" lang="en-US" altLang="ja-JP" sz="2000" dirty="0"/>
          </a:p>
          <a:p>
            <a:r>
              <a:rPr lang="ja-JP" altLang="en-US" sz="2400" dirty="0"/>
              <a:t>ポイント制の導入（宿題リストを投稿する人のモチベーション</a:t>
            </a:r>
            <a:r>
              <a:rPr lang="en-US" altLang="ja-JP" sz="2400" dirty="0"/>
              <a:t>UP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lvl="1"/>
            <a:r>
              <a:rPr lang="ja-JP" altLang="en-US" sz="2000" dirty="0"/>
              <a:t>宿題</a:t>
            </a:r>
            <a:r>
              <a:rPr kumimoji="1" lang="ja-JP" altLang="en-US" sz="2000" dirty="0"/>
              <a:t>リストを投稿した人にポイント付与</a:t>
            </a:r>
            <a:endParaRPr kumimoji="1" lang="en-US" altLang="ja-JP" sz="2000" dirty="0"/>
          </a:p>
          <a:p>
            <a:pPr lvl="1"/>
            <a:endParaRPr lang="en-US" altLang="ja-JP" sz="2000" dirty="0"/>
          </a:p>
          <a:p>
            <a:r>
              <a:rPr lang="ja-JP" altLang="en-US" sz="2400" dirty="0"/>
              <a:t>スケジュール管理機能</a:t>
            </a:r>
            <a:endParaRPr kumimoji="1" lang="en-US" altLang="ja-JP" sz="2400" dirty="0"/>
          </a:p>
          <a:p>
            <a:pPr lvl="1"/>
            <a:r>
              <a:rPr kumimoji="1" lang="ja-JP" altLang="en-US" dirty="0"/>
              <a:t>谷君のさぼりがちな時間に通知してくれる機能の追加</a:t>
            </a:r>
          </a:p>
        </p:txBody>
      </p:sp>
    </p:spTree>
    <p:extLst>
      <p:ext uri="{BB962C8B-B14F-4D97-AF65-F5344CB8AC3E}">
        <p14:creationId xmlns:p14="http://schemas.microsoft.com/office/powerpoint/2010/main" val="184584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348</TotalTime>
  <Words>327</Words>
  <Application>Microsoft Office PowerPoint</Application>
  <PresentationFormat>ワイド画面</PresentationFormat>
  <Paragraphs>60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Arial</vt:lpstr>
      <vt:lpstr>Rockwell</vt:lpstr>
      <vt:lpstr>Rockwell Condensed</vt:lpstr>
      <vt:lpstr>Wingdings</vt:lpstr>
      <vt:lpstr>木版活字</vt:lpstr>
      <vt:lpstr>  Yabema ～「やべっ」っと思っても「まーいいか」とは思わせない～ </vt:lpstr>
      <vt:lpstr>宿題を「忘れてしまう」高１野球部　谷君</vt:lpstr>
      <vt:lpstr>サービス構成図</vt:lpstr>
      <vt:lpstr>DEMO動画</vt:lpstr>
      <vt:lpstr>追加機能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Yabema ～「やべっ」っと思っても「まーいいか」とは思わせない～ </dc:title>
  <dc:creator>藤原　直人</dc:creator>
  <cp:lastModifiedBy>藤原　直人</cp:lastModifiedBy>
  <cp:revision>1</cp:revision>
  <dcterms:created xsi:type="dcterms:W3CDTF">2022-07-02T08:35:55Z</dcterms:created>
  <dcterms:modified xsi:type="dcterms:W3CDTF">2022-07-02T14:26:39Z</dcterms:modified>
</cp:coreProperties>
</file>