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jimadev" initials="k" lastIdx="3" clrIdx="0">
    <p:extLst>
      <p:ext uri="{19B8F6BF-5375-455C-9EA6-DF929625EA0E}">
        <p15:presenceInfo xmlns:p15="http://schemas.microsoft.com/office/powerpoint/2012/main" userId="kojimad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1T16:15:32.050" idx="1">
    <p:pos x="19" y="14"/>
    <p:text>タイトルは、なるべく結論を示した方が良い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1T16:17:04.688" idx="2">
    <p:pos x="10" y="10"/>
    <p:text>自己紹介は簡潔に。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3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2E1DD-C4A2-4DD7-B2F6-32825BB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410"/>
            <a:ext cx="7886700" cy="958788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2868A8B4-BA7B-475A-88A4-4A406328E9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50" y="1074198"/>
            <a:ext cx="7886700" cy="497380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279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99E97-926C-4B16-B129-A74F16A07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(LT</a:t>
            </a:r>
            <a:r>
              <a:rPr kumimoji="1" lang="ja-JP" altLang="en-US" sz="4800" dirty="0"/>
              <a:t>初心者用テンプレート</a:t>
            </a:r>
            <a:r>
              <a:rPr kumimoji="1" lang="en-US" altLang="ja-JP" sz="4800" dirty="0"/>
              <a:t>)</a:t>
            </a:r>
            <a:br>
              <a:rPr kumimoji="1" lang="en-US" altLang="ja-JP" sz="4800" dirty="0"/>
            </a:br>
            <a:r>
              <a:rPr kumimoji="1" lang="en-US" altLang="ja-JP" sz="4800" dirty="0"/>
              <a:t>C#</a:t>
            </a:r>
            <a:r>
              <a:rPr kumimoji="1" lang="ja-JP" altLang="en-US" sz="4800" dirty="0"/>
              <a:t>だけで</a:t>
            </a:r>
            <a:r>
              <a:rPr kumimoji="1" lang="en-US" altLang="ja-JP" sz="4800" dirty="0"/>
              <a:t>Web</a:t>
            </a:r>
            <a:r>
              <a:rPr kumimoji="1" lang="ja-JP" altLang="en-US" sz="4800" dirty="0"/>
              <a:t>アプリが</a:t>
            </a:r>
            <a:br>
              <a:rPr kumimoji="1" lang="en-US" altLang="ja-JP" sz="4800" dirty="0"/>
            </a:br>
            <a:r>
              <a:rPr kumimoji="1" lang="ja-JP" altLang="en-US" sz="4800" dirty="0"/>
              <a:t>簡単に作れた話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A85ADB-958E-402E-BD05-6D7458B37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2020/6/21</a:t>
            </a:r>
          </a:p>
          <a:p>
            <a:r>
              <a:rPr lang="en-US" altLang="ja-JP" dirty="0"/>
              <a:t>Serverless LT </a:t>
            </a:r>
            <a:r>
              <a:rPr lang="ja-JP" altLang="en-US" dirty="0"/>
              <a:t>初心者向け </a:t>
            </a:r>
            <a:r>
              <a:rPr lang="en-US" altLang="ja-JP" dirty="0"/>
              <a:t>LT</a:t>
            </a:r>
            <a:r>
              <a:rPr lang="ja-JP" altLang="en-US" dirty="0"/>
              <a:t>大会</a:t>
            </a:r>
            <a:r>
              <a:rPr lang="en-US" altLang="ja-JP" dirty="0"/>
              <a:t> #1</a:t>
            </a:r>
          </a:p>
          <a:p>
            <a:r>
              <a:rPr lang="ja-JP" altLang="en-US" dirty="0"/>
              <a:t>小島 優介</a:t>
            </a:r>
          </a:p>
        </p:txBody>
      </p:sp>
    </p:spTree>
    <p:extLst>
      <p:ext uri="{BB962C8B-B14F-4D97-AF65-F5344CB8AC3E}">
        <p14:creationId xmlns:p14="http://schemas.microsoft.com/office/powerpoint/2010/main" val="21836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209228-7D06-42FD-BD57-EB8B96A5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97F31-6B80-4AB6-BB36-1787E25AF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pPr lvl="1"/>
            <a:r>
              <a:rPr lang="ja-JP" altLang="en-US" dirty="0"/>
              <a:t>小島 優介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業務</a:t>
            </a:r>
            <a:endParaRPr lang="en-US" altLang="ja-JP" dirty="0"/>
          </a:p>
          <a:p>
            <a:pPr lvl="1"/>
            <a:r>
              <a:rPr lang="en-US" altLang="ja-JP" dirty="0"/>
              <a:t>C#</a:t>
            </a:r>
            <a:r>
              <a:rPr lang="ja-JP" altLang="en-US" dirty="0"/>
              <a:t>を用いたツール開発チームの</a:t>
            </a:r>
            <a:br>
              <a:rPr lang="en-US" altLang="ja-JP" dirty="0"/>
            </a:br>
            <a:r>
              <a:rPr lang="ja-JP" altLang="en-US" dirty="0"/>
              <a:t>エンジニアリングマネージャー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3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D3193-BF5A-4545-A35F-F07A5E8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33BFF-B05D-4479-BEB6-E28A860643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ja-JP" altLang="en-US" dirty="0"/>
              <a:t>利用した技術</a:t>
            </a:r>
            <a:endParaRPr lang="en-US" altLang="ja-JP" dirty="0"/>
          </a:p>
          <a:p>
            <a:r>
              <a:rPr lang="ja-JP" altLang="en-US" dirty="0"/>
              <a:t>フロントエンド（</a:t>
            </a:r>
            <a:r>
              <a:rPr lang="en-US" altLang="ja-JP" dirty="0" err="1"/>
              <a:t>Blazor</a:t>
            </a:r>
            <a:r>
              <a:rPr lang="en-US" altLang="ja-JP" dirty="0"/>
              <a:t> </a:t>
            </a:r>
            <a:r>
              <a:rPr lang="en-US" altLang="ja-JP" dirty="0" err="1"/>
              <a:t>WebAssembly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サーバーサイド（</a:t>
            </a:r>
            <a:r>
              <a:rPr kumimoji="1" lang="en-US" altLang="ja-JP" dirty="0"/>
              <a:t>Azure Functions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ja-JP" altLang="en-US" dirty="0"/>
              <a:t>ホスティング（</a:t>
            </a:r>
            <a:r>
              <a:rPr lang="en-US" altLang="ja-JP" dirty="0"/>
              <a:t>Azure Static Web Apps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417144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D5815-17A7-4A35-B26F-A841B700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6FD36-B5CB-4870-B22C-92E7E6D8C2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/>
              <a:t>が好き</a:t>
            </a:r>
            <a:endParaRPr kumimoji="1" lang="en-US" altLang="ja-JP" dirty="0"/>
          </a:p>
          <a:p>
            <a:r>
              <a:rPr lang="ja-JP" altLang="en-US" dirty="0"/>
              <a:t>フロントエンドの言語は苦手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C#</a:t>
            </a:r>
            <a:r>
              <a:rPr lang="ja-JP" altLang="en-US" dirty="0"/>
              <a:t>だけで</a:t>
            </a:r>
            <a:r>
              <a:rPr lang="en-US" altLang="ja-JP" dirty="0"/>
              <a:t>Web</a:t>
            </a:r>
            <a:r>
              <a:rPr lang="ja-JP" altLang="en-US" dirty="0"/>
              <a:t>アプリを作りたい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0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F634C-86E9-4C0E-ADC2-B11D9249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AC137-A084-4934-A73B-D5FC43DBD2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ja-JP" altLang="en-US" dirty="0"/>
              <a:t>フロントエンド</a:t>
            </a:r>
            <a:endParaRPr lang="en-US" altLang="ja-JP" dirty="0"/>
          </a:p>
          <a:p>
            <a:pPr lvl="1"/>
            <a:r>
              <a:rPr lang="en-US" altLang="ja-JP" dirty="0" err="1"/>
              <a:t>Blazor</a:t>
            </a:r>
            <a:r>
              <a:rPr lang="en-US" altLang="ja-JP" dirty="0"/>
              <a:t> </a:t>
            </a:r>
            <a:r>
              <a:rPr lang="en-US" altLang="ja-JP" dirty="0" err="1"/>
              <a:t>WebAssembly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サーバーサイド</a:t>
            </a:r>
            <a:endParaRPr lang="en-US" altLang="ja-JP" dirty="0"/>
          </a:p>
          <a:p>
            <a:pPr lvl="1"/>
            <a:r>
              <a:rPr lang="en-US" altLang="ja-JP" dirty="0"/>
              <a:t>Azure Functions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ホスティング</a:t>
            </a:r>
            <a:endParaRPr lang="en-US" altLang="ja-JP" dirty="0"/>
          </a:p>
          <a:p>
            <a:pPr lvl="1"/>
            <a:r>
              <a:rPr lang="en-US" altLang="ja-JP" dirty="0"/>
              <a:t>Azure Static Web Apps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A6936F-5C83-4A9E-B32A-934ABD3C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83" y="2691054"/>
            <a:ext cx="1038233" cy="9765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2280AC-1CF9-4A1E-8385-F426111D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83" y="1240440"/>
            <a:ext cx="954090" cy="8464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22AB1A-CF50-4864-BED7-F57967CA3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383" y="4120660"/>
            <a:ext cx="1038233" cy="8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83990-59E2-4D99-B225-DC7E608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600" dirty="0"/>
              <a:t>フロントエンド</a:t>
            </a:r>
            <a:r>
              <a:rPr lang="en-US" altLang="ja-JP" sz="3600" dirty="0"/>
              <a:t>(</a:t>
            </a:r>
            <a:r>
              <a:rPr lang="en-US" altLang="ja-JP" sz="3600" dirty="0" err="1"/>
              <a:t>Blazor</a:t>
            </a:r>
            <a:r>
              <a:rPr lang="en-US" altLang="ja-JP" sz="3600" dirty="0"/>
              <a:t> </a:t>
            </a:r>
            <a:r>
              <a:rPr lang="en-US" altLang="ja-JP" sz="3600" dirty="0" err="1"/>
              <a:t>WebAssembly</a:t>
            </a:r>
            <a:r>
              <a:rPr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7E223-B241-43F1-925E-B8EA013462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ブラウザ上で</a:t>
            </a:r>
            <a:r>
              <a:rPr lang="en-US" altLang="ja-JP" dirty="0" err="1"/>
              <a:t>WebAssembly</a:t>
            </a:r>
            <a:r>
              <a:rPr lang="ja-JP" altLang="en-US" dirty="0"/>
              <a:t>を用いて</a:t>
            </a:r>
            <a:br>
              <a:rPr lang="en-US" altLang="ja-JP" dirty="0"/>
            </a:br>
            <a:r>
              <a:rPr lang="en-US" altLang="ja-JP" dirty="0"/>
              <a:t>.NET</a:t>
            </a:r>
            <a:r>
              <a:rPr lang="ja-JP" altLang="en-US" dirty="0"/>
              <a:t>で開発された</a:t>
            </a:r>
            <a:r>
              <a:rPr lang="en-US" altLang="ja-JP" dirty="0"/>
              <a:t>Web</a:t>
            </a:r>
            <a:r>
              <a:rPr lang="ja-JP" altLang="en-US" dirty="0"/>
              <a:t>アプリを実行する技術</a:t>
            </a:r>
            <a:endParaRPr lang="en-US" altLang="ja-JP" dirty="0"/>
          </a:p>
          <a:p>
            <a:r>
              <a:rPr lang="ja-JP" altLang="en-US" dirty="0"/>
              <a:t>変数や関数を</a:t>
            </a:r>
            <a:r>
              <a:rPr lang="en-US" altLang="ja-JP" dirty="0"/>
              <a:t>C#</a:t>
            </a:r>
            <a:r>
              <a:rPr lang="ja-JP" altLang="en-US" dirty="0"/>
              <a:t>で定義できる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316D35-A615-45F3-95E7-00EEB185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5" y="2548752"/>
            <a:ext cx="8145403" cy="3843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B41AF8-6D8C-40BA-B3A7-1B1216C5ACF5}"/>
              </a:ext>
            </a:extLst>
          </p:cNvPr>
          <p:cNvSpPr/>
          <p:nvPr/>
        </p:nvSpPr>
        <p:spPr>
          <a:xfrm>
            <a:off x="2976282" y="3774141"/>
            <a:ext cx="1407459" cy="313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194B23-3C90-4CF2-8009-7F9887AEA6B6}"/>
              </a:ext>
            </a:extLst>
          </p:cNvPr>
          <p:cNvSpPr/>
          <p:nvPr/>
        </p:nvSpPr>
        <p:spPr>
          <a:xfrm>
            <a:off x="1568823" y="4889812"/>
            <a:ext cx="2931459" cy="251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47554E-07AB-4F71-868A-85B137BACFB4}"/>
              </a:ext>
            </a:extLst>
          </p:cNvPr>
          <p:cNvSpPr/>
          <p:nvPr/>
        </p:nvSpPr>
        <p:spPr>
          <a:xfrm>
            <a:off x="4320987" y="4218985"/>
            <a:ext cx="2635625" cy="251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815A13-C6F8-4E01-A72C-985303F25DC8}"/>
              </a:ext>
            </a:extLst>
          </p:cNvPr>
          <p:cNvSpPr/>
          <p:nvPr/>
        </p:nvSpPr>
        <p:spPr>
          <a:xfrm>
            <a:off x="1568823" y="5309330"/>
            <a:ext cx="2931459" cy="831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C05EEA7-8479-4E31-8DF2-B245910F112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034553" y="4087906"/>
            <a:ext cx="645459" cy="801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312AAB-D39D-451C-9078-AE0C27BA5689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4500282" y="4470293"/>
            <a:ext cx="1138518" cy="12546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0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7A8E9-1E40-4797-B563-28DE0F57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以降、技術の解説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F4967-309E-4900-9EE5-EB5A587FC5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1" lang="ja-JP" altLang="en-US" dirty="0"/>
              <a:t>（省略）</a:t>
            </a:r>
          </a:p>
        </p:txBody>
      </p:sp>
    </p:spTree>
    <p:extLst>
      <p:ext uri="{BB962C8B-B14F-4D97-AF65-F5344CB8AC3E}">
        <p14:creationId xmlns:p14="http://schemas.microsoft.com/office/powerpoint/2010/main" val="43080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C4916-8977-4EE5-BBDE-1CCACF14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4C04-8CC4-4814-B216-30CC33A217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1" lang="ja-JP" altLang="en-US" dirty="0"/>
              <a:t>利用した技術</a:t>
            </a:r>
            <a:endParaRPr kumimoji="1" lang="en-US" altLang="ja-JP" dirty="0"/>
          </a:p>
          <a:p>
            <a:pPr lvl="1"/>
            <a:r>
              <a:rPr lang="ja-JP" altLang="en-US" dirty="0"/>
              <a:t>フロントエンド（</a:t>
            </a:r>
            <a:r>
              <a:rPr lang="en-US" altLang="ja-JP" dirty="0" err="1"/>
              <a:t>Blazor</a:t>
            </a:r>
            <a:r>
              <a:rPr lang="en-US" altLang="ja-JP" dirty="0"/>
              <a:t> </a:t>
            </a:r>
            <a:r>
              <a:rPr lang="en-US" altLang="ja-JP" dirty="0" err="1"/>
              <a:t>WebAssembly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サーバーサイド（</a:t>
            </a:r>
            <a:r>
              <a:rPr lang="en-US" altLang="ja-JP" dirty="0"/>
              <a:t>Azure Functions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ホスティング（</a:t>
            </a:r>
            <a:r>
              <a:rPr lang="en-US" altLang="ja-JP" dirty="0"/>
              <a:t>Azure Static Web Apps</a:t>
            </a:r>
            <a:r>
              <a:rPr lang="ja-JP" altLang="en-US" dirty="0"/>
              <a:t>）</a:t>
            </a:r>
          </a:p>
          <a:p>
            <a:endParaRPr kumimoji="1" lang="en-US" altLang="ja-JP" dirty="0"/>
          </a:p>
          <a:p>
            <a:r>
              <a:rPr lang="ja-JP" altLang="en-US" dirty="0"/>
              <a:t>得られた知見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  <a:r>
              <a:rPr kumimoji="1" lang="ja-JP" altLang="en-US" dirty="0"/>
              <a:t>技術者にとって</a:t>
            </a:r>
            <a:r>
              <a:rPr kumimoji="1" lang="en-US" altLang="ja-JP" dirty="0" err="1"/>
              <a:t>Blazor</a:t>
            </a:r>
            <a:r>
              <a:rPr kumimoji="1" lang="ja-JP" altLang="en-US" dirty="0"/>
              <a:t>はとても分かりやすい</a:t>
            </a:r>
            <a:endParaRPr kumimoji="1" lang="en-US" altLang="ja-JP" dirty="0"/>
          </a:p>
          <a:p>
            <a:pPr lvl="1"/>
            <a:r>
              <a:rPr lang="en-US" altLang="ja-JP" dirty="0"/>
              <a:t>Azure Functions</a:t>
            </a:r>
            <a:r>
              <a:rPr lang="ja-JP" altLang="en-US" dirty="0"/>
              <a:t>は、</a:t>
            </a:r>
            <a:r>
              <a:rPr lang="en-US" altLang="ja-JP" dirty="0"/>
              <a:t>CORS</a:t>
            </a:r>
            <a:r>
              <a:rPr lang="ja-JP" altLang="en-US" dirty="0"/>
              <a:t>の設定を忘れずやること</a:t>
            </a:r>
            <a:endParaRPr lang="en-US" altLang="ja-JP" dirty="0"/>
          </a:p>
          <a:p>
            <a:pPr lvl="1"/>
            <a:r>
              <a:rPr lang="ja-JP" altLang="en-US" dirty="0"/>
              <a:t>外観を気にしないチーム内運用などの</a:t>
            </a:r>
            <a:r>
              <a:rPr lang="en-US" altLang="ja-JP" dirty="0"/>
              <a:t>Web</a:t>
            </a:r>
            <a:r>
              <a:rPr lang="ja-JP" altLang="en-US" dirty="0"/>
              <a:t>アプリは</a:t>
            </a:r>
            <a:br>
              <a:rPr lang="en-US" altLang="ja-JP" dirty="0"/>
            </a:br>
            <a:r>
              <a:rPr lang="ja-JP" altLang="en-US" dirty="0"/>
              <a:t>この技術で作ると効率良さそう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8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203</Words>
  <Application>Microsoft Office PowerPoint</Application>
  <PresentationFormat>画面に合わせる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(LT初心者用テンプレート) C#だけでWebアプリが 簡単に作れた話</vt:lpstr>
      <vt:lpstr>自己紹介</vt:lpstr>
      <vt:lpstr>目次</vt:lpstr>
      <vt:lpstr>背景</vt:lpstr>
      <vt:lpstr>利用した技術</vt:lpstr>
      <vt:lpstr>フロントエンド(Blazor WebAssembly)</vt:lpstr>
      <vt:lpstr>以降、技術の解説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LTのタイトル(なるべく結論をタイトルにした方が良い)</dc:title>
  <dc:creator>kojimadev</dc:creator>
  <cp:lastModifiedBy>kojimadev</cp:lastModifiedBy>
  <cp:revision>46</cp:revision>
  <dcterms:created xsi:type="dcterms:W3CDTF">2020-06-21T04:16:07Z</dcterms:created>
  <dcterms:modified xsi:type="dcterms:W3CDTF">2020-06-21T17:03:19Z</dcterms:modified>
</cp:coreProperties>
</file>