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2"/>
  </p:notesMasterIdLst>
  <p:sldIdLst>
    <p:sldId id="256" r:id="rId2"/>
    <p:sldId id="293" r:id="rId3"/>
    <p:sldId id="257" r:id="rId4"/>
    <p:sldId id="258" r:id="rId5"/>
    <p:sldId id="259" r:id="rId6"/>
    <p:sldId id="260" r:id="rId7"/>
    <p:sldId id="261" r:id="rId8"/>
    <p:sldId id="262" r:id="rId9"/>
    <p:sldId id="263" r:id="rId10"/>
    <p:sldId id="288" r:id="rId11"/>
    <p:sldId id="289" r:id="rId12"/>
    <p:sldId id="296" r:id="rId13"/>
    <p:sldId id="290" r:id="rId14"/>
    <p:sldId id="295" r:id="rId15"/>
    <p:sldId id="291"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94" r:id="rId41"/>
  </p:sldIdLst>
  <p:sldSz cx="9720263" cy="64801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ＭＳ Ｐゴシック" panose="020B0600070205080204" pitchFamily="50" charset="-128"/>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ＭＳ Ｐゴシック" panose="020B0600070205080204" pitchFamily="50" charset="-128"/>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ＭＳ Ｐゴシック" panose="020B0600070205080204" pitchFamily="50" charset="-128"/>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ＭＳ Ｐゴシック" panose="020B0600070205080204" pitchFamily="50" charset="-128"/>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ern="1200">
        <a:solidFill>
          <a:schemeClr val="bg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ern="1200">
        <a:solidFill>
          <a:schemeClr val="bg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ern="1200">
        <a:solidFill>
          <a:schemeClr val="bg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ern="1200">
        <a:solidFill>
          <a:schemeClr val="bg1"/>
        </a:solidFill>
        <a:latin typeface="Arial" panose="020B0604020202020204" pitchFamily="34" charset="0"/>
        <a:ea typeface="ＭＳ Ｐゴシック" panose="020B0600070205080204" pitchFamily="50" charset="-128"/>
        <a:cs typeface="+mn-cs"/>
      </a:defRPr>
    </a:lvl9pPr>
  </p:defaultTextStyle>
  <p:extLst>
    <p:ext uri="{521415D9-36F7-43E2-AB2F-B90AF26B5E84}">
      <p14:sectionLst xmlns:p14="http://schemas.microsoft.com/office/powerpoint/2010/main">
        <p14:section name="既定のセクション" id="{0840109F-4192-4272-AD6B-E1E29CA52D95}">
          <p14:sldIdLst>
            <p14:sldId id="256"/>
            <p14:sldId id="293"/>
            <p14:sldId id="257"/>
            <p14:sldId id="258"/>
            <p14:sldId id="259"/>
            <p14:sldId id="260"/>
            <p14:sldId id="261"/>
            <p14:sldId id="262"/>
            <p14:sldId id="263"/>
            <p14:sldId id="288"/>
            <p14:sldId id="289"/>
            <p14:sldId id="296"/>
            <p14:sldId id="290"/>
            <p14:sldId id="295"/>
            <p14:sldId id="291"/>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9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D56803-DC99-4123-96CD-7344F4CB91FE}" v="215" dt="2024-12-14T23:35:05.40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5267" autoAdjust="0"/>
  </p:normalViewPr>
  <p:slideViewPr>
    <p:cSldViewPr>
      <p:cViewPr varScale="1">
        <p:scale>
          <a:sx n="81" d="100"/>
          <a:sy n="81" d="100"/>
        </p:scale>
        <p:origin x="552" y="27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saki, Noriaki" userId="66b77add-ad9d-48da-b93f-12d151cade82" providerId="ADAL" clId="{E1D56803-DC99-4123-96CD-7344F4CB91FE}"/>
    <pc:docChg chg="undo custSel addSld modSld addSection modSection">
      <pc:chgData name="Sasaki, Noriaki" userId="66b77add-ad9d-48da-b93f-12d151cade82" providerId="ADAL" clId="{E1D56803-DC99-4123-96CD-7344F4CB91FE}" dt="2024-12-14T23:35:05.408" v="1835" actId="14100"/>
      <pc:docMkLst>
        <pc:docMk/>
      </pc:docMkLst>
      <pc:sldChg chg="addSp delSp modSp mod modNotes">
        <pc:chgData name="Sasaki, Noriaki" userId="66b77add-ad9d-48da-b93f-12d151cade82" providerId="ADAL" clId="{E1D56803-DC99-4123-96CD-7344F4CB91FE}" dt="2024-12-14T23:34:40.745" v="1818" actId="166"/>
        <pc:sldMkLst>
          <pc:docMk/>
          <pc:sldMk cId="0" sldId="264"/>
        </pc:sldMkLst>
        <pc:spChg chg="add mod">
          <ac:chgData name="Sasaki, Noriaki" userId="66b77add-ad9d-48da-b93f-12d151cade82" providerId="ADAL" clId="{E1D56803-DC99-4123-96CD-7344F4CB91FE}" dt="2024-12-14T14:58:29.953" v="790" actId="1038"/>
          <ac:spMkLst>
            <pc:docMk/>
            <pc:sldMk cId="0" sldId="264"/>
            <ac:spMk id="2" creationId="{718E65B8-86AB-C233-DF6B-1C01A2960265}"/>
          </ac:spMkLst>
        </pc:spChg>
        <pc:spChg chg="add mod">
          <ac:chgData name="Sasaki, Noriaki" userId="66b77add-ad9d-48da-b93f-12d151cade82" providerId="ADAL" clId="{E1D56803-DC99-4123-96CD-7344F4CB91FE}" dt="2024-12-14T14:58:29.953" v="790" actId="1038"/>
          <ac:spMkLst>
            <pc:docMk/>
            <pc:sldMk cId="0" sldId="264"/>
            <ac:spMk id="3" creationId="{5BE4DB60-F995-CCB4-629B-479B919D2E9B}"/>
          </ac:spMkLst>
        </pc:spChg>
        <pc:spChg chg="mod">
          <ac:chgData name="Sasaki, Noriaki" userId="66b77add-ad9d-48da-b93f-12d151cade82" providerId="ADAL" clId="{E1D56803-DC99-4123-96CD-7344F4CB91FE}" dt="2024-12-14T23:34:40.745" v="1818" actId="166"/>
          <ac:spMkLst>
            <pc:docMk/>
            <pc:sldMk cId="0" sldId="264"/>
            <ac:spMk id="4" creationId="{A663FE57-D7A1-0558-5C10-B6D3E8F20D7C}"/>
          </ac:spMkLst>
        </pc:spChg>
        <pc:spChg chg="add mod">
          <ac:chgData name="Sasaki, Noriaki" userId="66b77add-ad9d-48da-b93f-12d151cade82" providerId="ADAL" clId="{E1D56803-DC99-4123-96CD-7344F4CB91FE}" dt="2024-12-14T14:58:29.953" v="790" actId="1038"/>
          <ac:spMkLst>
            <pc:docMk/>
            <pc:sldMk cId="0" sldId="264"/>
            <ac:spMk id="5" creationId="{10EE6AD3-7973-A6C0-9861-53AA9C703318}"/>
          </ac:spMkLst>
        </pc:spChg>
        <pc:spChg chg="add mod">
          <ac:chgData name="Sasaki, Noriaki" userId="66b77add-ad9d-48da-b93f-12d151cade82" providerId="ADAL" clId="{E1D56803-DC99-4123-96CD-7344F4CB91FE}" dt="2024-12-14T14:58:29.953" v="790" actId="1038"/>
          <ac:spMkLst>
            <pc:docMk/>
            <pc:sldMk cId="0" sldId="264"/>
            <ac:spMk id="6" creationId="{7E489485-40AE-6862-1FBB-A91C71776FEE}"/>
          </ac:spMkLst>
        </pc:spChg>
        <pc:spChg chg="add mod">
          <ac:chgData name="Sasaki, Noriaki" userId="66b77add-ad9d-48da-b93f-12d151cade82" providerId="ADAL" clId="{E1D56803-DC99-4123-96CD-7344F4CB91FE}" dt="2024-12-14T14:58:29.953" v="790" actId="1038"/>
          <ac:spMkLst>
            <pc:docMk/>
            <pc:sldMk cId="0" sldId="264"/>
            <ac:spMk id="7" creationId="{2DD6C02B-3BF9-9033-073B-BA19FA617865}"/>
          </ac:spMkLst>
        </pc:spChg>
        <pc:spChg chg="add mod">
          <ac:chgData name="Sasaki, Noriaki" userId="66b77add-ad9d-48da-b93f-12d151cade82" providerId="ADAL" clId="{E1D56803-DC99-4123-96CD-7344F4CB91FE}" dt="2024-12-14T23:33:04.633" v="1744" actId="20577"/>
          <ac:spMkLst>
            <pc:docMk/>
            <pc:sldMk cId="0" sldId="264"/>
            <ac:spMk id="8" creationId="{B6B14208-25D3-45A4-03C1-4CEF550E1BDA}"/>
          </ac:spMkLst>
        </pc:spChg>
        <pc:spChg chg="add mod">
          <ac:chgData name="Sasaki, Noriaki" userId="66b77add-ad9d-48da-b93f-12d151cade82" providerId="ADAL" clId="{E1D56803-DC99-4123-96CD-7344F4CB91FE}" dt="2024-12-14T14:58:29.953" v="790" actId="1038"/>
          <ac:spMkLst>
            <pc:docMk/>
            <pc:sldMk cId="0" sldId="264"/>
            <ac:spMk id="9" creationId="{8E06F638-2750-F640-E97B-D3CEAACC89D3}"/>
          </ac:spMkLst>
        </pc:spChg>
        <pc:spChg chg="add mod">
          <ac:chgData name="Sasaki, Noriaki" userId="66b77add-ad9d-48da-b93f-12d151cade82" providerId="ADAL" clId="{E1D56803-DC99-4123-96CD-7344F4CB91FE}" dt="2024-12-14T14:58:29.953" v="790" actId="1038"/>
          <ac:spMkLst>
            <pc:docMk/>
            <pc:sldMk cId="0" sldId="264"/>
            <ac:spMk id="10" creationId="{5B94B7E3-8BF3-3349-D6E4-D7057FAC834E}"/>
          </ac:spMkLst>
        </pc:spChg>
        <pc:spChg chg="add mod ord">
          <ac:chgData name="Sasaki, Noriaki" userId="66b77add-ad9d-48da-b93f-12d151cade82" providerId="ADAL" clId="{E1D56803-DC99-4123-96CD-7344F4CB91FE}" dt="2024-12-14T14:58:29.953" v="790" actId="1038"/>
          <ac:spMkLst>
            <pc:docMk/>
            <pc:sldMk cId="0" sldId="264"/>
            <ac:spMk id="11" creationId="{18CC0235-792A-90E2-BBAC-EC3F42E86CE0}"/>
          </ac:spMkLst>
        </pc:spChg>
        <pc:spChg chg="add mod ord">
          <ac:chgData name="Sasaki, Noriaki" userId="66b77add-ad9d-48da-b93f-12d151cade82" providerId="ADAL" clId="{E1D56803-DC99-4123-96CD-7344F4CB91FE}" dt="2024-12-14T14:58:29.953" v="790" actId="1038"/>
          <ac:spMkLst>
            <pc:docMk/>
            <pc:sldMk cId="0" sldId="264"/>
            <ac:spMk id="12" creationId="{577F01C4-3310-1A11-C9BA-391877177C90}"/>
          </ac:spMkLst>
        </pc:spChg>
        <pc:spChg chg="add mod ord">
          <ac:chgData name="Sasaki, Noriaki" userId="66b77add-ad9d-48da-b93f-12d151cade82" providerId="ADAL" clId="{E1D56803-DC99-4123-96CD-7344F4CB91FE}" dt="2024-12-14T14:58:29.953" v="790" actId="1038"/>
          <ac:spMkLst>
            <pc:docMk/>
            <pc:sldMk cId="0" sldId="264"/>
            <ac:spMk id="13" creationId="{DC2B0D83-83BD-27F3-824C-C8883EF2BFD3}"/>
          </ac:spMkLst>
        </pc:spChg>
        <pc:spChg chg="add mod">
          <ac:chgData name="Sasaki, Noriaki" userId="66b77add-ad9d-48da-b93f-12d151cade82" providerId="ADAL" clId="{E1D56803-DC99-4123-96CD-7344F4CB91FE}" dt="2024-12-14T23:33:49.358" v="1767" actId="122"/>
          <ac:spMkLst>
            <pc:docMk/>
            <pc:sldMk cId="0" sldId="264"/>
            <ac:spMk id="14" creationId="{F025FA0A-DE03-990F-E1D8-5C2641A8DAD4}"/>
          </ac:spMkLst>
        </pc:spChg>
        <pc:spChg chg="add del mod">
          <ac:chgData name="Sasaki, Noriaki" userId="66b77add-ad9d-48da-b93f-12d151cade82" providerId="ADAL" clId="{E1D56803-DC99-4123-96CD-7344F4CB91FE}" dt="2024-12-14T14:43:38.961" v="368"/>
          <ac:spMkLst>
            <pc:docMk/>
            <pc:sldMk cId="0" sldId="264"/>
            <ac:spMk id="15" creationId="{49329F4E-E5A0-FE7A-2D33-1D6F8226CB2E}"/>
          </ac:spMkLst>
        </pc:spChg>
        <pc:spChg chg="add mod">
          <ac:chgData name="Sasaki, Noriaki" userId="66b77add-ad9d-48da-b93f-12d151cade82" providerId="ADAL" clId="{E1D56803-DC99-4123-96CD-7344F4CB91FE}" dt="2024-12-14T23:33:17.227" v="1746" actId="1035"/>
          <ac:spMkLst>
            <pc:docMk/>
            <pc:sldMk cId="0" sldId="264"/>
            <ac:spMk id="16" creationId="{69CEECA8-75D6-9B45-4AAE-24D1D81F0B27}"/>
          </ac:spMkLst>
        </pc:spChg>
        <pc:spChg chg="add mod">
          <ac:chgData name="Sasaki, Noriaki" userId="66b77add-ad9d-48da-b93f-12d151cade82" providerId="ADAL" clId="{E1D56803-DC99-4123-96CD-7344F4CB91FE}" dt="2024-12-14T23:33:17.227" v="1746" actId="1035"/>
          <ac:spMkLst>
            <pc:docMk/>
            <pc:sldMk cId="0" sldId="264"/>
            <ac:spMk id="17" creationId="{8E6E6D03-9C61-D030-9A5C-58CC7E320A6D}"/>
          </ac:spMkLst>
        </pc:spChg>
        <pc:spChg chg="add mod">
          <ac:chgData name="Sasaki, Noriaki" userId="66b77add-ad9d-48da-b93f-12d151cade82" providerId="ADAL" clId="{E1D56803-DC99-4123-96CD-7344F4CB91FE}" dt="2024-12-14T23:33:17.227" v="1746" actId="1035"/>
          <ac:spMkLst>
            <pc:docMk/>
            <pc:sldMk cId="0" sldId="264"/>
            <ac:spMk id="18" creationId="{28B5527A-088B-43B9-DB7D-15BA41F40F25}"/>
          </ac:spMkLst>
        </pc:spChg>
        <pc:spChg chg="add mod">
          <ac:chgData name="Sasaki, Noriaki" userId="66b77add-ad9d-48da-b93f-12d151cade82" providerId="ADAL" clId="{E1D56803-DC99-4123-96CD-7344F4CB91FE}" dt="2024-12-14T14:58:29.953" v="790" actId="1038"/>
          <ac:spMkLst>
            <pc:docMk/>
            <pc:sldMk cId="0" sldId="264"/>
            <ac:spMk id="19" creationId="{3434D78E-D19A-2A53-9F4F-C3037580E894}"/>
          </ac:spMkLst>
        </pc:spChg>
        <pc:spChg chg="add mod">
          <ac:chgData name="Sasaki, Noriaki" userId="66b77add-ad9d-48da-b93f-12d151cade82" providerId="ADAL" clId="{E1D56803-DC99-4123-96CD-7344F4CB91FE}" dt="2024-12-14T14:58:29.953" v="790" actId="1038"/>
          <ac:spMkLst>
            <pc:docMk/>
            <pc:sldMk cId="0" sldId="264"/>
            <ac:spMk id="20" creationId="{65F85B2A-586B-6128-E9AC-1E4D2084FA72}"/>
          </ac:spMkLst>
        </pc:spChg>
        <pc:spChg chg="add mod">
          <ac:chgData name="Sasaki, Noriaki" userId="66b77add-ad9d-48da-b93f-12d151cade82" providerId="ADAL" clId="{E1D56803-DC99-4123-96CD-7344F4CB91FE}" dt="2024-12-14T14:58:29.953" v="790" actId="1038"/>
          <ac:spMkLst>
            <pc:docMk/>
            <pc:sldMk cId="0" sldId="264"/>
            <ac:spMk id="21" creationId="{92FEF14E-FCB4-9F6C-769A-AF706410BB35}"/>
          </ac:spMkLst>
        </pc:spChg>
        <pc:spChg chg="add mod">
          <ac:chgData name="Sasaki, Noriaki" userId="66b77add-ad9d-48da-b93f-12d151cade82" providerId="ADAL" clId="{E1D56803-DC99-4123-96CD-7344F4CB91FE}" dt="2024-12-14T14:58:29.953" v="790" actId="1038"/>
          <ac:spMkLst>
            <pc:docMk/>
            <pc:sldMk cId="0" sldId="264"/>
            <ac:spMk id="22" creationId="{9570E9D2-CF21-7A91-98F9-2D7168238811}"/>
          </ac:spMkLst>
        </pc:spChg>
        <pc:spChg chg="add mod">
          <ac:chgData name="Sasaki, Noriaki" userId="66b77add-ad9d-48da-b93f-12d151cade82" providerId="ADAL" clId="{E1D56803-DC99-4123-96CD-7344F4CB91FE}" dt="2024-12-14T14:49:26.931" v="569"/>
          <ac:spMkLst>
            <pc:docMk/>
            <pc:sldMk cId="0" sldId="264"/>
            <ac:spMk id="23" creationId="{2136C30E-4D71-B64E-727F-C976E2896F48}"/>
          </ac:spMkLst>
        </pc:spChg>
        <pc:spChg chg="add mod">
          <ac:chgData name="Sasaki, Noriaki" userId="66b77add-ad9d-48da-b93f-12d151cade82" providerId="ADAL" clId="{E1D56803-DC99-4123-96CD-7344F4CB91FE}" dt="2024-12-14T14:49:50.878" v="606" actId="14100"/>
          <ac:spMkLst>
            <pc:docMk/>
            <pc:sldMk cId="0" sldId="264"/>
            <ac:spMk id="24" creationId="{21632E56-0C1A-3EA9-14AA-45F5EC840821}"/>
          </ac:spMkLst>
        </pc:spChg>
        <pc:spChg chg="add mod">
          <ac:chgData name="Sasaki, Noriaki" userId="66b77add-ad9d-48da-b93f-12d151cade82" providerId="ADAL" clId="{E1D56803-DC99-4123-96CD-7344F4CB91FE}" dt="2024-12-14T14:49:26.931" v="569"/>
          <ac:spMkLst>
            <pc:docMk/>
            <pc:sldMk cId="0" sldId="264"/>
            <ac:spMk id="25" creationId="{12B063EA-4203-484E-572E-5F8F7633D979}"/>
          </ac:spMkLst>
        </pc:spChg>
        <pc:spChg chg="add del mod">
          <ac:chgData name="Sasaki, Noriaki" userId="66b77add-ad9d-48da-b93f-12d151cade82" providerId="ADAL" clId="{E1D56803-DC99-4123-96CD-7344F4CB91FE}" dt="2024-12-14T14:49:37.954" v="603" actId="478"/>
          <ac:spMkLst>
            <pc:docMk/>
            <pc:sldMk cId="0" sldId="264"/>
            <ac:spMk id="26" creationId="{89FFB713-3C07-DBB9-44F0-616D146FEB0E}"/>
          </ac:spMkLst>
        </pc:spChg>
        <pc:spChg chg="add del mod">
          <ac:chgData name="Sasaki, Noriaki" userId="66b77add-ad9d-48da-b93f-12d151cade82" providerId="ADAL" clId="{E1D56803-DC99-4123-96CD-7344F4CB91FE}" dt="2024-12-14T14:49:37.954" v="603" actId="478"/>
          <ac:spMkLst>
            <pc:docMk/>
            <pc:sldMk cId="0" sldId="264"/>
            <ac:spMk id="27" creationId="{580ABC5F-4A04-9094-C3F3-5957A7CE29F5}"/>
          </ac:spMkLst>
        </pc:spChg>
        <pc:spChg chg="add mod">
          <ac:chgData name="Sasaki, Noriaki" userId="66b77add-ad9d-48da-b93f-12d151cade82" providerId="ADAL" clId="{E1D56803-DC99-4123-96CD-7344F4CB91FE}" dt="2024-12-14T14:50:57.576" v="629" actId="20577"/>
          <ac:spMkLst>
            <pc:docMk/>
            <pc:sldMk cId="0" sldId="264"/>
            <ac:spMk id="28" creationId="{2F0BF9C9-1D2A-929A-877E-9BB3F49EC1EF}"/>
          </ac:spMkLst>
        </pc:spChg>
        <pc:spChg chg="add mod">
          <ac:chgData name="Sasaki, Noriaki" userId="66b77add-ad9d-48da-b93f-12d151cade82" providerId="ADAL" clId="{E1D56803-DC99-4123-96CD-7344F4CB91FE}" dt="2024-12-14T14:50:53.361" v="619" actId="1036"/>
          <ac:spMkLst>
            <pc:docMk/>
            <pc:sldMk cId="0" sldId="264"/>
            <ac:spMk id="29" creationId="{BABB521A-023C-86AB-E6C2-85D0DA01A468}"/>
          </ac:spMkLst>
        </pc:spChg>
        <pc:spChg chg="add mod">
          <ac:chgData name="Sasaki, Noriaki" userId="66b77add-ad9d-48da-b93f-12d151cade82" providerId="ADAL" clId="{E1D56803-DC99-4123-96CD-7344F4CB91FE}" dt="2024-12-14T14:58:29.953" v="790" actId="1038"/>
          <ac:spMkLst>
            <pc:docMk/>
            <pc:sldMk cId="0" sldId="264"/>
            <ac:spMk id="30" creationId="{9515CD2E-B620-0318-1F60-EFC8B2829B2A}"/>
          </ac:spMkLst>
        </pc:spChg>
        <pc:spChg chg="add mod">
          <ac:chgData name="Sasaki, Noriaki" userId="66b77add-ad9d-48da-b93f-12d151cade82" providerId="ADAL" clId="{E1D56803-DC99-4123-96CD-7344F4CB91FE}" dt="2024-12-14T14:58:29.953" v="790" actId="1038"/>
          <ac:spMkLst>
            <pc:docMk/>
            <pc:sldMk cId="0" sldId="264"/>
            <ac:spMk id="31" creationId="{3F24A1BF-485E-0FA2-1AAC-6B6B2479978B}"/>
          </ac:spMkLst>
        </pc:spChg>
        <pc:spChg chg="add mod ord">
          <ac:chgData name="Sasaki, Noriaki" userId="66b77add-ad9d-48da-b93f-12d151cade82" providerId="ADAL" clId="{E1D56803-DC99-4123-96CD-7344F4CB91FE}" dt="2024-12-14T14:58:29.953" v="790" actId="1038"/>
          <ac:spMkLst>
            <pc:docMk/>
            <pc:sldMk cId="0" sldId="264"/>
            <ac:spMk id="46" creationId="{0FE5AA24-C8CE-4D5D-8A21-23CB15ECAD61}"/>
          </ac:spMkLst>
        </pc:spChg>
        <pc:spChg chg="del">
          <ac:chgData name="Sasaki, Noriaki" userId="66b77add-ad9d-48da-b93f-12d151cade82" providerId="ADAL" clId="{E1D56803-DC99-4123-96CD-7344F4CB91FE}" dt="2024-12-14T14:32:49.569" v="26" actId="478"/>
          <ac:spMkLst>
            <pc:docMk/>
            <pc:sldMk cId="0" sldId="264"/>
            <ac:spMk id="11266" creationId="{A6D6DCCB-D41B-08A4-12F7-CBA008892D3A}"/>
          </ac:spMkLst>
        </pc:spChg>
        <pc:cxnChg chg="add mod">
          <ac:chgData name="Sasaki, Noriaki" userId="66b77add-ad9d-48da-b93f-12d151cade82" providerId="ADAL" clId="{E1D56803-DC99-4123-96CD-7344F4CB91FE}" dt="2024-12-14T23:34:09.717" v="1771" actId="14100"/>
          <ac:cxnSpMkLst>
            <pc:docMk/>
            <pc:sldMk cId="0" sldId="264"/>
            <ac:cxnSpMk id="27" creationId="{B5E67AD0-A539-5A13-0CF9-D589D49CF567}"/>
          </ac:cxnSpMkLst>
        </pc:cxnChg>
        <pc:cxnChg chg="add del">
          <ac:chgData name="Sasaki, Noriaki" userId="66b77add-ad9d-48da-b93f-12d151cade82" providerId="ADAL" clId="{E1D56803-DC99-4123-96CD-7344F4CB91FE}" dt="2024-12-14T14:53:41.643" v="653" actId="478"/>
          <ac:cxnSpMkLst>
            <pc:docMk/>
            <pc:sldMk cId="0" sldId="264"/>
            <ac:cxnSpMk id="33" creationId="{F95D5F65-421A-EEEB-1094-055A388096D9}"/>
          </ac:cxnSpMkLst>
        </pc:cxnChg>
        <pc:cxnChg chg="add mod">
          <ac:chgData name="Sasaki, Noriaki" userId="66b77add-ad9d-48da-b93f-12d151cade82" providerId="ADAL" clId="{E1D56803-DC99-4123-96CD-7344F4CB91FE}" dt="2024-12-14T23:33:17.227" v="1746" actId="1035"/>
          <ac:cxnSpMkLst>
            <pc:docMk/>
            <pc:sldMk cId="0" sldId="264"/>
            <ac:cxnSpMk id="35" creationId="{4661A46D-5A65-CF9B-1F49-8F61803B2769}"/>
          </ac:cxnSpMkLst>
        </pc:cxnChg>
        <pc:cxnChg chg="add mod">
          <ac:chgData name="Sasaki, Noriaki" userId="66b77add-ad9d-48da-b93f-12d151cade82" providerId="ADAL" clId="{E1D56803-DC99-4123-96CD-7344F4CB91FE}" dt="2024-12-14T23:33:17.227" v="1746" actId="1035"/>
          <ac:cxnSpMkLst>
            <pc:docMk/>
            <pc:sldMk cId="0" sldId="264"/>
            <ac:cxnSpMk id="38" creationId="{EAE91C48-CD91-94DF-CF2D-7916C23975AB}"/>
          </ac:cxnSpMkLst>
        </pc:cxnChg>
        <pc:cxnChg chg="add mod">
          <ac:chgData name="Sasaki, Noriaki" userId="66b77add-ad9d-48da-b93f-12d151cade82" providerId="ADAL" clId="{E1D56803-DC99-4123-96CD-7344F4CB91FE}" dt="2024-12-14T14:58:29.953" v="790" actId="1038"/>
          <ac:cxnSpMkLst>
            <pc:docMk/>
            <pc:sldMk cId="0" sldId="264"/>
            <ac:cxnSpMk id="41" creationId="{2D7CE573-FC03-00E2-C0A1-82DFF43B8E84}"/>
          </ac:cxnSpMkLst>
        </pc:cxnChg>
        <pc:cxnChg chg="add mod">
          <ac:chgData name="Sasaki, Noriaki" userId="66b77add-ad9d-48da-b93f-12d151cade82" providerId="ADAL" clId="{E1D56803-DC99-4123-96CD-7344F4CB91FE}" dt="2024-12-14T14:54:07.719" v="666"/>
          <ac:cxnSpMkLst>
            <pc:docMk/>
            <pc:sldMk cId="0" sldId="264"/>
            <ac:cxnSpMk id="44" creationId="{01C0694D-1F2C-918E-5081-CC28E3D25478}"/>
          </ac:cxnSpMkLst>
        </pc:cxnChg>
        <pc:cxnChg chg="add mod">
          <ac:chgData name="Sasaki, Noriaki" userId="66b77add-ad9d-48da-b93f-12d151cade82" providerId="ADAL" clId="{E1D56803-DC99-4123-96CD-7344F4CB91FE}" dt="2024-12-14T14:58:29.953" v="790" actId="1038"/>
          <ac:cxnSpMkLst>
            <pc:docMk/>
            <pc:sldMk cId="0" sldId="264"/>
            <ac:cxnSpMk id="48" creationId="{E5231E14-EB5F-6503-A929-0779518ED4E6}"/>
          </ac:cxnSpMkLst>
        </pc:cxnChg>
        <pc:cxnChg chg="add mod">
          <ac:chgData name="Sasaki, Noriaki" userId="66b77add-ad9d-48da-b93f-12d151cade82" providerId="ADAL" clId="{E1D56803-DC99-4123-96CD-7344F4CB91FE}" dt="2024-12-14T23:34:30.965" v="1776" actId="14100"/>
          <ac:cxnSpMkLst>
            <pc:docMk/>
            <pc:sldMk cId="0" sldId="264"/>
            <ac:cxnSpMk id="51" creationId="{FCA23760-D5CA-4572-D7CB-B9D7F0B27E14}"/>
          </ac:cxnSpMkLst>
        </pc:cxnChg>
        <pc:cxnChg chg="add mod">
          <ac:chgData name="Sasaki, Noriaki" userId="66b77add-ad9d-48da-b93f-12d151cade82" providerId="ADAL" clId="{E1D56803-DC99-4123-96CD-7344F4CB91FE}" dt="2024-12-14T23:34:24.009" v="1775" actId="14100"/>
          <ac:cxnSpMkLst>
            <pc:docMk/>
            <pc:sldMk cId="0" sldId="264"/>
            <ac:cxnSpMk id="54" creationId="{5942A0C9-BEAA-0B1D-9AA0-40C13E551F0B}"/>
          </ac:cxnSpMkLst>
        </pc:cxnChg>
        <pc:cxnChg chg="add mod">
          <ac:chgData name="Sasaki, Noriaki" userId="66b77add-ad9d-48da-b93f-12d151cade82" providerId="ADAL" clId="{E1D56803-DC99-4123-96CD-7344F4CB91FE}" dt="2024-12-14T23:33:17.227" v="1746" actId="1035"/>
          <ac:cxnSpMkLst>
            <pc:docMk/>
            <pc:sldMk cId="0" sldId="264"/>
            <ac:cxnSpMk id="57" creationId="{E053B553-0466-DA88-EE28-F6B28EB0EEA2}"/>
          </ac:cxnSpMkLst>
        </pc:cxnChg>
      </pc:sldChg>
      <pc:sldChg chg="modSp mod">
        <pc:chgData name="Sasaki, Noriaki" userId="66b77add-ad9d-48da-b93f-12d151cade82" providerId="ADAL" clId="{E1D56803-DC99-4123-96CD-7344F4CB91FE}" dt="2024-12-14T15:18:23.360" v="1544" actId="20577"/>
        <pc:sldMkLst>
          <pc:docMk/>
          <pc:sldMk cId="665616514" sldId="289"/>
        </pc:sldMkLst>
        <pc:spChg chg="mod">
          <ac:chgData name="Sasaki, Noriaki" userId="66b77add-ad9d-48da-b93f-12d151cade82" providerId="ADAL" clId="{E1D56803-DC99-4123-96CD-7344F4CB91FE}" dt="2024-12-14T15:18:23.360" v="1544" actId="20577"/>
          <ac:spMkLst>
            <pc:docMk/>
            <pc:sldMk cId="665616514" sldId="289"/>
            <ac:spMk id="4" creationId="{8C1C43C6-EB93-0848-0393-8D997E985555}"/>
          </ac:spMkLst>
        </pc:spChg>
      </pc:sldChg>
      <pc:sldChg chg="addSp modSp mod">
        <pc:chgData name="Sasaki, Noriaki" userId="66b77add-ad9d-48da-b93f-12d151cade82" providerId="ADAL" clId="{E1D56803-DC99-4123-96CD-7344F4CB91FE}" dt="2024-12-14T15:19:05.455" v="1578" actId="20577"/>
        <pc:sldMkLst>
          <pc:docMk/>
          <pc:sldMk cId="1430950614" sldId="290"/>
        </pc:sldMkLst>
        <pc:spChg chg="add mod">
          <ac:chgData name="Sasaki, Noriaki" userId="66b77add-ad9d-48da-b93f-12d151cade82" providerId="ADAL" clId="{E1D56803-DC99-4123-96CD-7344F4CB91FE}" dt="2024-12-14T14:32:05.193" v="25" actId="14100"/>
          <ac:spMkLst>
            <pc:docMk/>
            <pc:sldMk cId="1430950614" sldId="290"/>
            <ac:spMk id="2" creationId="{17A24066-DF93-D8E0-75ED-3EAF426990C7}"/>
          </ac:spMkLst>
        </pc:spChg>
        <pc:spChg chg="add mod">
          <ac:chgData name="Sasaki, Noriaki" userId="66b77add-ad9d-48da-b93f-12d151cade82" providerId="ADAL" clId="{E1D56803-DC99-4123-96CD-7344F4CB91FE}" dt="2024-12-14T14:31:49.415" v="3" actId="207"/>
          <ac:spMkLst>
            <pc:docMk/>
            <pc:sldMk cId="1430950614" sldId="290"/>
            <ac:spMk id="4" creationId="{FD600BB7-C3E7-FED1-4917-62580F1246AD}"/>
          </ac:spMkLst>
        </pc:spChg>
        <pc:spChg chg="mod">
          <ac:chgData name="Sasaki, Noriaki" userId="66b77add-ad9d-48da-b93f-12d151cade82" providerId="ADAL" clId="{E1D56803-DC99-4123-96CD-7344F4CB91FE}" dt="2024-12-14T14:31:33.373" v="1" actId="14100"/>
          <ac:spMkLst>
            <pc:docMk/>
            <pc:sldMk cId="1430950614" sldId="290"/>
            <ac:spMk id="17" creationId="{F004F7C6-20B7-B691-E6AB-EC023049BA04}"/>
          </ac:spMkLst>
        </pc:spChg>
        <pc:spChg chg="mod">
          <ac:chgData name="Sasaki, Noriaki" userId="66b77add-ad9d-48da-b93f-12d151cade82" providerId="ADAL" clId="{E1D56803-DC99-4123-96CD-7344F4CB91FE}" dt="2024-12-14T15:19:05.455" v="1578" actId="20577"/>
          <ac:spMkLst>
            <pc:docMk/>
            <pc:sldMk cId="1430950614" sldId="290"/>
            <ac:spMk id="63" creationId="{5CF316DC-E52F-3B16-D7AF-B4E542784E20}"/>
          </ac:spMkLst>
        </pc:spChg>
      </pc:sldChg>
      <pc:sldChg chg="modSp mod">
        <pc:chgData name="Sasaki, Noriaki" userId="66b77add-ad9d-48da-b93f-12d151cade82" providerId="ADAL" clId="{E1D56803-DC99-4123-96CD-7344F4CB91FE}" dt="2024-12-14T14:59:33.345" v="803" actId="20577"/>
        <pc:sldMkLst>
          <pc:docMk/>
          <pc:sldMk cId="3556208049" sldId="291"/>
        </pc:sldMkLst>
        <pc:spChg chg="mod">
          <ac:chgData name="Sasaki, Noriaki" userId="66b77add-ad9d-48da-b93f-12d151cade82" providerId="ADAL" clId="{E1D56803-DC99-4123-96CD-7344F4CB91FE}" dt="2024-12-14T14:59:33.345" v="803" actId="20577"/>
          <ac:spMkLst>
            <pc:docMk/>
            <pc:sldMk cId="3556208049" sldId="291"/>
            <ac:spMk id="3" creationId="{0AD318FA-E71F-4FD5-A630-26E1E36A38DE}"/>
          </ac:spMkLst>
        </pc:spChg>
      </pc:sldChg>
      <pc:sldChg chg="modSp mod">
        <pc:chgData name="Sasaki, Noriaki" userId="66b77add-ad9d-48da-b93f-12d151cade82" providerId="ADAL" clId="{E1D56803-DC99-4123-96CD-7344F4CB91FE}" dt="2024-12-14T14:59:38.052" v="804" actId="20577"/>
        <pc:sldMkLst>
          <pc:docMk/>
          <pc:sldMk cId="533576893" sldId="292"/>
        </pc:sldMkLst>
        <pc:spChg chg="mod">
          <ac:chgData name="Sasaki, Noriaki" userId="66b77add-ad9d-48da-b93f-12d151cade82" providerId="ADAL" clId="{E1D56803-DC99-4123-96CD-7344F4CB91FE}" dt="2024-12-14T14:59:38.052" v="804" actId="20577"/>
          <ac:spMkLst>
            <pc:docMk/>
            <pc:sldMk cId="533576893" sldId="292"/>
            <ac:spMk id="3" creationId="{6FEBDF31-C2DE-883D-3351-FD3695489A31}"/>
          </ac:spMkLst>
        </pc:spChg>
      </pc:sldChg>
      <pc:sldChg chg="addSp modSp new mod">
        <pc:chgData name="Sasaki, Noriaki" userId="66b77add-ad9d-48da-b93f-12d151cade82" providerId="ADAL" clId="{E1D56803-DC99-4123-96CD-7344F4CB91FE}" dt="2024-12-14T23:25:19.800" v="1588"/>
        <pc:sldMkLst>
          <pc:docMk/>
          <pc:sldMk cId="36776479" sldId="293"/>
        </pc:sldMkLst>
        <pc:spChg chg="mod">
          <ac:chgData name="Sasaki, Noriaki" userId="66b77add-ad9d-48da-b93f-12d151cade82" providerId="ADAL" clId="{E1D56803-DC99-4123-96CD-7344F4CB91FE}" dt="2024-12-14T15:07:47.751" v="1213" actId="20577"/>
          <ac:spMkLst>
            <pc:docMk/>
            <pc:sldMk cId="36776479" sldId="293"/>
            <ac:spMk id="2" creationId="{A29CAB5A-6F13-ABA4-3820-F725C9A62442}"/>
          </ac:spMkLst>
        </pc:spChg>
        <pc:spChg chg="add mod">
          <ac:chgData name="Sasaki, Noriaki" userId="66b77add-ad9d-48da-b93f-12d151cade82" providerId="ADAL" clId="{E1D56803-DC99-4123-96CD-7344F4CB91FE}" dt="2024-12-14T15:09:31.697" v="1315" actId="1035"/>
          <ac:spMkLst>
            <pc:docMk/>
            <pc:sldMk cId="36776479" sldId="293"/>
            <ac:spMk id="3" creationId="{9CAAFAD7-750A-EC72-E746-C97A31431279}"/>
          </ac:spMkLst>
        </pc:spChg>
        <pc:spChg chg="add mod">
          <ac:chgData name="Sasaki, Noriaki" userId="66b77add-ad9d-48da-b93f-12d151cade82" providerId="ADAL" clId="{E1D56803-DC99-4123-96CD-7344F4CB91FE}" dt="2024-12-14T15:09:31.697" v="1315" actId="1035"/>
          <ac:spMkLst>
            <pc:docMk/>
            <pc:sldMk cId="36776479" sldId="293"/>
            <ac:spMk id="4" creationId="{99D7678C-F39B-DBF8-0EBB-6985EA75C24B}"/>
          </ac:spMkLst>
        </pc:spChg>
        <pc:spChg chg="add mod">
          <ac:chgData name="Sasaki, Noriaki" userId="66b77add-ad9d-48da-b93f-12d151cade82" providerId="ADAL" clId="{E1D56803-DC99-4123-96CD-7344F4CB91FE}" dt="2024-12-14T15:09:31.697" v="1315" actId="1035"/>
          <ac:spMkLst>
            <pc:docMk/>
            <pc:sldMk cId="36776479" sldId="293"/>
            <ac:spMk id="5" creationId="{A6008140-05C0-F2A6-50BE-3A962C626CB8}"/>
          </ac:spMkLst>
        </pc:spChg>
        <pc:spChg chg="add mod">
          <ac:chgData name="Sasaki, Noriaki" userId="66b77add-ad9d-48da-b93f-12d151cade82" providerId="ADAL" clId="{E1D56803-DC99-4123-96CD-7344F4CB91FE}" dt="2024-12-14T15:09:31.697" v="1315" actId="1035"/>
          <ac:spMkLst>
            <pc:docMk/>
            <pc:sldMk cId="36776479" sldId="293"/>
            <ac:spMk id="6" creationId="{D6E294B3-EA6B-E7C2-E51C-58B9E77B49DA}"/>
          </ac:spMkLst>
        </pc:spChg>
        <pc:spChg chg="add mod">
          <ac:chgData name="Sasaki, Noriaki" userId="66b77add-ad9d-48da-b93f-12d151cade82" providerId="ADAL" clId="{E1D56803-DC99-4123-96CD-7344F4CB91FE}" dt="2024-12-14T23:25:12.546" v="1586" actId="20577"/>
          <ac:spMkLst>
            <pc:docMk/>
            <pc:sldMk cId="36776479" sldId="293"/>
            <ac:spMk id="7" creationId="{0AB4B9F6-0434-3F6D-BAF4-8E5B9F91FC63}"/>
          </ac:spMkLst>
        </pc:spChg>
        <pc:spChg chg="add mod">
          <ac:chgData name="Sasaki, Noriaki" userId="66b77add-ad9d-48da-b93f-12d151cade82" providerId="ADAL" clId="{E1D56803-DC99-4123-96CD-7344F4CB91FE}" dt="2024-12-14T15:10:14.856" v="1341" actId="20577"/>
          <ac:spMkLst>
            <pc:docMk/>
            <pc:sldMk cId="36776479" sldId="293"/>
            <ac:spMk id="8" creationId="{EC3EFCDB-3F59-C792-2864-82402B2B74F0}"/>
          </ac:spMkLst>
        </pc:spChg>
        <pc:spChg chg="add mod">
          <ac:chgData name="Sasaki, Noriaki" userId="66b77add-ad9d-48da-b93f-12d151cade82" providerId="ADAL" clId="{E1D56803-DC99-4123-96CD-7344F4CB91FE}" dt="2024-12-14T23:25:16.620" v="1587"/>
          <ac:spMkLst>
            <pc:docMk/>
            <pc:sldMk cId="36776479" sldId="293"/>
            <ac:spMk id="9" creationId="{924DBEF3-8D14-C010-4B60-E60418AFD264}"/>
          </ac:spMkLst>
        </pc:spChg>
        <pc:spChg chg="add mod">
          <ac:chgData name="Sasaki, Noriaki" userId="66b77add-ad9d-48da-b93f-12d151cade82" providerId="ADAL" clId="{E1D56803-DC99-4123-96CD-7344F4CB91FE}" dt="2024-12-14T15:12:57.587" v="1460" actId="20577"/>
          <ac:spMkLst>
            <pc:docMk/>
            <pc:sldMk cId="36776479" sldId="293"/>
            <ac:spMk id="10" creationId="{F1DF0EB3-42DD-1B17-B81E-FF192DD640E1}"/>
          </ac:spMkLst>
        </pc:spChg>
        <pc:spChg chg="add mod">
          <ac:chgData name="Sasaki, Noriaki" userId="66b77add-ad9d-48da-b93f-12d151cade82" providerId="ADAL" clId="{E1D56803-DC99-4123-96CD-7344F4CB91FE}" dt="2024-12-14T23:25:19.800" v="1588"/>
          <ac:spMkLst>
            <pc:docMk/>
            <pc:sldMk cId="36776479" sldId="293"/>
            <ac:spMk id="11" creationId="{C5399104-0E45-0F12-1401-EBEFB65DF55C}"/>
          </ac:spMkLst>
        </pc:spChg>
        <pc:spChg chg="add mod">
          <ac:chgData name="Sasaki, Noriaki" userId="66b77add-ad9d-48da-b93f-12d151cade82" providerId="ADAL" clId="{E1D56803-DC99-4123-96CD-7344F4CB91FE}" dt="2024-12-14T15:09:31.697" v="1315" actId="1035"/>
          <ac:spMkLst>
            <pc:docMk/>
            <pc:sldMk cId="36776479" sldId="293"/>
            <ac:spMk id="12" creationId="{A1BB7BBF-CC2E-8415-D07C-B184896964EB}"/>
          </ac:spMkLst>
        </pc:spChg>
        <pc:spChg chg="add mod">
          <ac:chgData name="Sasaki, Noriaki" userId="66b77add-ad9d-48da-b93f-12d151cade82" providerId="ADAL" clId="{E1D56803-DC99-4123-96CD-7344F4CB91FE}" dt="2024-12-14T15:09:31.697" v="1315" actId="1035"/>
          <ac:spMkLst>
            <pc:docMk/>
            <pc:sldMk cId="36776479" sldId="293"/>
            <ac:spMk id="13" creationId="{BFABA35F-DE5F-AE8A-131C-74C81E28534D}"/>
          </ac:spMkLst>
        </pc:spChg>
        <pc:spChg chg="add mod">
          <ac:chgData name="Sasaki, Noriaki" userId="66b77add-ad9d-48da-b93f-12d151cade82" providerId="ADAL" clId="{E1D56803-DC99-4123-96CD-7344F4CB91FE}" dt="2024-12-14T15:09:31.697" v="1315" actId="1035"/>
          <ac:spMkLst>
            <pc:docMk/>
            <pc:sldMk cId="36776479" sldId="293"/>
            <ac:spMk id="14" creationId="{B695F09C-8DE6-25B9-2458-761AF48EE124}"/>
          </ac:spMkLst>
        </pc:spChg>
        <pc:spChg chg="add mod">
          <ac:chgData name="Sasaki, Noriaki" userId="66b77add-ad9d-48da-b93f-12d151cade82" providerId="ADAL" clId="{E1D56803-DC99-4123-96CD-7344F4CB91FE}" dt="2024-12-14T15:09:31.697" v="1315" actId="1035"/>
          <ac:spMkLst>
            <pc:docMk/>
            <pc:sldMk cId="36776479" sldId="293"/>
            <ac:spMk id="15" creationId="{33254B40-141E-195C-6C34-1CFF33204733}"/>
          </ac:spMkLst>
        </pc:spChg>
        <pc:spChg chg="add mod">
          <ac:chgData name="Sasaki, Noriaki" userId="66b77add-ad9d-48da-b93f-12d151cade82" providerId="ADAL" clId="{E1D56803-DC99-4123-96CD-7344F4CB91FE}" dt="2024-12-14T15:09:31.697" v="1315" actId="1035"/>
          <ac:spMkLst>
            <pc:docMk/>
            <pc:sldMk cId="36776479" sldId="293"/>
            <ac:spMk id="16" creationId="{72FEFE34-CDD2-AEB0-88CE-96DF19FA0079}"/>
          </ac:spMkLst>
        </pc:spChg>
        <pc:spChg chg="add mod">
          <ac:chgData name="Sasaki, Noriaki" userId="66b77add-ad9d-48da-b93f-12d151cade82" providerId="ADAL" clId="{E1D56803-DC99-4123-96CD-7344F4CB91FE}" dt="2024-12-14T15:09:31.697" v="1315" actId="1035"/>
          <ac:spMkLst>
            <pc:docMk/>
            <pc:sldMk cId="36776479" sldId="293"/>
            <ac:spMk id="17" creationId="{C823773B-5A44-C9AC-A001-13EF8A9150D6}"/>
          </ac:spMkLst>
        </pc:spChg>
        <pc:spChg chg="add mod">
          <ac:chgData name="Sasaki, Noriaki" userId="66b77add-ad9d-48da-b93f-12d151cade82" providerId="ADAL" clId="{E1D56803-DC99-4123-96CD-7344F4CB91FE}" dt="2024-12-14T15:09:31.697" v="1315" actId="1035"/>
          <ac:spMkLst>
            <pc:docMk/>
            <pc:sldMk cId="36776479" sldId="293"/>
            <ac:spMk id="18" creationId="{FD4791ED-3096-6816-351D-731B436E69FB}"/>
          </ac:spMkLst>
        </pc:spChg>
        <pc:spChg chg="add mod">
          <ac:chgData name="Sasaki, Noriaki" userId="66b77add-ad9d-48da-b93f-12d151cade82" providerId="ADAL" clId="{E1D56803-DC99-4123-96CD-7344F4CB91FE}" dt="2024-12-14T15:10:59.444" v="1392" actId="1036"/>
          <ac:spMkLst>
            <pc:docMk/>
            <pc:sldMk cId="36776479" sldId="293"/>
            <ac:spMk id="19" creationId="{1D81DCE8-190A-871B-A195-74F4621D080F}"/>
          </ac:spMkLst>
        </pc:spChg>
        <pc:spChg chg="add mod">
          <ac:chgData name="Sasaki, Noriaki" userId="66b77add-ad9d-48da-b93f-12d151cade82" providerId="ADAL" clId="{E1D56803-DC99-4123-96CD-7344F4CB91FE}" dt="2024-12-14T15:10:59.444" v="1392" actId="1036"/>
          <ac:spMkLst>
            <pc:docMk/>
            <pc:sldMk cId="36776479" sldId="293"/>
            <ac:spMk id="20" creationId="{31BF359B-2DD6-5C65-E98A-BDB753D734AB}"/>
          </ac:spMkLst>
        </pc:spChg>
        <pc:spChg chg="add mod">
          <ac:chgData name="Sasaki, Noriaki" userId="66b77add-ad9d-48da-b93f-12d151cade82" providerId="ADAL" clId="{E1D56803-DC99-4123-96CD-7344F4CB91FE}" dt="2024-12-14T15:13:01.860" v="1461" actId="14100"/>
          <ac:spMkLst>
            <pc:docMk/>
            <pc:sldMk cId="36776479" sldId="293"/>
            <ac:spMk id="21" creationId="{008BAA82-34DF-DD73-09E7-1B1008E3F879}"/>
          </ac:spMkLst>
        </pc:spChg>
        <pc:spChg chg="add mod">
          <ac:chgData name="Sasaki, Noriaki" userId="66b77add-ad9d-48da-b93f-12d151cade82" providerId="ADAL" clId="{E1D56803-DC99-4123-96CD-7344F4CB91FE}" dt="2024-12-14T15:12:04.493" v="1447" actId="1036"/>
          <ac:spMkLst>
            <pc:docMk/>
            <pc:sldMk cId="36776479" sldId="293"/>
            <ac:spMk id="25" creationId="{2BCA4CAC-AF55-319E-9A77-B2E9D56C4BF0}"/>
          </ac:spMkLst>
        </pc:spChg>
        <pc:spChg chg="add mod">
          <ac:chgData name="Sasaki, Noriaki" userId="66b77add-ad9d-48da-b93f-12d151cade82" providerId="ADAL" clId="{E1D56803-DC99-4123-96CD-7344F4CB91FE}" dt="2024-12-14T15:12:17.722" v="1451" actId="1076"/>
          <ac:spMkLst>
            <pc:docMk/>
            <pc:sldMk cId="36776479" sldId="293"/>
            <ac:spMk id="26" creationId="{281B9FD2-229F-5D15-4240-6AA20B968B4D}"/>
          </ac:spMkLst>
        </pc:spChg>
        <pc:spChg chg="add mod">
          <ac:chgData name="Sasaki, Noriaki" userId="66b77add-ad9d-48da-b93f-12d151cade82" providerId="ADAL" clId="{E1D56803-DC99-4123-96CD-7344F4CB91FE}" dt="2024-12-14T15:12:13.941" v="1449" actId="571"/>
          <ac:spMkLst>
            <pc:docMk/>
            <pc:sldMk cId="36776479" sldId="293"/>
            <ac:spMk id="27" creationId="{BAE07232-6B23-09EA-FB02-48CC9D3FC168}"/>
          </ac:spMkLst>
        </pc:spChg>
        <pc:spChg chg="add mod">
          <ac:chgData name="Sasaki, Noriaki" userId="66b77add-ad9d-48da-b93f-12d151cade82" providerId="ADAL" clId="{E1D56803-DC99-4123-96CD-7344F4CB91FE}" dt="2024-12-14T15:12:22.224" v="1453" actId="1076"/>
          <ac:spMkLst>
            <pc:docMk/>
            <pc:sldMk cId="36776479" sldId="293"/>
            <ac:spMk id="28" creationId="{86DAA8F3-ECDD-3AFE-A4A5-07C977EBD20B}"/>
          </ac:spMkLst>
        </pc:spChg>
        <pc:spChg chg="add mod">
          <ac:chgData name="Sasaki, Noriaki" userId="66b77add-ad9d-48da-b93f-12d151cade82" providerId="ADAL" clId="{E1D56803-DC99-4123-96CD-7344F4CB91FE}" dt="2024-12-14T15:12:49.896" v="1458" actId="1076"/>
          <ac:spMkLst>
            <pc:docMk/>
            <pc:sldMk cId="36776479" sldId="293"/>
            <ac:spMk id="29" creationId="{7CDB6180-4FA1-1934-81D7-1E764B302403}"/>
          </ac:spMkLst>
        </pc:spChg>
        <pc:spChg chg="add mod">
          <ac:chgData name="Sasaki, Noriaki" userId="66b77add-ad9d-48da-b93f-12d151cade82" providerId="ADAL" clId="{E1D56803-DC99-4123-96CD-7344F4CB91FE}" dt="2024-12-14T15:12:29.451" v="1455" actId="571"/>
          <ac:spMkLst>
            <pc:docMk/>
            <pc:sldMk cId="36776479" sldId="293"/>
            <ac:spMk id="30" creationId="{B5473EF7-4F6D-DB35-4017-E1C0AD0F07EB}"/>
          </ac:spMkLst>
        </pc:spChg>
        <pc:spChg chg="add mod">
          <ac:chgData name="Sasaki, Noriaki" userId="66b77add-ad9d-48da-b93f-12d151cade82" providerId="ADAL" clId="{E1D56803-DC99-4123-96CD-7344F4CB91FE}" dt="2024-12-14T15:12:45.149" v="1457" actId="1076"/>
          <ac:spMkLst>
            <pc:docMk/>
            <pc:sldMk cId="36776479" sldId="293"/>
            <ac:spMk id="31" creationId="{0DA217A0-72DA-7F4A-F111-6B84DFA107DC}"/>
          </ac:spMkLst>
        </pc:spChg>
        <pc:spChg chg="add mod">
          <ac:chgData name="Sasaki, Noriaki" userId="66b77add-ad9d-48da-b93f-12d151cade82" providerId="ADAL" clId="{E1D56803-DC99-4123-96CD-7344F4CB91FE}" dt="2024-12-14T15:13:09.209" v="1462" actId="571"/>
          <ac:spMkLst>
            <pc:docMk/>
            <pc:sldMk cId="36776479" sldId="293"/>
            <ac:spMk id="32" creationId="{42A24409-C3E7-B5B1-1350-EAF0D6CE5B34}"/>
          </ac:spMkLst>
        </pc:spChg>
        <pc:spChg chg="add mod">
          <ac:chgData name="Sasaki, Noriaki" userId="66b77add-ad9d-48da-b93f-12d151cade82" providerId="ADAL" clId="{E1D56803-DC99-4123-96CD-7344F4CB91FE}" dt="2024-12-14T15:13:12.751" v="1463" actId="571"/>
          <ac:spMkLst>
            <pc:docMk/>
            <pc:sldMk cId="36776479" sldId="293"/>
            <ac:spMk id="33" creationId="{3A3E7FED-09A2-ABEC-AAD8-24D42E5BA17E}"/>
          </ac:spMkLst>
        </pc:spChg>
        <pc:spChg chg="add mod">
          <ac:chgData name="Sasaki, Noriaki" userId="66b77add-ad9d-48da-b93f-12d151cade82" providerId="ADAL" clId="{E1D56803-DC99-4123-96CD-7344F4CB91FE}" dt="2024-12-14T15:13:12.751" v="1463" actId="571"/>
          <ac:spMkLst>
            <pc:docMk/>
            <pc:sldMk cId="36776479" sldId="293"/>
            <ac:spMk id="34" creationId="{7F0E64F7-E17D-055A-AF1F-C795C52357DD}"/>
          </ac:spMkLst>
        </pc:spChg>
        <pc:spChg chg="add mod">
          <ac:chgData name="Sasaki, Noriaki" userId="66b77add-ad9d-48da-b93f-12d151cade82" providerId="ADAL" clId="{E1D56803-DC99-4123-96CD-7344F4CB91FE}" dt="2024-12-14T15:13:57.617" v="1494" actId="1035"/>
          <ac:spMkLst>
            <pc:docMk/>
            <pc:sldMk cId="36776479" sldId="293"/>
            <ac:spMk id="35" creationId="{62594AF3-EDC2-6E70-8E59-F0444E52B342}"/>
          </ac:spMkLst>
        </pc:spChg>
        <pc:spChg chg="add mod">
          <ac:chgData name="Sasaki, Noriaki" userId="66b77add-ad9d-48da-b93f-12d151cade82" providerId="ADAL" clId="{E1D56803-DC99-4123-96CD-7344F4CB91FE}" dt="2024-12-14T15:13:57.617" v="1494" actId="1035"/>
          <ac:spMkLst>
            <pc:docMk/>
            <pc:sldMk cId="36776479" sldId="293"/>
            <ac:spMk id="36" creationId="{211E6B15-A5E8-95D5-1445-5B72BBC52ED9}"/>
          </ac:spMkLst>
        </pc:spChg>
        <pc:cxnChg chg="add mod">
          <ac:chgData name="Sasaki, Noriaki" userId="66b77add-ad9d-48da-b93f-12d151cade82" providerId="ADAL" clId="{E1D56803-DC99-4123-96CD-7344F4CB91FE}" dt="2024-12-14T15:11:39.058" v="1398" actId="693"/>
          <ac:cxnSpMkLst>
            <pc:docMk/>
            <pc:sldMk cId="36776479" sldId="293"/>
            <ac:cxnSpMk id="23" creationId="{9A649021-58DA-66EC-C200-8D3087AF72AB}"/>
          </ac:cxnSpMkLst>
        </pc:cxnChg>
        <pc:cxnChg chg="add mod">
          <ac:chgData name="Sasaki, Noriaki" userId="66b77add-ad9d-48da-b93f-12d151cade82" providerId="ADAL" clId="{E1D56803-DC99-4123-96CD-7344F4CB91FE}" dt="2024-12-14T15:11:42.838" v="1399" actId="571"/>
          <ac:cxnSpMkLst>
            <pc:docMk/>
            <pc:sldMk cId="36776479" sldId="293"/>
            <ac:cxnSpMk id="24" creationId="{58CFA89D-0CEC-6F3C-42D4-E79C2B3E8C21}"/>
          </ac:cxnSpMkLst>
        </pc:cxnChg>
      </pc:sldChg>
      <pc:sldChg chg="modSp add mod">
        <pc:chgData name="Sasaki, Noriaki" userId="66b77add-ad9d-48da-b93f-12d151cade82" providerId="ADAL" clId="{E1D56803-DC99-4123-96CD-7344F4CB91FE}" dt="2024-12-14T15:17:02.392" v="1512" actId="20577"/>
        <pc:sldMkLst>
          <pc:docMk/>
          <pc:sldMk cId="306846067" sldId="294"/>
        </pc:sldMkLst>
        <pc:spChg chg="mod">
          <ac:chgData name="Sasaki, Noriaki" userId="66b77add-ad9d-48da-b93f-12d151cade82" providerId="ADAL" clId="{E1D56803-DC99-4123-96CD-7344F4CB91FE}" dt="2024-12-14T15:16:18.458" v="1502" actId="20577"/>
          <ac:spMkLst>
            <pc:docMk/>
            <pc:sldMk cId="306846067" sldId="294"/>
            <ac:spMk id="34817" creationId="{5E73E665-441D-789D-8941-777827967C0B}"/>
          </ac:spMkLst>
        </pc:spChg>
        <pc:spChg chg="mod">
          <ac:chgData name="Sasaki, Noriaki" userId="66b77add-ad9d-48da-b93f-12d151cade82" providerId="ADAL" clId="{E1D56803-DC99-4123-96CD-7344F4CB91FE}" dt="2024-12-14T15:17:02.392" v="1512" actId="20577"/>
          <ac:spMkLst>
            <pc:docMk/>
            <pc:sldMk cId="306846067" sldId="294"/>
            <ac:spMk id="34818" creationId="{0E295951-B5D8-A44F-8C48-77B8212CFEC9}"/>
          </ac:spMkLst>
        </pc:spChg>
      </pc:sldChg>
      <pc:sldChg chg="addSp delSp modSp add mod">
        <pc:chgData name="Sasaki, Noriaki" userId="66b77add-ad9d-48da-b93f-12d151cade82" providerId="ADAL" clId="{E1D56803-DC99-4123-96CD-7344F4CB91FE}" dt="2024-12-14T23:35:05.408" v="1835" actId="14100"/>
        <pc:sldMkLst>
          <pc:docMk/>
          <pc:sldMk cId="1697682529" sldId="295"/>
        </pc:sldMkLst>
        <pc:spChg chg="add mod">
          <ac:chgData name="Sasaki, Noriaki" userId="66b77add-ad9d-48da-b93f-12d151cade82" providerId="ADAL" clId="{E1D56803-DC99-4123-96CD-7344F4CB91FE}" dt="2024-12-14T23:31:15.047" v="1657" actId="20577"/>
          <ac:spMkLst>
            <pc:docMk/>
            <pc:sldMk cId="1697682529" sldId="295"/>
            <ac:spMk id="6" creationId="{8A416C86-E6F1-E45D-3620-D19B7314694C}"/>
          </ac:spMkLst>
        </pc:spChg>
        <pc:spChg chg="mod">
          <ac:chgData name="Sasaki, Noriaki" userId="66b77add-ad9d-48da-b93f-12d151cade82" providerId="ADAL" clId="{E1D56803-DC99-4123-96CD-7344F4CB91FE}" dt="2024-12-14T23:25:54.388" v="1601" actId="20577"/>
          <ac:spMkLst>
            <pc:docMk/>
            <pc:sldMk cId="1697682529" sldId="295"/>
            <ac:spMk id="10" creationId="{A185B8EB-2AF4-9D72-1FCD-5AD986D1D845}"/>
          </ac:spMkLst>
        </pc:spChg>
        <pc:spChg chg="del">
          <ac:chgData name="Sasaki, Noriaki" userId="66b77add-ad9d-48da-b93f-12d151cade82" providerId="ADAL" clId="{E1D56803-DC99-4123-96CD-7344F4CB91FE}" dt="2024-12-14T23:30:03.195" v="1618" actId="478"/>
          <ac:spMkLst>
            <pc:docMk/>
            <pc:sldMk cId="1697682529" sldId="295"/>
            <ac:spMk id="11" creationId="{C70D4326-D886-8503-0787-472579DDA9C8}"/>
          </ac:spMkLst>
        </pc:spChg>
        <pc:spChg chg="mod">
          <ac:chgData name="Sasaki, Noriaki" userId="66b77add-ad9d-48da-b93f-12d151cade82" providerId="ADAL" clId="{E1D56803-DC99-4123-96CD-7344F4CB91FE}" dt="2024-12-14T23:30:21.654" v="1621" actId="14100"/>
          <ac:spMkLst>
            <pc:docMk/>
            <pc:sldMk cId="1697682529" sldId="295"/>
            <ac:spMk id="12" creationId="{D6542956-C20C-FEF1-F0CA-EA3098EE6E16}"/>
          </ac:spMkLst>
        </pc:spChg>
        <pc:spChg chg="del">
          <ac:chgData name="Sasaki, Noriaki" userId="66b77add-ad9d-48da-b93f-12d151cade82" providerId="ADAL" clId="{E1D56803-DC99-4123-96CD-7344F4CB91FE}" dt="2024-12-14T23:30:03.195" v="1618" actId="478"/>
          <ac:spMkLst>
            <pc:docMk/>
            <pc:sldMk cId="1697682529" sldId="295"/>
            <ac:spMk id="15" creationId="{DC7CE21F-94BE-388D-D82D-9290675F06AB}"/>
          </ac:spMkLst>
        </pc:spChg>
        <pc:spChg chg="del">
          <ac:chgData name="Sasaki, Noriaki" userId="66b77add-ad9d-48da-b93f-12d151cade82" providerId="ADAL" clId="{E1D56803-DC99-4123-96CD-7344F4CB91FE}" dt="2024-12-14T23:30:03.195" v="1618" actId="478"/>
          <ac:spMkLst>
            <pc:docMk/>
            <pc:sldMk cId="1697682529" sldId="295"/>
            <ac:spMk id="16" creationId="{96F9CC73-CFAA-625B-FCF6-8FE175C5175D}"/>
          </ac:spMkLst>
        </pc:spChg>
        <pc:spChg chg="del">
          <ac:chgData name="Sasaki, Noriaki" userId="66b77add-ad9d-48da-b93f-12d151cade82" providerId="ADAL" clId="{E1D56803-DC99-4123-96CD-7344F4CB91FE}" dt="2024-12-14T23:30:03.195" v="1618" actId="478"/>
          <ac:spMkLst>
            <pc:docMk/>
            <pc:sldMk cId="1697682529" sldId="295"/>
            <ac:spMk id="20" creationId="{96D6FC2B-03B9-44A3-4ED2-C627A52DF9DB}"/>
          </ac:spMkLst>
        </pc:spChg>
        <pc:spChg chg="del">
          <ac:chgData name="Sasaki, Noriaki" userId="66b77add-ad9d-48da-b93f-12d151cade82" providerId="ADAL" clId="{E1D56803-DC99-4123-96CD-7344F4CB91FE}" dt="2024-12-14T23:30:07.650" v="1619" actId="478"/>
          <ac:spMkLst>
            <pc:docMk/>
            <pc:sldMk cId="1697682529" sldId="295"/>
            <ac:spMk id="21" creationId="{0DBBD5F7-90AB-C521-5271-73388B0AFBB3}"/>
          </ac:spMkLst>
        </pc:spChg>
        <pc:spChg chg="del">
          <ac:chgData name="Sasaki, Noriaki" userId="66b77add-ad9d-48da-b93f-12d151cade82" providerId="ADAL" clId="{E1D56803-DC99-4123-96CD-7344F4CB91FE}" dt="2024-12-14T23:30:03.195" v="1618" actId="478"/>
          <ac:spMkLst>
            <pc:docMk/>
            <pc:sldMk cId="1697682529" sldId="295"/>
            <ac:spMk id="22" creationId="{4F0E381D-3792-71D0-6D77-3BD339D59DEB}"/>
          </ac:spMkLst>
        </pc:spChg>
        <pc:spChg chg="add mod">
          <ac:chgData name="Sasaki, Noriaki" userId="66b77add-ad9d-48da-b93f-12d151cade82" providerId="ADAL" clId="{E1D56803-DC99-4123-96CD-7344F4CB91FE}" dt="2024-12-14T23:31:03.655" v="1639" actId="20577"/>
          <ac:spMkLst>
            <pc:docMk/>
            <pc:sldMk cId="1697682529" sldId="295"/>
            <ac:spMk id="24" creationId="{12B2C952-2DF8-97CE-925C-881C35FAC02D}"/>
          </ac:spMkLst>
        </pc:spChg>
        <pc:spChg chg="add mod">
          <ac:chgData name="Sasaki, Noriaki" userId="66b77add-ad9d-48da-b93f-12d151cade82" providerId="ADAL" clId="{E1D56803-DC99-4123-96CD-7344F4CB91FE}" dt="2024-12-14T23:32:02.768" v="1684" actId="20577"/>
          <ac:spMkLst>
            <pc:docMk/>
            <pc:sldMk cId="1697682529" sldId="295"/>
            <ac:spMk id="27" creationId="{9C9FC726-EBA5-6F7E-0A28-372A25E2DEA4}"/>
          </ac:spMkLst>
        </pc:spChg>
        <pc:spChg chg="del">
          <ac:chgData name="Sasaki, Noriaki" userId="66b77add-ad9d-48da-b93f-12d151cade82" providerId="ADAL" clId="{E1D56803-DC99-4123-96CD-7344F4CB91FE}" dt="2024-12-14T23:30:03.195" v="1618" actId="478"/>
          <ac:spMkLst>
            <pc:docMk/>
            <pc:sldMk cId="1697682529" sldId="295"/>
            <ac:spMk id="29" creationId="{00EE6E56-E310-5656-4881-855583DA656C}"/>
          </ac:spMkLst>
        </pc:spChg>
        <pc:spChg chg="add mod">
          <ac:chgData name="Sasaki, Noriaki" userId="66b77add-ad9d-48da-b93f-12d151cade82" providerId="ADAL" clId="{E1D56803-DC99-4123-96CD-7344F4CB91FE}" dt="2024-12-14T23:31:35.411" v="1675" actId="571"/>
          <ac:spMkLst>
            <pc:docMk/>
            <pc:sldMk cId="1697682529" sldId="295"/>
            <ac:spMk id="31" creationId="{2DE2A5C6-C2EE-FAFD-6667-CB026E402CC1}"/>
          </ac:spMkLst>
        </pc:spChg>
        <pc:spChg chg="del">
          <ac:chgData name="Sasaki, Noriaki" userId="66b77add-ad9d-48da-b93f-12d151cade82" providerId="ADAL" clId="{E1D56803-DC99-4123-96CD-7344F4CB91FE}" dt="2024-12-14T23:30:03.195" v="1618" actId="478"/>
          <ac:spMkLst>
            <pc:docMk/>
            <pc:sldMk cId="1697682529" sldId="295"/>
            <ac:spMk id="33" creationId="{C82F058C-643C-ECC6-22A3-54BBF6FE0815}"/>
          </ac:spMkLst>
        </pc:spChg>
        <pc:spChg chg="del">
          <ac:chgData name="Sasaki, Noriaki" userId="66b77add-ad9d-48da-b93f-12d151cade82" providerId="ADAL" clId="{E1D56803-DC99-4123-96CD-7344F4CB91FE}" dt="2024-12-14T23:30:03.195" v="1618" actId="478"/>
          <ac:spMkLst>
            <pc:docMk/>
            <pc:sldMk cId="1697682529" sldId="295"/>
            <ac:spMk id="35" creationId="{7F286621-6221-CABE-2B3D-B7223C995A4C}"/>
          </ac:spMkLst>
        </pc:spChg>
        <pc:spChg chg="del">
          <ac:chgData name="Sasaki, Noriaki" userId="66b77add-ad9d-48da-b93f-12d151cade82" providerId="ADAL" clId="{E1D56803-DC99-4123-96CD-7344F4CB91FE}" dt="2024-12-14T23:30:03.195" v="1618" actId="478"/>
          <ac:spMkLst>
            <pc:docMk/>
            <pc:sldMk cId="1697682529" sldId="295"/>
            <ac:spMk id="40" creationId="{8C52C0B2-9587-4095-BCE2-961F26F14410}"/>
          </ac:spMkLst>
        </pc:spChg>
        <pc:spChg chg="add mod">
          <ac:chgData name="Sasaki, Noriaki" userId="66b77add-ad9d-48da-b93f-12d151cade82" providerId="ADAL" clId="{E1D56803-DC99-4123-96CD-7344F4CB91FE}" dt="2024-12-14T23:34:57.588" v="1832" actId="20577"/>
          <ac:spMkLst>
            <pc:docMk/>
            <pc:sldMk cId="1697682529" sldId="295"/>
            <ac:spMk id="44" creationId="{0DE09493-3B6F-4872-78F4-B4C7A5C0FC29}"/>
          </ac:spMkLst>
        </pc:spChg>
        <pc:spChg chg="del">
          <ac:chgData name="Sasaki, Noriaki" userId="66b77add-ad9d-48da-b93f-12d151cade82" providerId="ADAL" clId="{E1D56803-DC99-4123-96CD-7344F4CB91FE}" dt="2024-12-14T23:30:03.195" v="1618" actId="478"/>
          <ac:spMkLst>
            <pc:docMk/>
            <pc:sldMk cId="1697682529" sldId="295"/>
            <ac:spMk id="45" creationId="{A4100D10-AF04-F374-52C1-B9761FAE384D}"/>
          </ac:spMkLst>
        </pc:spChg>
        <pc:spChg chg="del">
          <ac:chgData name="Sasaki, Noriaki" userId="66b77add-ad9d-48da-b93f-12d151cade82" providerId="ADAL" clId="{E1D56803-DC99-4123-96CD-7344F4CB91FE}" dt="2024-12-14T23:30:09.249" v="1620" actId="478"/>
          <ac:spMkLst>
            <pc:docMk/>
            <pc:sldMk cId="1697682529" sldId="295"/>
            <ac:spMk id="46" creationId="{18B4A973-85E6-33D2-6B66-26AC19E918B0}"/>
          </ac:spMkLst>
        </pc:spChg>
        <pc:spChg chg="del">
          <ac:chgData name="Sasaki, Noriaki" userId="66b77add-ad9d-48da-b93f-12d151cade82" providerId="ADAL" clId="{E1D56803-DC99-4123-96CD-7344F4CB91FE}" dt="2024-12-14T23:30:03.195" v="1618" actId="478"/>
          <ac:spMkLst>
            <pc:docMk/>
            <pc:sldMk cId="1697682529" sldId="295"/>
            <ac:spMk id="50" creationId="{1ECE3A9D-61E8-E3B4-E36B-BF4F0A0DB99D}"/>
          </ac:spMkLst>
        </pc:spChg>
        <pc:spChg chg="del">
          <ac:chgData name="Sasaki, Noriaki" userId="66b77add-ad9d-48da-b93f-12d151cade82" providerId="ADAL" clId="{E1D56803-DC99-4123-96CD-7344F4CB91FE}" dt="2024-12-14T23:30:03.195" v="1618" actId="478"/>
          <ac:spMkLst>
            <pc:docMk/>
            <pc:sldMk cId="1697682529" sldId="295"/>
            <ac:spMk id="55" creationId="{37759E87-43E5-854C-42D5-488FE016BE2D}"/>
          </ac:spMkLst>
        </pc:spChg>
        <pc:spChg chg="del">
          <ac:chgData name="Sasaki, Noriaki" userId="66b77add-ad9d-48da-b93f-12d151cade82" providerId="ADAL" clId="{E1D56803-DC99-4123-96CD-7344F4CB91FE}" dt="2024-12-14T23:30:03.195" v="1618" actId="478"/>
          <ac:spMkLst>
            <pc:docMk/>
            <pc:sldMk cId="1697682529" sldId="295"/>
            <ac:spMk id="56" creationId="{6E3A5A4D-3B28-431C-218B-5575BF7112F5}"/>
          </ac:spMkLst>
        </pc:spChg>
        <pc:spChg chg="del">
          <ac:chgData name="Sasaki, Noriaki" userId="66b77add-ad9d-48da-b93f-12d151cade82" providerId="ADAL" clId="{E1D56803-DC99-4123-96CD-7344F4CB91FE}" dt="2024-12-14T23:30:03.195" v="1618" actId="478"/>
          <ac:spMkLst>
            <pc:docMk/>
            <pc:sldMk cId="1697682529" sldId="295"/>
            <ac:spMk id="57" creationId="{BDAE9995-E892-206B-BC63-A6CD9C7935C6}"/>
          </ac:spMkLst>
        </pc:spChg>
        <pc:spChg chg="mod">
          <ac:chgData name="Sasaki, Noriaki" userId="66b77add-ad9d-48da-b93f-12d151cade82" providerId="ADAL" clId="{E1D56803-DC99-4123-96CD-7344F4CB91FE}" dt="2024-12-14T23:32:23.120" v="1685" actId="166"/>
          <ac:spMkLst>
            <pc:docMk/>
            <pc:sldMk cId="1697682529" sldId="295"/>
            <ac:spMk id="63" creationId="{A908A88F-568E-6A9A-1BEB-780263992982}"/>
          </ac:spMkLst>
        </pc:spChg>
        <pc:cxnChg chg="add mod">
          <ac:chgData name="Sasaki, Noriaki" userId="66b77add-ad9d-48da-b93f-12d151cade82" providerId="ADAL" clId="{E1D56803-DC99-4123-96CD-7344F4CB91FE}" dt="2024-12-14T23:30:54.600" v="1624" actId="692"/>
          <ac:cxnSpMkLst>
            <pc:docMk/>
            <pc:sldMk cId="1697682529" sldId="295"/>
            <ac:cxnSpMk id="13" creationId="{44DC0AD8-9C49-9399-6E7F-DD6C57A0AFFE}"/>
          </ac:cxnSpMkLst>
        </pc:cxnChg>
        <pc:cxnChg chg="del mod">
          <ac:chgData name="Sasaki, Noriaki" userId="66b77add-ad9d-48da-b93f-12d151cade82" providerId="ADAL" clId="{E1D56803-DC99-4123-96CD-7344F4CB91FE}" dt="2024-12-14T23:30:03.195" v="1618" actId="478"/>
          <ac:cxnSpMkLst>
            <pc:docMk/>
            <pc:sldMk cId="1697682529" sldId="295"/>
            <ac:cxnSpMk id="14" creationId="{CE64924D-AAE4-B76A-705F-5F826DD38276}"/>
          </ac:cxnSpMkLst>
        </pc:cxnChg>
        <pc:cxnChg chg="del mod">
          <ac:chgData name="Sasaki, Noriaki" userId="66b77add-ad9d-48da-b93f-12d151cade82" providerId="ADAL" clId="{E1D56803-DC99-4123-96CD-7344F4CB91FE}" dt="2024-12-14T23:30:03.195" v="1618" actId="478"/>
          <ac:cxnSpMkLst>
            <pc:docMk/>
            <pc:sldMk cId="1697682529" sldId="295"/>
            <ac:cxnSpMk id="23" creationId="{D6B3E585-0C91-8B58-04F0-99B440EAC694}"/>
          </ac:cxnSpMkLst>
        </pc:cxnChg>
        <pc:cxnChg chg="del">
          <ac:chgData name="Sasaki, Noriaki" userId="66b77add-ad9d-48da-b93f-12d151cade82" providerId="ADAL" clId="{E1D56803-DC99-4123-96CD-7344F4CB91FE}" dt="2024-12-14T23:30:03.195" v="1618" actId="478"/>
          <ac:cxnSpMkLst>
            <pc:docMk/>
            <pc:sldMk cId="1697682529" sldId="295"/>
            <ac:cxnSpMk id="26" creationId="{C65110B7-F03D-47D1-5FDC-36CEAD07DAEE}"/>
          </ac:cxnSpMkLst>
        </pc:cxnChg>
        <pc:cxnChg chg="del">
          <ac:chgData name="Sasaki, Noriaki" userId="66b77add-ad9d-48da-b93f-12d151cade82" providerId="ADAL" clId="{E1D56803-DC99-4123-96CD-7344F4CB91FE}" dt="2024-12-14T23:30:03.195" v="1618" actId="478"/>
          <ac:cxnSpMkLst>
            <pc:docMk/>
            <pc:sldMk cId="1697682529" sldId="295"/>
            <ac:cxnSpMk id="30" creationId="{372962AB-C549-FF96-808F-66B9CF1F0167}"/>
          </ac:cxnSpMkLst>
        </pc:cxnChg>
        <pc:cxnChg chg="add mod">
          <ac:chgData name="Sasaki, Noriaki" userId="66b77add-ad9d-48da-b93f-12d151cade82" providerId="ADAL" clId="{E1D56803-DC99-4123-96CD-7344F4CB91FE}" dt="2024-12-14T23:31:54.778" v="1679" actId="14100"/>
          <ac:cxnSpMkLst>
            <pc:docMk/>
            <pc:sldMk cId="1697682529" sldId="295"/>
            <ac:cxnSpMk id="32" creationId="{051AF3BD-B7E6-1AE8-A0DB-4D92316A883D}"/>
          </ac:cxnSpMkLst>
        </pc:cxnChg>
        <pc:cxnChg chg="del mod">
          <ac:chgData name="Sasaki, Noriaki" userId="66b77add-ad9d-48da-b93f-12d151cade82" providerId="ADAL" clId="{E1D56803-DC99-4123-96CD-7344F4CB91FE}" dt="2024-12-14T23:30:03.195" v="1618" actId="478"/>
          <ac:cxnSpMkLst>
            <pc:docMk/>
            <pc:sldMk cId="1697682529" sldId="295"/>
            <ac:cxnSpMk id="36" creationId="{389A7623-0414-A2BC-F2E3-D3ADC51BB262}"/>
          </ac:cxnSpMkLst>
        </pc:cxnChg>
        <pc:cxnChg chg="add mod">
          <ac:chgData name="Sasaki, Noriaki" userId="66b77add-ad9d-48da-b93f-12d151cade82" providerId="ADAL" clId="{E1D56803-DC99-4123-96CD-7344F4CB91FE}" dt="2024-12-14T23:32:00.932" v="1682" actId="14100"/>
          <ac:cxnSpMkLst>
            <pc:docMk/>
            <pc:sldMk cId="1697682529" sldId="295"/>
            <ac:cxnSpMk id="38" creationId="{99195F73-BA38-182E-3D58-721B5BBEF701}"/>
          </ac:cxnSpMkLst>
        </pc:cxnChg>
        <pc:cxnChg chg="del mod">
          <ac:chgData name="Sasaki, Noriaki" userId="66b77add-ad9d-48da-b93f-12d151cade82" providerId="ADAL" clId="{E1D56803-DC99-4123-96CD-7344F4CB91FE}" dt="2024-12-14T23:30:03.195" v="1618" actId="478"/>
          <ac:cxnSpMkLst>
            <pc:docMk/>
            <pc:sldMk cId="1697682529" sldId="295"/>
            <ac:cxnSpMk id="41" creationId="{EE3FAE01-0CC3-EFC1-6CA6-2A185F75BAF9}"/>
          </ac:cxnSpMkLst>
        </pc:cxnChg>
        <pc:cxnChg chg="del mod">
          <ac:chgData name="Sasaki, Noriaki" userId="66b77add-ad9d-48da-b93f-12d151cade82" providerId="ADAL" clId="{E1D56803-DC99-4123-96CD-7344F4CB91FE}" dt="2024-12-14T23:30:03.195" v="1618" actId="478"/>
          <ac:cxnSpMkLst>
            <pc:docMk/>
            <pc:sldMk cId="1697682529" sldId="295"/>
            <ac:cxnSpMk id="47" creationId="{B82CDCA8-B8D9-8E44-D823-6D20595D5AF0}"/>
          </ac:cxnSpMkLst>
        </pc:cxnChg>
        <pc:cxnChg chg="add mod">
          <ac:chgData name="Sasaki, Noriaki" userId="66b77add-ad9d-48da-b93f-12d151cade82" providerId="ADAL" clId="{E1D56803-DC99-4123-96CD-7344F4CB91FE}" dt="2024-12-14T23:35:05.408" v="1835" actId="14100"/>
          <ac:cxnSpMkLst>
            <pc:docMk/>
            <pc:sldMk cId="1697682529" sldId="295"/>
            <ac:cxnSpMk id="48" creationId="{59D044E7-47EA-A6DF-3476-AA628FD061ED}"/>
          </ac:cxnSpMkLst>
        </pc:cxnChg>
        <pc:cxnChg chg="del mod">
          <ac:chgData name="Sasaki, Noriaki" userId="66b77add-ad9d-48da-b93f-12d151cade82" providerId="ADAL" clId="{E1D56803-DC99-4123-96CD-7344F4CB91FE}" dt="2024-12-14T23:30:03.195" v="1618" actId="478"/>
          <ac:cxnSpMkLst>
            <pc:docMk/>
            <pc:sldMk cId="1697682529" sldId="295"/>
            <ac:cxnSpMk id="52" creationId="{EE0479A8-215A-EBE2-7843-CEAE4B6D9B0E}"/>
          </ac:cxnSpMkLst>
        </pc:cxnChg>
        <pc:cxnChg chg="del mod">
          <ac:chgData name="Sasaki, Noriaki" userId="66b77add-ad9d-48da-b93f-12d151cade82" providerId="ADAL" clId="{E1D56803-DC99-4123-96CD-7344F4CB91FE}" dt="2024-12-14T23:30:03.195" v="1618" actId="478"/>
          <ac:cxnSpMkLst>
            <pc:docMk/>
            <pc:sldMk cId="1697682529" sldId="295"/>
            <ac:cxnSpMk id="58" creationId="{0930E0DD-A9BB-492B-F60D-F3B223D09954}"/>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a:extLst>
              <a:ext uri="{FF2B5EF4-FFF2-40B4-BE49-F238E27FC236}">
                <a16:creationId xmlns:a16="http://schemas.microsoft.com/office/drawing/2014/main" id="{527AF861-6C72-979A-10B2-D5BE1986A870}"/>
              </a:ext>
            </a:extLst>
          </p:cNvPr>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2050" name="AutoShape 2">
            <a:extLst>
              <a:ext uri="{FF2B5EF4-FFF2-40B4-BE49-F238E27FC236}">
                <a16:creationId xmlns:a16="http://schemas.microsoft.com/office/drawing/2014/main" id="{F72F094A-468C-5795-B2DD-ABFE7DD4CE6C}"/>
              </a:ext>
            </a:extLst>
          </p:cNvPr>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2051" name="Rectangle 3">
            <a:extLst>
              <a:ext uri="{FF2B5EF4-FFF2-40B4-BE49-F238E27FC236}">
                <a16:creationId xmlns:a16="http://schemas.microsoft.com/office/drawing/2014/main" id="{7604FEB8-D86C-55A0-5183-AC07EA674CCC}"/>
              </a:ext>
            </a:extLst>
          </p:cNvPr>
          <p:cNvSpPr>
            <a:spLocks noGrp="1" noRot="1" noChangeAspect="1" noChangeArrowheads="1"/>
          </p:cNvSpPr>
          <p:nvPr>
            <p:ph type="sldImg"/>
          </p:nvPr>
        </p:nvSpPr>
        <p:spPr bwMode="auto">
          <a:xfrm>
            <a:off x="1106488" y="812800"/>
            <a:ext cx="5340350" cy="4003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2" name="Rectangle 4">
            <a:extLst>
              <a:ext uri="{FF2B5EF4-FFF2-40B4-BE49-F238E27FC236}">
                <a16:creationId xmlns:a16="http://schemas.microsoft.com/office/drawing/2014/main" id="{3CFF7B8F-220A-062B-5698-CACE826BB99F}"/>
              </a:ext>
            </a:extLst>
          </p:cNvPr>
          <p:cNvSpPr>
            <a:spLocks noGrp="1" noChangeArrowheads="1"/>
          </p:cNvSpPr>
          <p:nvPr>
            <p:ph type="body"/>
          </p:nvPr>
        </p:nvSpPr>
        <p:spPr bwMode="auto">
          <a:xfrm>
            <a:off x="755650" y="5078413"/>
            <a:ext cx="6043613" cy="4806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ja-JP" altLang="ja-JP"/>
          </a:p>
        </p:txBody>
      </p:sp>
      <p:sp>
        <p:nvSpPr>
          <p:cNvPr id="2053" name="Rectangle 5">
            <a:extLst>
              <a:ext uri="{FF2B5EF4-FFF2-40B4-BE49-F238E27FC236}">
                <a16:creationId xmlns:a16="http://schemas.microsoft.com/office/drawing/2014/main" id="{910F2FAF-3F82-09A5-3C82-7EA9DC06A675}"/>
              </a:ext>
            </a:extLst>
          </p:cNvPr>
          <p:cNvSpPr>
            <a:spLocks noGrp="1" noChangeArrowheads="1"/>
          </p:cNvSpPr>
          <p:nvPr>
            <p:ph type="hdr"/>
          </p:nvPr>
        </p:nvSpPr>
        <p:spPr bwMode="auto">
          <a:xfrm>
            <a:off x="0" y="0"/>
            <a:ext cx="3276600"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anose="02020603050405020304" pitchFamily="18" charset="0"/>
                <a:ea typeface="ＭＳ Ｐ明朝" panose="02020600040205080304" pitchFamily="18" charset="-128"/>
              </a:defRPr>
            </a:lvl1pPr>
          </a:lstStyle>
          <a:p>
            <a:endParaRPr lang="en-US" altLang="ja-JP"/>
          </a:p>
        </p:txBody>
      </p:sp>
      <p:sp>
        <p:nvSpPr>
          <p:cNvPr id="2054" name="Rectangle 6">
            <a:extLst>
              <a:ext uri="{FF2B5EF4-FFF2-40B4-BE49-F238E27FC236}">
                <a16:creationId xmlns:a16="http://schemas.microsoft.com/office/drawing/2014/main" id="{2848215D-9E1F-C964-7A8E-2DF717CC20B5}"/>
              </a:ext>
            </a:extLst>
          </p:cNvPr>
          <p:cNvSpPr>
            <a:spLocks noGrp="1" noChangeArrowheads="1"/>
          </p:cNvSpPr>
          <p:nvPr>
            <p:ph type="dt"/>
          </p:nvPr>
        </p:nvSpPr>
        <p:spPr bwMode="auto">
          <a:xfrm>
            <a:off x="4278313" y="0"/>
            <a:ext cx="3276600"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anose="02020603050405020304" pitchFamily="18" charset="0"/>
                <a:ea typeface="ＭＳ Ｐ明朝" panose="02020600040205080304" pitchFamily="18" charset="-128"/>
              </a:defRPr>
            </a:lvl1pPr>
          </a:lstStyle>
          <a:p>
            <a:endParaRPr lang="en-US" altLang="ja-JP"/>
          </a:p>
        </p:txBody>
      </p:sp>
      <p:sp>
        <p:nvSpPr>
          <p:cNvPr id="2055" name="Rectangle 7">
            <a:extLst>
              <a:ext uri="{FF2B5EF4-FFF2-40B4-BE49-F238E27FC236}">
                <a16:creationId xmlns:a16="http://schemas.microsoft.com/office/drawing/2014/main" id="{4AB36428-B34B-36EC-294B-FBC1BA8BD384}"/>
              </a:ext>
            </a:extLst>
          </p:cNvPr>
          <p:cNvSpPr>
            <a:spLocks noGrp="1" noChangeArrowheads="1"/>
          </p:cNvSpPr>
          <p:nvPr>
            <p:ph type="ftr"/>
          </p:nvPr>
        </p:nvSpPr>
        <p:spPr bwMode="auto">
          <a:xfrm>
            <a:off x="0" y="10156825"/>
            <a:ext cx="3276600"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5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anose="02020603050405020304" pitchFamily="18" charset="0"/>
                <a:ea typeface="ＭＳ Ｐ明朝" panose="02020600040205080304" pitchFamily="18" charset="-128"/>
              </a:defRPr>
            </a:lvl1pPr>
          </a:lstStyle>
          <a:p>
            <a:endParaRPr lang="en-US" altLang="ja-JP"/>
          </a:p>
        </p:txBody>
      </p:sp>
      <p:sp>
        <p:nvSpPr>
          <p:cNvPr id="2056" name="Rectangle 8">
            <a:extLst>
              <a:ext uri="{FF2B5EF4-FFF2-40B4-BE49-F238E27FC236}">
                <a16:creationId xmlns:a16="http://schemas.microsoft.com/office/drawing/2014/main" id="{10D83748-E059-C1D5-C897-DCA836955A6D}"/>
              </a:ext>
            </a:extLst>
          </p:cNvPr>
          <p:cNvSpPr>
            <a:spLocks noGrp="1" noChangeArrowheads="1"/>
          </p:cNvSpPr>
          <p:nvPr>
            <p:ph type="sldNum"/>
          </p:nvPr>
        </p:nvSpPr>
        <p:spPr bwMode="auto">
          <a:xfrm>
            <a:off x="4278313" y="10156825"/>
            <a:ext cx="3276600"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5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anose="02020603050405020304" pitchFamily="18" charset="0"/>
                <a:ea typeface="ＭＳ Ｐ明朝" panose="02020600040205080304" pitchFamily="18" charset="-128"/>
              </a:defRPr>
            </a:lvl1pPr>
          </a:lstStyle>
          <a:p>
            <a:fld id="{EDA3B3C0-3D25-4201-834F-2E6DA775694B}"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416887BB-55E8-B010-6D89-88AEDBA16DCC}"/>
              </a:ext>
            </a:extLst>
          </p:cNvPr>
          <p:cNvSpPr>
            <a:spLocks noGrp="1" noChangeArrowheads="1"/>
          </p:cNvSpPr>
          <p:nvPr>
            <p:ph type="sldNum"/>
          </p:nvPr>
        </p:nvSpPr>
        <p:spPr>
          <a:ln/>
        </p:spPr>
        <p:txBody>
          <a:bodyPr/>
          <a:lstStyle/>
          <a:p>
            <a:fld id="{00FF8242-FDC5-4A9F-99F1-785D9476B168}" type="slidenum">
              <a:rPr lang="en-US" altLang="ja-JP"/>
              <a:pPr/>
              <a:t>1</a:t>
            </a:fld>
            <a:endParaRPr lang="en-US" altLang="ja-JP"/>
          </a:p>
        </p:txBody>
      </p:sp>
      <p:sp>
        <p:nvSpPr>
          <p:cNvPr id="35841" name="Rectangle 1">
            <a:extLst>
              <a:ext uri="{FF2B5EF4-FFF2-40B4-BE49-F238E27FC236}">
                <a16:creationId xmlns:a16="http://schemas.microsoft.com/office/drawing/2014/main" id="{A966B436-2516-9359-BD90-6B830F34BBA0}"/>
              </a:ext>
            </a:extLst>
          </p:cNvPr>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2" name="Rectangle 2">
            <a:extLst>
              <a:ext uri="{FF2B5EF4-FFF2-40B4-BE49-F238E27FC236}">
                <a16:creationId xmlns:a16="http://schemas.microsoft.com/office/drawing/2014/main" id="{6C8A4174-4355-79E0-E31D-81E169C2C30B}"/>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FE5099DD-2AC4-EF4B-809D-B70D7231D3EC}"/>
              </a:ext>
            </a:extLst>
          </p:cNvPr>
          <p:cNvSpPr>
            <a:spLocks noGrp="1" noChangeArrowheads="1"/>
          </p:cNvSpPr>
          <p:nvPr>
            <p:ph type="sldNum"/>
          </p:nvPr>
        </p:nvSpPr>
        <p:spPr>
          <a:ln/>
        </p:spPr>
        <p:txBody>
          <a:bodyPr/>
          <a:lstStyle/>
          <a:p>
            <a:fld id="{AA906632-5739-42E1-B7F6-6505D5C636CB}" type="slidenum">
              <a:rPr lang="en-US" altLang="ja-JP"/>
              <a:pPr/>
              <a:t>10</a:t>
            </a:fld>
            <a:endParaRPr lang="en-US" altLang="ja-JP"/>
          </a:p>
        </p:txBody>
      </p:sp>
      <p:sp>
        <p:nvSpPr>
          <p:cNvPr id="44033" name="Rectangle 1">
            <a:extLst>
              <a:ext uri="{FF2B5EF4-FFF2-40B4-BE49-F238E27FC236}">
                <a16:creationId xmlns:a16="http://schemas.microsoft.com/office/drawing/2014/main" id="{96106008-738E-0D53-ADFB-E62E7DEE0179}"/>
              </a:ext>
            </a:extLst>
          </p:cNvPr>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4" name="Rectangle 2">
            <a:extLst>
              <a:ext uri="{FF2B5EF4-FFF2-40B4-BE49-F238E27FC236}">
                <a16:creationId xmlns:a16="http://schemas.microsoft.com/office/drawing/2014/main" id="{53CE9CA8-595C-EC67-744B-0E4B3FB20C2A}"/>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a:p>
        </p:txBody>
      </p:sp>
    </p:spTree>
    <p:extLst>
      <p:ext uri="{BB962C8B-B14F-4D97-AF65-F5344CB8AC3E}">
        <p14:creationId xmlns:p14="http://schemas.microsoft.com/office/powerpoint/2010/main" val="2843094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FE5099DD-2AC4-EF4B-809D-B70D7231D3EC}"/>
              </a:ext>
            </a:extLst>
          </p:cNvPr>
          <p:cNvSpPr>
            <a:spLocks noGrp="1" noChangeArrowheads="1"/>
          </p:cNvSpPr>
          <p:nvPr>
            <p:ph type="sldNum"/>
          </p:nvPr>
        </p:nvSpPr>
        <p:spPr>
          <a:ln/>
        </p:spPr>
        <p:txBody>
          <a:bodyPr/>
          <a:lstStyle/>
          <a:p>
            <a:fld id="{AA906632-5739-42E1-B7F6-6505D5C636CB}" type="slidenum">
              <a:rPr lang="en-US" altLang="ja-JP"/>
              <a:pPr/>
              <a:t>11</a:t>
            </a:fld>
            <a:endParaRPr lang="en-US" altLang="ja-JP"/>
          </a:p>
        </p:txBody>
      </p:sp>
      <p:sp>
        <p:nvSpPr>
          <p:cNvPr id="44033" name="Rectangle 1">
            <a:extLst>
              <a:ext uri="{FF2B5EF4-FFF2-40B4-BE49-F238E27FC236}">
                <a16:creationId xmlns:a16="http://schemas.microsoft.com/office/drawing/2014/main" id="{96106008-738E-0D53-ADFB-E62E7DEE0179}"/>
              </a:ext>
            </a:extLst>
          </p:cNvPr>
          <p:cNvSpPr txBox="1">
            <a:spLocks noGrp="1" noRot="1" noChangeAspect="1" noChangeArrowheads="1"/>
          </p:cNvSpPr>
          <p:nvPr>
            <p:ph type="sldImg"/>
          </p:nvPr>
        </p:nvSpPr>
        <p:spPr bwMode="auto">
          <a:xfrm>
            <a:off x="773113" y="812800"/>
            <a:ext cx="601186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4" name="Rectangle 2">
            <a:extLst>
              <a:ext uri="{FF2B5EF4-FFF2-40B4-BE49-F238E27FC236}">
                <a16:creationId xmlns:a16="http://schemas.microsoft.com/office/drawing/2014/main" id="{53CE9CA8-595C-EC67-744B-0E4B3FB20C2A}"/>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a:p>
        </p:txBody>
      </p:sp>
    </p:spTree>
    <p:extLst>
      <p:ext uri="{BB962C8B-B14F-4D97-AF65-F5344CB8AC3E}">
        <p14:creationId xmlns:p14="http://schemas.microsoft.com/office/powerpoint/2010/main" val="1883806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A773B8D0-AD67-0763-17FB-8AB4B532DE85}"/>
            </a:ext>
          </a:extLst>
        </p:cNvPr>
        <p:cNvGrpSpPr/>
        <p:nvPr/>
      </p:nvGrpSpPr>
      <p:grpSpPr>
        <a:xfrm>
          <a:off x="0" y="0"/>
          <a:ext cx="0" cy="0"/>
          <a:chOff x="0" y="0"/>
          <a:chExt cx="0" cy="0"/>
        </a:xfrm>
      </p:grpSpPr>
      <p:sp>
        <p:nvSpPr>
          <p:cNvPr id="5" name="Rectangle 8">
            <a:extLst>
              <a:ext uri="{FF2B5EF4-FFF2-40B4-BE49-F238E27FC236}">
                <a16:creationId xmlns:a16="http://schemas.microsoft.com/office/drawing/2014/main" id="{B250A374-D1D7-9A91-3FF5-9A9EB6961B2F}"/>
              </a:ext>
            </a:extLst>
          </p:cNvPr>
          <p:cNvSpPr>
            <a:spLocks noGrp="1" noChangeArrowheads="1"/>
          </p:cNvSpPr>
          <p:nvPr>
            <p:ph type="sldNum"/>
          </p:nvPr>
        </p:nvSpPr>
        <p:spPr>
          <a:ln/>
        </p:spPr>
        <p:txBody>
          <a:bodyPr/>
          <a:lstStyle/>
          <a:p>
            <a:fld id="{AA906632-5739-42E1-B7F6-6505D5C636CB}" type="slidenum">
              <a:rPr lang="en-US" altLang="ja-JP"/>
              <a:pPr/>
              <a:t>12</a:t>
            </a:fld>
            <a:endParaRPr lang="en-US" altLang="ja-JP"/>
          </a:p>
        </p:txBody>
      </p:sp>
      <p:sp>
        <p:nvSpPr>
          <p:cNvPr id="44033" name="Rectangle 1">
            <a:extLst>
              <a:ext uri="{FF2B5EF4-FFF2-40B4-BE49-F238E27FC236}">
                <a16:creationId xmlns:a16="http://schemas.microsoft.com/office/drawing/2014/main" id="{B1067230-75F4-8B52-78C7-5B46BB5F982B}"/>
              </a:ext>
            </a:extLst>
          </p:cNvPr>
          <p:cNvSpPr txBox="1">
            <a:spLocks noGrp="1" noRot="1" noChangeAspect="1" noChangeArrowheads="1"/>
          </p:cNvSpPr>
          <p:nvPr>
            <p:ph type="sldImg"/>
          </p:nvPr>
        </p:nvSpPr>
        <p:spPr bwMode="auto">
          <a:xfrm>
            <a:off x="773113" y="812800"/>
            <a:ext cx="601186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4" name="Rectangle 2">
            <a:extLst>
              <a:ext uri="{FF2B5EF4-FFF2-40B4-BE49-F238E27FC236}">
                <a16:creationId xmlns:a16="http://schemas.microsoft.com/office/drawing/2014/main" id="{70EE1066-86A8-C1D2-83F0-716CBE0CEC4E}"/>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a:p>
        </p:txBody>
      </p:sp>
    </p:spTree>
    <p:extLst>
      <p:ext uri="{BB962C8B-B14F-4D97-AF65-F5344CB8AC3E}">
        <p14:creationId xmlns:p14="http://schemas.microsoft.com/office/powerpoint/2010/main" val="298372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FE5099DD-2AC4-EF4B-809D-B70D7231D3EC}"/>
              </a:ext>
            </a:extLst>
          </p:cNvPr>
          <p:cNvSpPr>
            <a:spLocks noGrp="1" noChangeArrowheads="1"/>
          </p:cNvSpPr>
          <p:nvPr>
            <p:ph type="sldNum"/>
          </p:nvPr>
        </p:nvSpPr>
        <p:spPr>
          <a:ln/>
        </p:spPr>
        <p:txBody>
          <a:bodyPr/>
          <a:lstStyle/>
          <a:p>
            <a:fld id="{AA906632-5739-42E1-B7F6-6505D5C636CB}" type="slidenum">
              <a:rPr lang="en-US" altLang="ja-JP"/>
              <a:pPr/>
              <a:t>13</a:t>
            </a:fld>
            <a:endParaRPr lang="en-US" altLang="ja-JP"/>
          </a:p>
        </p:txBody>
      </p:sp>
      <p:sp>
        <p:nvSpPr>
          <p:cNvPr id="44033" name="Rectangle 1">
            <a:extLst>
              <a:ext uri="{FF2B5EF4-FFF2-40B4-BE49-F238E27FC236}">
                <a16:creationId xmlns:a16="http://schemas.microsoft.com/office/drawing/2014/main" id="{96106008-738E-0D53-ADFB-E62E7DEE0179}"/>
              </a:ext>
            </a:extLst>
          </p:cNvPr>
          <p:cNvSpPr txBox="1">
            <a:spLocks noGrp="1" noRot="1" noChangeAspect="1" noChangeArrowheads="1"/>
          </p:cNvSpPr>
          <p:nvPr>
            <p:ph type="sldImg"/>
          </p:nvPr>
        </p:nvSpPr>
        <p:spPr bwMode="auto">
          <a:xfrm>
            <a:off x="773113" y="812800"/>
            <a:ext cx="601186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4" name="Rectangle 2">
            <a:extLst>
              <a:ext uri="{FF2B5EF4-FFF2-40B4-BE49-F238E27FC236}">
                <a16:creationId xmlns:a16="http://schemas.microsoft.com/office/drawing/2014/main" id="{53CE9CA8-595C-EC67-744B-0E4B3FB20C2A}"/>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dirty="0"/>
          </a:p>
        </p:txBody>
      </p:sp>
    </p:spTree>
    <p:extLst>
      <p:ext uri="{BB962C8B-B14F-4D97-AF65-F5344CB8AC3E}">
        <p14:creationId xmlns:p14="http://schemas.microsoft.com/office/powerpoint/2010/main" val="1781866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A50715F3-5C20-A978-0B2D-CC621118F3E2}"/>
            </a:ext>
          </a:extLst>
        </p:cNvPr>
        <p:cNvGrpSpPr/>
        <p:nvPr/>
      </p:nvGrpSpPr>
      <p:grpSpPr>
        <a:xfrm>
          <a:off x="0" y="0"/>
          <a:ext cx="0" cy="0"/>
          <a:chOff x="0" y="0"/>
          <a:chExt cx="0" cy="0"/>
        </a:xfrm>
      </p:grpSpPr>
      <p:sp>
        <p:nvSpPr>
          <p:cNvPr id="5" name="Rectangle 8">
            <a:extLst>
              <a:ext uri="{FF2B5EF4-FFF2-40B4-BE49-F238E27FC236}">
                <a16:creationId xmlns:a16="http://schemas.microsoft.com/office/drawing/2014/main" id="{35794FA7-02B5-1997-7989-FDF4C0752D58}"/>
              </a:ext>
            </a:extLst>
          </p:cNvPr>
          <p:cNvSpPr>
            <a:spLocks noGrp="1" noChangeArrowheads="1"/>
          </p:cNvSpPr>
          <p:nvPr>
            <p:ph type="sldNum"/>
          </p:nvPr>
        </p:nvSpPr>
        <p:spPr>
          <a:ln/>
        </p:spPr>
        <p:txBody>
          <a:bodyPr/>
          <a:lstStyle/>
          <a:p>
            <a:fld id="{AA906632-5739-42E1-B7F6-6505D5C636CB}" type="slidenum">
              <a:rPr lang="en-US" altLang="ja-JP"/>
              <a:pPr/>
              <a:t>14</a:t>
            </a:fld>
            <a:endParaRPr lang="en-US" altLang="ja-JP"/>
          </a:p>
        </p:txBody>
      </p:sp>
      <p:sp>
        <p:nvSpPr>
          <p:cNvPr id="44033" name="Rectangle 1">
            <a:extLst>
              <a:ext uri="{FF2B5EF4-FFF2-40B4-BE49-F238E27FC236}">
                <a16:creationId xmlns:a16="http://schemas.microsoft.com/office/drawing/2014/main" id="{F661881B-622B-9230-83FF-FE627EFB23BF}"/>
              </a:ext>
            </a:extLst>
          </p:cNvPr>
          <p:cNvSpPr txBox="1">
            <a:spLocks noGrp="1" noRot="1" noChangeAspect="1" noChangeArrowheads="1"/>
          </p:cNvSpPr>
          <p:nvPr>
            <p:ph type="sldImg"/>
          </p:nvPr>
        </p:nvSpPr>
        <p:spPr bwMode="auto">
          <a:xfrm>
            <a:off x="773113" y="812800"/>
            <a:ext cx="601186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4" name="Rectangle 2">
            <a:extLst>
              <a:ext uri="{FF2B5EF4-FFF2-40B4-BE49-F238E27FC236}">
                <a16:creationId xmlns:a16="http://schemas.microsoft.com/office/drawing/2014/main" id="{F030D690-AC4B-07F0-9F0A-4DE445F7C672}"/>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dirty="0"/>
          </a:p>
        </p:txBody>
      </p:sp>
    </p:spTree>
    <p:extLst>
      <p:ext uri="{BB962C8B-B14F-4D97-AF65-F5344CB8AC3E}">
        <p14:creationId xmlns:p14="http://schemas.microsoft.com/office/powerpoint/2010/main" val="3536295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FE5099DD-2AC4-EF4B-809D-B70D7231D3EC}"/>
              </a:ext>
            </a:extLst>
          </p:cNvPr>
          <p:cNvSpPr>
            <a:spLocks noGrp="1" noChangeArrowheads="1"/>
          </p:cNvSpPr>
          <p:nvPr>
            <p:ph type="sldNum"/>
          </p:nvPr>
        </p:nvSpPr>
        <p:spPr>
          <a:ln/>
        </p:spPr>
        <p:txBody>
          <a:bodyPr/>
          <a:lstStyle/>
          <a:p>
            <a:fld id="{AA906632-5739-42E1-B7F6-6505D5C636CB}" type="slidenum">
              <a:rPr lang="en-US" altLang="ja-JP"/>
              <a:pPr/>
              <a:t>15</a:t>
            </a:fld>
            <a:endParaRPr lang="en-US" altLang="ja-JP"/>
          </a:p>
        </p:txBody>
      </p:sp>
      <p:sp>
        <p:nvSpPr>
          <p:cNvPr id="44033" name="Rectangle 1">
            <a:extLst>
              <a:ext uri="{FF2B5EF4-FFF2-40B4-BE49-F238E27FC236}">
                <a16:creationId xmlns:a16="http://schemas.microsoft.com/office/drawing/2014/main" id="{96106008-738E-0D53-ADFB-E62E7DEE0179}"/>
              </a:ext>
            </a:extLst>
          </p:cNvPr>
          <p:cNvSpPr txBox="1">
            <a:spLocks noGrp="1" noRot="1" noChangeAspect="1" noChangeArrowheads="1"/>
          </p:cNvSpPr>
          <p:nvPr>
            <p:ph type="sldImg"/>
          </p:nvPr>
        </p:nvSpPr>
        <p:spPr bwMode="auto">
          <a:xfrm>
            <a:off x="773113" y="812800"/>
            <a:ext cx="601186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4" name="Rectangle 2">
            <a:extLst>
              <a:ext uri="{FF2B5EF4-FFF2-40B4-BE49-F238E27FC236}">
                <a16:creationId xmlns:a16="http://schemas.microsoft.com/office/drawing/2014/main" id="{53CE9CA8-595C-EC67-744B-0E4B3FB20C2A}"/>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a:p>
        </p:txBody>
      </p:sp>
    </p:spTree>
    <p:extLst>
      <p:ext uri="{BB962C8B-B14F-4D97-AF65-F5344CB8AC3E}">
        <p14:creationId xmlns:p14="http://schemas.microsoft.com/office/powerpoint/2010/main" val="1570541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FE5099DD-2AC4-EF4B-809D-B70D7231D3EC}"/>
              </a:ext>
            </a:extLst>
          </p:cNvPr>
          <p:cNvSpPr>
            <a:spLocks noGrp="1" noChangeArrowheads="1"/>
          </p:cNvSpPr>
          <p:nvPr>
            <p:ph type="sldNum"/>
          </p:nvPr>
        </p:nvSpPr>
        <p:spPr>
          <a:ln/>
        </p:spPr>
        <p:txBody>
          <a:bodyPr/>
          <a:lstStyle/>
          <a:p>
            <a:fld id="{AA906632-5739-42E1-B7F6-6505D5C636CB}" type="slidenum">
              <a:rPr lang="en-US" altLang="ja-JP"/>
              <a:pPr/>
              <a:t>16</a:t>
            </a:fld>
            <a:endParaRPr lang="en-US" altLang="ja-JP"/>
          </a:p>
        </p:txBody>
      </p:sp>
      <p:sp>
        <p:nvSpPr>
          <p:cNvPr id="44033" name="Rectangle 1">
            <a:extLst>
              <a:ext uri="{FF2B5EF4-FFF2-40B4-BE49-F238E27FC236}">
                <a16:creationId xmlns:a16="http://schemas.microsoft.com/office/drawing/2014/main" id="{96106008-738E-0D53-ADFB-E62E7DEE0179}"/>
              </a:ext>
            </a:extLst>
          </p:cNvPr>
          <p:cNvSpPr txBox="1">
            <a:spLocks noGrp="1" noRot="1" noChangeAspect="1" noChangeArrowheads="1"/>
          </p:cNvSpPr>
          <p:nvPr>
            <p:ph type="sldImg"/>
          </p:nvPr>
        </p:nvSpPr>
        <p:spPr bwMode="auto">
          <a:xfrm>
            <a:off x="773113" y="812800"/>
            <a:ext cx="601186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4" name="Rectangle 2">
            <a:extLst>
              <a:ext uri="{FF2B5EF4-FFF2-40B4-BE49-F238E27FC236}">
                <a16:creationId xmlns:a16="http://schemas.microsoft.com/office/drawing/2014/main" id="{53CE9CA8-595C-EC67-744B-0E4B3FB20C2A}"/>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A2C60198-545C-15DF-E21D-9F1C1ADFD25C}"/>
              </a:ext>
            </a:extLst>
          </p:cNvPr>
          <p:cNvSpPr>
            <a:spLocks noGrp="1" noChangeArrowheads="1"/>
          </p:cNvSpPr>
          <p:nvPr>
            <p:ph type="sldNum"/>
          </p:nvPr>
        </p:nvSpPr>
        <p:spPr>
          <a:ln/>
        </p:spPr>
        <p:txBody>
          <a:bodyPr/>
          <a:lstStyle/>
          <a:p>
            <a:fld id="{550FD7D8-72EC-416A-984D-49670CD70C74}" type="slidenum">
              <a:rPr lang="en-US" altLang="ja-JP"/>
              <a:pPr/>
              <a:t>17</a:t>
            </a:fld>
            <a:endParaRPr lang="en-US" altLang="ja-JP"/>
          </a:p>
        </p:txBody>
      </p:sp>
      <p:sp>
        <p:nvSpPr>
          <p:cNvPr id="45057" name="Rectangle 1">
            <a:extLst>
              <a:ext uri="{FF2B5EF4-FFF2-40B4-BE49-F238E27FC236}">
                <a16:creationId xmlns:a16="http://schemas.microsoft.com/office/drawing/2014/main" id="{96A7F6C6-0AF3-630B-8A8A-CC309AEFD839}"/>
              </a:ext>
            </a:extLst>
          </p:cNvPr>
          <p:cNvSpPr txBox="1">
            <a:spLocks noGrp="1" noRot="1" noChangeAspect="1" noChangeArrowheads="1"/>
          </p:cNvSpPr>
          <p:nvPr>
            <p:ph type="sldImg"/>
          </p:nvPr>
        </p:nvSpPr>
        <p:spPr bwMode="auto">
          <a:xfrm>
            <a:off x="773113" y="812800"/>
            <a:ext cx="601186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8" name="Rectangle 2">
            <a:extLst>
              <a:ext uri="{FF2B5EF4-FFF2-40B4-BE49-F238E27FC236}">
                <a16:creationId xmlns:a16="http://schemas.microsoft.com/office/drawing/2014/main" id="{BE1C53F1-BF48-EDC0-1BD5-C99C98ED5385}"/>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A66D54B5-9654-580A-BE88-F8623029A131}"/>
              </a:ext>
            </a:extLst>
          </p:cNvPr>
          <p:cNvSpPr>
            <a:spLocks noGrp="1" noChangeArrowheads="1"/>
          </p:cNvSpPr>
          <p:nvPr>
            <p:ph type="sldNum"/>
          </p:nvPr>
        </p:nvSpPr>
        <p:spPr>
          <a:ln/>
        </p:spPr>
        <p:txBody>
          <a:bodyPr/>
          <a:lstStyle/>
          <a:p>
            <a:fld id="{B6660403-E337-40E8-9499-F991F6CA3710}" type="slidenum">
              <a:rPr lang="en-US" altLang="ja-JP"/>
              <a:pPr/>
              <a:t>18</a:t>
            </a:fld>
            <a:endParaRPr lang="en-US" altLang="ja-JP"/>
          </a:p>
        </p:txBody>
      </p:sp>
      <p:sp>
        <p:nvSpPr>
          <p:cNvPr id="46081" name="Rectangle 1">
            <a:extLst>
              <a:ext uri="{FF2B5EF4-FFF2-40B4-BE49-F238E27FC236}">
                <a16:creationId xmlns:a16="http://schemas.microsoft.com/office/drawing/2014/main" id="{4B9F9FE6-90B9-6F73-D456-43D39A644350}"/>
              </a:ext>
            </a:extLst>
          </p:cNvPr>
          <p:cNvSpPr txBox="1">
            <a:spLocks noGrp="1" noRot="1" noChangeAspect="1" noChangeArrowheads="1"/>
          </p:cNvSpPr>
          <p:nvPr>
            <p:ph type="sldImg"/>
          </p:nvPr>
        </p:nvSpPr>
        <p:spPr bwMode="auto">
          <a:xfrm>
            <a:off x="773113" y="812800"/>
            <a:ext cx="601186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2" name="Rectangle 2">
            <a:extLst>
              <a:ext uri="{FF2B5EF4-FFF2-40B4-BE49-F238E27FC236}">
                <a16:creationId xmlns:a16="http://schemas.microsoft.com/office/drawing/2014/main" id="{80699706-C0C4-101B-B36D-56348EE3BEA0}"/>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348183DD-C9E7-E008-947E-B1F3471AC663}"/>
              </a:ext>
            </a:extLst>
          </p:cNvPr>
          <p:cNvSpPr>
            <a:spLocks noGrp="1" noChangeArrowheads="1"/>
          </p:cNvSpPr>
          <p:nvPr>
            <p:ph type="sldNum"/>
          </p:nvPr>
        </p:nvSpPr>
        <p:spPr>
          <a:ln/>
        </p:spPr>
        <p:txBody>
          <a:bodyPr/>
          <a:lstStyle/>
          <a:p>
            <a:fld id="{1AC3B7B5-E7ED-4423-8E3E-7EFEF8E8EA07}" type="slidenum">
              <a:rPr lang="en-US" altLang="ja-JP"/>
              <a:pPr/>
              <a:t>19</a:t>
            </a:fld>
            <a:endParaRPr lang="en-US" altLang="ja-JP"/>
          </a:p>
        </p:txBody>
      </p:sp>
      <p:sp>
        <p:nvSpPr>
          <p:cNvPr id="47105" name="Rectangle 1">
            <a:extLst>
              <a:ext uri="{FF2B5EF4-FFF2-40B4-BE49-F238E27FC236}">
                <a16:creationId xmlns:a16="http://schemas.microsoft.com/office/drawing/2014/main" id="{9F39C095-CCE7-CEDC-D4F2-0C66EF63E13E}"/>
              </a:ext>
            </a:extLst>
          </p:cNvPr>
          <p:cNvSpPr txBox="1">
            <a:spLocks noGrp="1" noRot="1" noChangeAspect="1" noChangeArrowheads="1"/>
          </p:cNvSpPr>
          <p:nvPr>
            <p:ph type="sldImg"/>
          </p:nvPr>
        </p:nvSpPr>
        <p:spPr bwMode="auto">
          <a:xfrm>
            <a:off x="773113" y="812800"/>
            <a:ext cx="601186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6" name="Rectangle 2">
            <a:extLst>
              <a:ext uri="{FF2B5EF4-FFF2-40B4-BE49-F238E27FC236}">
                <a16:creationId xmlns:a16="http://schemas.microsoft.com/office/drawing/2014/main" id="{5952BDAF-4DF5-A4CB-3F79-1F265951C817}"/>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774700" y="812800"/>
            <a:ext cx="6003925" cy="40036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p:nvPr>
        </p:nvSpPr>
        <p:spPr/>
        <p:txBody>
          <a:bodyPr/>
          <a:lstStyle/>
          <a:p>
            <a:fld id="{EDA3B3C0-3D25-4201-834F-2E6DA775694B}" type="slidenum">
              <a:rPr lang="en-US" altLang="ja-JP" smtClean="0"/>
              <a:pPr/>
              <a:t>2</a:t>
            </a:fld>
            <a:endParaRPr lang="en-US" altLang="ja-JP"/>
          </a:p>
        </p:txBody>
      </p:sp>
    </p:spTree>
    <p:extLst>
      <p:ext uri="{BB962C8B-B14F-4D97-AF65-F5344CB8AC3E}">
        <p14:creationId xmlns:p14="http://schemas.microsoft.com/office/powerpoint/2010/main" val="256962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DF2D1BF9-1B37-BC15-DC5D-15F2053E1820}"/>
              </a:ext>
            </a:extLst>
          </p:cNvPr>
          <p:cNvSpPr>
            <a:spLocks noGrp="1" noChangeArrowheads="1"/>
          </p:cNvSpPr>
          <p:nvPr>
            <p:ph type="sldNum"/>
          </p:nvPr>
        </p:nvSpPr>
        <p:spPr>
          <a:ln/>
        </p:spPr>
        <p:txBody>
          <a:bodyPr/>
          <a:lstStyle/>
          <a:p>
            <a:fld id="{8ABE03E5-C5AD-41B4-B3C1-62D67BD10E42}" type="slidenum">
              <a:rPr lang="en-US" altLang="ja-JP"/>
              <a:pPr/>
              <a:t>20</a:t>
            </a:fld>
            <a:endParaRPr lang="en-US" altLang="ja-JP"/>
          </a:p>
        </p:txBody>
      </p:sp>
      <p:sp>
        <p:nvSpPr>
          <p:cNvPr id="48129" name="Rectangle 1">
            <a:extLst>
              <a:ext uri="{FF2B5EF4-FFF2-40B4-BE49-F238E27FC236}">
                <a16:creationId xmlns:a16="http://schemas.microsoft.com/office/drawing/2014/main" id="{91F8642C-9E87-37A0-42D9-AB15EAD73A0B}"/>
              </a:ext>
            </a:extLst>
          </p:cNvPr>
          <p:cNvSpPr txBox="1">
            <a:spLocks noGrp="1" noRot="1" noChangeAspect="1" noChangeArrowheads="1"/>
          </p:cNvSpPr>
          <p:nvPr>
            <p:ph type="sldImg"/>
          </p:nvPr>
        </p:nvSpPr>
        <p:spPr bwMode="auto">
          <a:xfrm>
            <a:off x="773113" y="812800"/>
            <a:ext cx="601186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0" name="Rectangle 2">
            <a:extLst>
              <a:ext uri="{FF2B5EF4-FFF2-40B4-BE49-F238E27FC236}">
                <a16:creationId xmlns:a16="http://schemas.microsoft.com/office/drawing/2014/main" id="{F793150A-9299-5991-8B6A-8A698F7E88E6}"/>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B527F0B7-25E2-1DA4-EBB0-57A9FC19625B}"/>
              </a:ext>
            </a:extLst>
          </p:cNvPr>
          <p:cNvSpPr>
            <a:spLocks noGrp="1" noChangeArrowheads="1"/>
          </p:cNvSpPr>
          <p:nvPr>
            <p:ph type="sldNum"/>
          </p:nvPr>
        </p:nvSpPr>
        <p:spPr>
          <a:ln/>
        </p:spPr>
        <p:txBody>
          <a:bodyPr/>
          <a:lstStyle/>
          <a:p>
            <a:fld id="{18DE925B-7FA8-48F3-867E-0EAB33B4219A}" type="slidenum">
              <a:rPr lang="en-US" altLang="ja-JP"/>
              <a:pPr/>
              <a:t>21</a:t>
            </a:fld>
            <a:endParaRPr lang="en-US" altLang="ja-JP"/>
          </a:p>
        </p:txBody>
      </p:sp>
      <p:sp>
        <p:nvSpPr>
          <p:cNvPr id="49153" name="Rectangle 1">
            <a:extLst>
              <a:ext uri="{FF2B5EF4-FFF2-40B4-BE49-F238E27FC236}">
                <a16:creationId xmlns:a16="http://schemas.microsoft.com/office/drawing/2014/main" id="{F40FED86-7C8B-72DE-3F79-B5AC35EF5BCA}"/>
              </a:ext>
            </a:extLst>
          </p:cNvPr>
          <p:cNvSpPr txBox="1">
            <a:spLocks noGrp="1" noRot="1" noChangeAspect="1" noChangeArrowheads="1"/>
          </p:cNvSpPr>
          <p:nvPr>
            <p:ph type="sldImg"/>
          </p:nvPr>
        </p:nvSpPr>
        <p:spPr bwMode="auto">
          <a:xfrm>
            <a:off x="773113" y="812800"/>
            <a:ext cx="601186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4" name="Rectangle 2">
            <a:extLst>
              <a:ext uri="{FF2B5EF4-FFF2-40B4-BE49-F238E27FC236}">
                <a16:creationId xmlns:a16="http://schemas.microsoft.com/office/drawing/2014/main" id="{680E694B-BE0B-FFF4-61FB-B380353A3C01}"/>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2A464C7E-FC1D-B028-B882-1A35B88273E1}"/>
              </a:ext>
            </a:extLst>
          </p:cNvPr>
          <p:cNvSpPr>
            <a:spLocks noGrp="1" noChangeArrowheads="1"/>
          </p:cNvSpPr>
          <p:nvPr>
            <p:ph type="sldNum"/>
          </p:nvPr>
        </p:nvSpPr>
        <p:spPr>
          <a:ln/>
        </p:spPr>
        <p:txBody>
          <a:bodyPr/>
          <a:lstStyle/>
          <a:p>
            <a:fld id="{F9597486-CEAE-4FE1-A9EE-8134810460F0}" type="slidenum">
              <a:rPr lang="en-US" altLang="ja-JP"/>
              <a:pPr/>
              <a:t>22</a:t>
            </a:fld>
            <a:endParaRPr lang="en-US" altLang="ja-JP"/>
          </a:p>
        </p:txBody>
      </p:sp>
      <p:sp>
        <p:nvSpPr>
          <p:cNvPr id="50177" name="Rectangle 1">
            <a:extLst>
              <a:ext uri="{FF2B5EF4-FFF2-40B4-BE49-F238E27FC236}">
                <a16:creationId xmlns:a16="http://schemas.microsoft.com/office/drawing/2014/main" id="{3BBF0215-7967-2367-E346-7345099FD65D}"/>
              </a:ext>
            </a:extLst>
          </p:cNvPr>
          <p:cNvSpPr txBox="1">
            <a:spLocks noGrp="1" noRot="1" noChangeAspect="1" noChangeArrowheads="1"/>
          </p:cNvSpPr>
          <p:nvPr>
            <p:ph type="sldImg"/>
          </p:nvPr>
        </p:nvSpPr>
        <p:spPr bwMode="auto">
          <a:xfrm>
            <a:off x="773113" y="812800"/>
            <a:ext cx="601186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78" name="Rectangle 2">
            <a:extLst>
              <a:ext uri="{FF2B5EF4-FFF2-40B4-BE49-F238E27FC236}">
                <a16:creationId xmlns:a16="http://schemas.microsoft.com/office/drawing/2014/main" id="{892CF637-F8B2-F1E7-486B-62505363A5BB}"/>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7EC2B07A-5758-A20A-FBA9-AF0B2283C6CF}"/>
              </a:ext>
            </a:extLst>
          </p:cNvPr>
          <p:cNvSpPr>
            <a:spLocks noGrp="1" noChangeArrowheads="1"/>
          </p:cNvSpPr>
          <p:nvPr>
            <p:ph type="sldNum"/>
          </p:nvPr>
        </p:nvSpPr>
        <p:spPr>
          <a:ln/>
        </p:spPr>
        <p:txBody>
          <a:bodyPr/>
          <a:lstStyle/>
          <a:p>
            <a:fld id="{B9A9C1B1-1C29-4F41-B4FD-BAFB39B7D392}" type="slidenum">
              <a:rPr lang="en-US" altLang="ja-JP"/>
              <a:pPr/>
              <a:t>23</a:t>
            </a:fld>
            <a:endParaRPr lang="en-US" altLang="ja-JP"/>
          </a:p>
        </p:txBody>
      </p:sp>
      <p:sp>
        <p:nvSpPr>
          <p:cNvPr id="51201" name="Rectangle 1">
            <a:extLst>
              <a:ext uri="{FF2B5EF4-FFF2-40B4-BE49-F238E27FC236}">
                <a16:creationId xmlns:a16="http://schemas.microsoft.com/office/drawing/2014/main" id="{A350C605-B18D-947A-A78C-1A81DC19CD96}"/>
              </a:ext>
            </a:extLst>
          </p:cNvPr>
          <p:cNvSpPr txBox="1">
            <a:spLocks noGrp="1" noRot="1" noChangeAspect="1" noChangeArrowheads="1"/>
          </p:cNvSpPr>
          <p:nvPr>
            <p:ph type="sldImg"/>
          </p:nvPr>
        </p:nvSpPr>
        <p:spPr bwMode="auto">
          <a:xfrm>
            <a:off x="773113" y="812800"/>
            <a:ext cx="601186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2" name="Rectangle 2">
            <a:extLst>
              <a:ext uri="{FF2B5EF4-FFF2-40B4-BE49-F238E27FC236}">
                <a16:creationId xmlns:a16="http://schemas.microsoft.com/office/drawing/2014/main" id="{9EC1BB57-2EC2-1678-7DFE-8EF870E70E45}"/>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C845540C-51EB-5E07-30F6-C7DC30F4C800}"/>
              </a:ext>
            </a:extLst>
          </p:cNvPr>
          <p:cNvSpPr>
            <a:spLocks noGrp="1" noChangeArrowheads="1"/>
          </p:cNvSpPr>
          <p:nvPr>
            <p:ph type="sldNum"/>
          </p:nvPr>
        </p:nvSpPr>
        <p:spPr>
          <a:ln/>
        </p:spPr>
        <p:txBody>
          <a:bodyPr/>
          <a:lstStyle/>
          <a:p>
            <a:fld id="{D76C0E24-3A60-4A22-9E2B-1A80CABD1976}" type="slidenum">
              <a:rPr lang="en-US" altLang="ja-JP"/>
              <a:pPr/>
              <a:t>24</a:t>
            </a:fld>
            <a:endParaRPr lang="en-US" altLang="ja-JP"/>
          </a:p>
        </p:txBody>
      </p:sp>
      <p:sp>
        <p:nvSpPr>
          <p:cNvPr id="52225" name="Rectangle 1">
            <a:extLst>
              <a:ext uri="{FF2B5EF4-FFF2-40B4-BE49-F238E27FC236}">
                <a16:creationId xmlns:a16="http://schemas.microsoft.com/office/drawing/2014/main" id="{0913B4FB-350A-00DC-3BF2-5047DAECBB5A}"/>
              </a:ext>
            </a:extLst>
          </p:cNvPr>
          <p:cNvSpPr txBox="1">
            <a:spLocks noGrp="1" noRot="1" noChangeAspect="1" noChangeArrowheads="1"/>
          </p:cNvSpPr>
          <p:nvPr>
            <p:ph type="sldImg"/>
          </p:nvPr>
        </p:nvSpPr>
        <p:spPr bwMode="auto">
          <a:xfrm>
            <a:off x="773113" y="812800"/>
            <a:ext cx="601186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6" name="Rectangle 2">
            <a:extLst>
              <a:ext uri="{FF2B5EF4-FFF2-40B4-BE49-F238E27FC236}">
                <a16:creationId xmlns:a16="http://schemas.microsoft.com/office/drawing/2014/main" id="{70F09124-221A-C9C5-A873-36F6E9335929}"/>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20CA49E0-72FA-53F7-067A-61D2E4937C9D}"/>
              </a:ext>
            </a:extLst>
          </p:cNvPr>
          <p:cNvSpPr>
            <a:spLocks noGrp="1" noChangeArrowheads="1"/>
          </p:cNvSpPr>
          <p:nvPr>
            <p:ph type="sldNum"/>
          </p:nvPr>
        </p:nvSpPr>
        <p:spPr>
          <a:ln/>
        </p:spPr>
        <p:txBody>
          <a:bodyPr/>
          <a:lstStyle/>
          <a:p>
            <a:fld id="{83238CC2-8820-43F1-BD18-4FE09847912A}" type="slidenum">
              <a:rPr lang="en-US" altLang="ja-JP"/>
              <a:pPr/>
              <a:t>25</a:t>
            </a:fld>
            <a:endParaRPr lang="en-US" altLang="ja-JP"/>
          </a:p>
        </p:txBody>
      </p:sp>
      <p:sp>
        <p:nvSpPr>
          <p:cNvPr id="53249" name="Rectangle 1">
            <a:extLst>
              <a:ext uri="{FF2B5EF4-FFF2-40B4-BE49-F238E27FC236}">
                <a16:creationId xmlns:a16="http://schemas.microsoft.com/office/drawing/2014/main" id="{7EB6B472-FB65-FFBD-B114-63B623910CE3}"/>
              </a:ext>
            </a:extLst>
          </p:cNvPr>
          <p:cNvSpPr txBox="1">
            <a:spLocks noGrp="1" noRot="1" noChangeAspect="1" noChangeArrowheads="1"/>
          </p:cNvSpPr>
          <p:nvPr>
            <p:ph type="sldImg"/>
          </p:nvPr>
        </p:nvSpPr>
        <p:spPr bwMode="auto">
          <a:xfrm>
            <a:off x="773113" y="812800"/>
            <a:ext cx="601186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0" name="Rectangle 2">
            <a:extLst>
              <a:ext uri="{FF2B5EF4-FFF2-40B4-BE49-F238E27FC236}">
                <a16:creationId xmlns:a16="http://schemas.microsoft.com/office/drawing/2014/main" id="{9A3F1800-7D6D-5DF7-6AAC-A5DA6C43DF9C}"/>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EDE965B6-2AEA-747B-450F-ED293207C71E}"/>
              </a:ext>
            </a:extLst>
          </p:cNvPr>
          <p:cNvSpPr>
            <a:spLocks noGrp="1" noChangeArrowheads="1"/>
          </p:cNvSpPr>
          <p:nvPr>
            <p:ph type="sldNum"/>
          </p:nvPr>
        </p:nvSpPr>
        <p:spPr>
          <a:ln/>
        </p:spPr>
        <p:txBody>
          <a:bodyPr/>
          <a:lstStyle/>
          <a:p>
            <a:fld id="{C357D2FB-3B08-47B5-A4F6-C3803389D377}" type="slidenum">
              <a:rPr lang="en-US" altLang="ja-JP"/>
              <a:pPr/>
              <a:t>26</a:t>
            </a:fld>
            <a:endParaRPr lang="en-US" altLang="ja-JP"/>
          </a:p>
        </p:txBody>
      </p:sp>
      <p:sp>
        <p:nvSpPr>
          <p:cNvPr id="54273" name="Rectangle 1">
            <a:extLst>
              <a:ext uri="{FF2B5EF4-FFF2-40B4-BE49-F238E27FC236}">
                <a16:creationId xmlns:a16="http://schemas.microsoft.com/office/drawing/2014/main" id="{57C16D7B-D0B4-84B8-A5D4-4DBF701A44E9}"/>
              </a:ext>
            </a:extLst>
          </p:cNvPr>
          <p:cNvSpPr txBox="1">
            <a:spLocks noGrp="1" noRot="1" noChangeAspect="1" noChangeArrowheads="1"/>
          </p:cNvSpPr>
          <p:nvPr>
            <p:ph type="sldImg"/>
          </p:nvPr>
        </p:nvSpPr>
        <p:spPr bwMode="auto">
          <a:xfrm>
            <a:off x="773113" y="812800"/>
            <a:ext cx="601186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4" name="Rectangle 2">
            <a:extLst>
              <a:ext uri="{FF2B5EF4-FFF2-40B4-BE49-F238E27FC236}">
                <a16:creationId xmlns:a16="http://schemas.microsoft.com/office/drawing/2014/main" id="{0271BE04-EEE8-0A70-F7B8-568A1B3C9045}"/>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9CC0BE11-D2B0-719F-447A-D212FF0B3213}"/>
              </a:ext>
            </a:extLst>
          </p:cNvPr>
          <p:cNvSpPr>
            <a:spLocks noGrp="1" noChangeArrowheads="1"/>
          </p:cNvSpPr>
          <p:nvPr>
            <p:ph type="sldNum"/>
          </p:nvPr>
        </p:nvSpPr>
        <p:spPr>
          <a:ln/>
        </p:spPr>
        <p:txBody>
          <a:bodyPr/>
          <a:lstStyle/>
          <a:p>
            <a:fld id="{8E340F68-9B9C-4E25-B4E7-AF5EECE63B71}" type="slidenum">
              <a:rPr lang="en-US" altLang="ja-JP"/>
              <a:pPr/>
              <a:t>27</a:t>
            </a:fld>
            <a:endParaRPr lang="en-US" altLang="ja-JP"/>
          </a:p>
        </p:txBody>
      </p:sp>
      <p:sp>
        <p:nvSpPr>
          <p:cNvPr id="55297" name="Rectangle 1">
            <a:extLst>
              <a:ext uri="{FF2B5EF4-FFF2-40B4-BE49-F238E27FC236}">
                <a16:creationId xmlns:a16="http://schemas.microsoft.com/office/drawing/2014/main" id="{5B171517-0890-5242-B8F1-22D16CE28B25}"/>
              </a:ext>
            </a:extLst>
          </p:cNvPr>
          <p:cNvSpPr txBox="1">
            <a:spLocks noGrp="1" noRot="1" noChangeAspect="1" noChangeArrowheads="1"/>
          </p:cNvSpPr>
          <p:nvPr>
            <p:ph type="sldImg"/>
          </p:nvPr>
        </p:nvSpPr>
        <p:spPr bwMode="auto">
          <a:xfrm>
            <a:off x="773113" y="812800"/>
            <a:ext cx="601186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298" name="Rectangle 2">
            <a:extLst>
              <a:ext uri="{FF2B5EF4-FFF2-40B4-BE49-F238E27FC236}">
                <a16:creationId xmlns:a16="http://schemas.microsoft.com/office/drawing/2014/main" id="{B793A047-67FF-33B4-268D-C262DCF8633E}"/>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B6EBAC67-490F-DCAC-7792-6D5CAAECF30E}"/>
              </a:ext>
            </a:extLst>
          </p:cNvPr>
          <p:cNvSpPr>
            <a:spLocks noGrp="1" noChangeArrowheads="1"/>
          </p:cNvSpPr>
          <p:nvPr>
            <p:ph type="sldNum"/>
          </p:nvPr>
        </p:nvSpPr>
        <p:spPr>
          <a:ln/>
        </p:spPr>
        <p:txBody>
          <a:bodyPr/>
          <a:lstStyle/>
          <a:p>
            <a:fld id="{72746FC6-E0B8-43EC-A9A0-2461789974AC}" type="slidenum">
              <a:rPr lang="en-US" altLang="ja-JP"/>
              <a:pPr/>
              <a:t>28</a:t>
            </a:fld>
            <a:endParaRPr lang="en-US" altLang="ja-JP"/>
          </a:p>
        </p:txBody>
      </p:sp>
      <p:sp>
        <p:nvSpPr>
          <p:cNvPr id="56321" name="Rectangle 1">
            <a:extLst>
              <a:ext uri="{FF2B5EF4-FFF2-40B4-BE49-F238E27FC236}">
                <a16:creationId xmlns:a16="http://schemas.microsoft.com/office/drawing/2014/main" id="{EEA32790-D435-A79E-1812-1DDD2A6E8D5B}"/>
              </a:ext>
            </a:extLst>
          </p:cNvPr>
          <p:cNvSpPr txBox="1">
            <a:spLocks noGrp="1" noRot="1" noChangeAspect="1" noChangeArrowheads="1"/>
          </p:cNvSpPr>
          <p:nvPr>
            <p:ph type="sldImg"/>
          </p:nvPr>
        </p:nvSpPr>
        <p:spPr bwMode="auto">
          <a:xfrm>
            <a:off x="773113" y="812800"/>
            <a:ext cx="601186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2" name="Rectangle 2">
            <a:extLst>
              <a:ext uri="{FF2B5EF4-FFF2-40B4-BE49-F238E27FC236}">
                <a16:creationId xmlns:a16="http://schemas.microsoft.com/office/drawing/2014/main" id="{9B1692FB-299A-7BF6-412D-5A8FAEC70350}"/>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0869344D-16E5-C298-93FF-787FCE3EBEB9}"/>
              </a:ext>
            </a:extLst>
          </p:cNvPr>
          <p:cNvSpPr>
            <a:spLocks noGrp="1" noChangeArrowheads="1"/>
          </p:cNvSpPr>
          <p:nvPr>
            <p:ph type="sldNum"/>
          </p:nvPr>
        </p:nvSpPr>
        <p:spPr>
          <a:ln/>
        </p:spPr>
        <p:txBody>
          <a:bodyPr/>
          <a:lstStyle/>
          <a:p>
            <a:fld id="{C5E8C007-70EE-4465-B0D0-9795323C9315}" type="slidenum">
              <a:rPr lang="en-US" altLang="ja-JP"/>
              <a:pPr/>
              <a:t>29</a:t>
            </a:fld>
            <a:endParaRPr lang="en-US" altLang="ja-JP"/>
          </a:p>
        </p:txBody>
      </p:sp>
      <p:sp>
        <p:nvSpPr>
          <p:cNvPr id="57345" name="Rectangle 1">
            <a:extLst>
              <a:ext uri="{FF2B5EF4-FFF2-40B4-BE49-F238E27FC236}">
                <a16:creationId xmlns:a16="http://schemas.microsoft.com/office/drawing/2014/main" id="{1CD8C22A-4CE8-02D1-7F44-595C1AB67389}"/>
              </a:ext>
            </a:extLst>
          </p:cNvPr>
          <p:cNvSpPr txBox="1">
            <a:spLocks noGrp="1" noRot="1" noChangeAspect="1" noChangeArrowheads="1"/>
          </p:cNvSpPr>
          <p:nvPr>
            <p:ph type="sldImg"/>
          </p:nvPr>
        </p:nvSpPr>
        <p:spPr bwMode="auto">
          <a:xfrm>
            <a:off x="773113" y="812800"/>
            <a:ext cx="601186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6" name="Rectangle 2">
            <a:extLst>
              <a:ext uri="{FF2B5EF4-FFF2-40B4-BE49-F238E27FC236}">
                <a16:creationId xmlns:a16="http://schemas.microsoft.com/office/drawing/2014/main" id="{105D44C5-9A6E-FBD9-54C7-22C217CB1341}"/>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8E73CB3F-D24E-8730-8318-EF135CECA42A}"/>
              </a:ext>
            </a:extLst>
          </p:cNvPr>
          <p:cNvSpPr>
            <a:spLocks noGrp="1" noChangeArrowheads="1"/>
          </p:cNvSpPr>
          <p:nvPr>
            <p:ph type="sldNum"/>
          </p:nvPr>
        </p:nvSpPr>
        <p:spPr>
          <a:ln/>
        </p:spPr>
        <p:txBody>
          <a:bodyPr/>
          <a:lstStyle/>
          <a:p>
            <a:fld id="{7AA99FA3-42D1-42BA-9157-4C1C57CFFC98}" type="slidenum">
              <a:rPr lang="en-US" altLang="ja-JP"/>
              <a:pPr/>
              <a:t>3</a:t>
            </a:fld>
            <a:endParaRPr lang="en-US" altLang="ja-JP"/>
          </a:p>
        </p:txBody>
      </p:sp>
      <p:sp>
        <p:nvSpPr>
          <p:cNvPr id="36865" name="Rectangle 1">
            <a:extLst>
              <a:ext uri="{FF2B5EF4-FFF2-40B4-BE49-F238E27FC236}">
                <a16:creationId xmlns:a16="http://schemas.microsoft.com/office/drawing/2014/main" id="{6CD0E347-0297-9DC6-1ACC-7C97DA2E2791}"/>
              </a:ext>
            </a:extLst>
          </p:cNvPr>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6" name="Rectangle 2">
            <a:extLst>
              <a:ext uri="{FF2B5EF4-FFF2-40B4-BE49-F238E27FC236}">
                <a16:creationId xmlns:a16="http://schemas.microsoft.com/office/drawing/2014/main" id="{4A5E08CB-5D87-0133-B1CF-A9A9BC120E5A}"/>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569AA292-2152-BE60-7502-7DD2F5E63959}"/>
              </a:ext>
            </a:extLst>
          </p:cNvPr>
          <p:cNvSpPr>
            <a:spLocks noGrp="1" noChangeArrowheads="1"/>
          </p:cNvSpPr>
          <p:nvPr>
            <p:ph type="sldNum"/>
          </p:nvPr>
        </p:nvSpPr>
        <p:spPr>
          <a:ln/>
        </p:spPr>
        <p:txBody>
          <a:bodyPr/>
          <a:lstStyle/>
          <a:p>
            <a:fld id="{71077939-3BD6-4B84-94D8-0650781AD320}" type="slidenum">
              <a:rPr lang="en-US" altLang="ja-JP"/>
              <a:pPr/>
              <a:t>30</a:t>
            </a:fld>
            <a:endParaRPr lang="en-US" altLang="ja-JP"/>
          </a:p>
        </p:txBody>
      </p:sp>
      <p:sp>
        <p:nvSpPr>
          <p:cNvPr id="58369" name="Rectangle 1">
            <a:extLst>
              <a:ext uri="{FF2B5EF4-FFF2-40B4-BE49-F238E27FC236}">
                <a16:creationId xmlns:a16="http://schemas.microsoft.com/office/drawing/2014/main" id="{B0CD2ADF-EE9D-F631-B561-6686619FABC0}"/>
              </a:ext>
            </a:extLst>
          </p:cNvPr>
          <p:cNvSpPr txBox="1">
            <a:spLocks noGrp="1" noRot="1" noChangeAspect="1" noChangeArrowheads="1"/>
          </p:cNvSpPr>
          <p:nvPr>
            <p:ph type="sldImg"/>
          </p:nvPr>
        </p:nvSpPr>
        <p:spPr bwMode="auto">
          <a:xfrm>
            <a:off x="773113" y="812800"/>
            <a:ext cx="601186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0" name="Rectangle 2">
            <a:extLst>
              <a:ext uri="{FF2B5EF4-FFF2-40B4-BE49-F238E27FC236}">
                <a16:creationId xmlns:a16="http://schemas.microsoft.com/office/drawing/2014/main" id="{21F53EBF-3813-8703-6B7B-B687ECEB56FE}"/>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36572429-A01E-F663-3A59-61B41613FCAB}"/>
              </a:ext>
            </a:extLst>
          </p:cNvPr>
          <p:cNvSpPr>
            <a:spLocks noGrp="1" noChangeArrowheads="1"/>
          </p:cNvSpPr>
          <p:nvPr>
            <p:ph type="sldNum"/>
          </p:nvPr>
        </p:nvSpPr>
        <p:spPr>
          <a:ln/>
        </p:spPr>
        <p:txBody>
          <a:bodyPr/>
          <a:lstStyle/>
          <a:p>
            <a:fld id="{C72F1DCD-E767-4D07-AF4D-2696FCE889E7}" type="slidenum">
              <a:rPr lang="en-US" altLang="ja-JP"/>
              <a:pPr/>
              <a:t>31</a:t>
            </a:fld>
            <a:endParaRPr lang="en-US" altLang="ja-JP"/>
          </a:p>
        </p:txBody>
      </p:sp>
      <p:sp>
        <p:nvSpPr>
          <p:cNvPr id="59393" name="Rectangle 1">
            <a:extLst>
              <a:ext uri="{FF2B5EF4-FFF2-40B4-BE49-F238E27FC236}">
                <a16:creationId xmlns:a16="http://schemas.microsoft.com/office/drawing/2014/main" id="{8E87CE09-3670-1DF6-A0F1-43466E711648}"/>
              </a:ext>
            </a:extLst>
          </p:cNvPr>
          <p:cNvSpPr txBox="1">
            <a:spLocks noGrp="1" noRot="1" noChangeAspect="1" noChangeArrowheads="1"/>
          </p:cNvSpPr>
          <p:nvPr>
            <p:ph type="sldImg"/>
          </p:nvPr>
        </p:nvSpPr>
        <p:spPr bwMode="auto">
          <a:xfrm>
            <a:off x="773113" y="812800"/>
            <a:ext cx="601186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4" name="Rectangle 2">
            <a:extLst>
              <a:ext uri="{FF2B5EF4-FFF2-40B4-BE49-F238E27FC236}">
                <a16:creationId xmlns:a16="http://schemas.microsoft.com/office/drawing/2014/main" id="{962F2F74-59E2-158E-DCC6-3C0A5554E67D}"/>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E067C94E-64D0-7528-A917-E061A261C537}"/>
              </a:ext>
            </a:extLst>
          </p:cNvPr>
          <p:cNvSpPr>
            <a:spLocks noGrp="1" noChangeArrowheads="1"/>
          </p:cNvSpPr>
          <p:nvPr>
            <p:ph type="sldNum"/>
          </p:nvPr>
        </p:nvSpPr>
        <p:spPr>
          <a:ln/>
        </p:spPr>
        <p:txBody>
          <a:bodyPr/>
          <a:lstStyle/>
          <a:p>
            <a:fld id="{E8EE669C-3509-4167-9138-D356DEDAABB4}" type="slidenum">
              <a:rPr lang="en-US" altLang="ja-JP"/>
              <a:pPr/>
              <a:t>32</a:t>
            </a:fld>
            <a:endParaRPr lang="en-US" altLang="ja-JP"/>
          </a:p>
        </p:txBody>
      </p:sp>
      <p:sp>
        <p:nvSpPr>
          <p:cNvPr id="60417" name="Rectangle 1">
            <a:extLst>
              <a:ext uri="{FF2B5EF4-FFF2-40B4-BE49-F238E27FC236}">
                <a16:creationId xmlns:a16="http://schemas.microsoft.com/office/drawing/2014/main" id="{EBFEEFAF-8EF0-930D-836C-5208CEC0CF9F}"/>
              </a:ext>
            </a:extLst>
          </p:cNvPr>
          <p:cNvSpPr txBox="1">
            <a:spLocks noGrp="1" noRot="1" noChangeAspect="1" noChangeArrowheads="1"/>
          </p:cNvSpPr>
          <p:nvPr>
            <p:ph type="sldImg"/>
          </p:nvPr>
        </p:nvSpPr>
        <p:spPr bwMode="auto">
          <a:xfrm>
            <a:off x="773113" y="812800"/>
            <a:ext cx="601186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18" name="Rectangle 2">
            <a:extLst>
              <a:ext uri="{FF2B5EF4-FFF2-40B4-BE49-F238E27FC236}">
                <a16:creationId xmlns:a16="http://schemas.microsoft.com/office/drawing/2014/main" id="{DA7EA1D5-A71B-9E80-468D-2A55165B335E}"/>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49EF21C4-8354-69E8-B885-536DF530D7D5}"/>
              </a:ext>
            </a:extLst>
          </p:cNvPr>
          <p:cNvSpPr>
            <a:spLocks noGrp="1" noChangeArrowheads="1"/>
          </p:cNvSpPr>
          <p:nvPr>
            <p:ph type="sldNum"/>
          </p:nvPr>
        </p:nvSpPr>
        <p:spPr>
          <a:ln/>
        </p:spPr>
        <p:txBody>
          <a:bodyPr/>
          <a:lstStyle/>
          <a:p>
            <a:fld id="{DD12DD6E-E7EB-4BB1-8861-B43D0189BB38}" type="slidenum">
              <a:rPr lang="en-US" altLang="ja-JP"/>
              <a:pPr/>
              <a:t>33</a:t>
            </a:fld>
            <a:endParaRPr lang="en-US" altLang="ja-JP"/>
          </a:p>
        </p:txBody>
      </p:sp>
      <p:sp>
        <p:nvSpPr>
          <p:cNvPr id="61441" name="Rectangle 1">
            <a:extLst>
              <a:ext uri="{FF2B5EF4-FFF2-40B4-BE49-F238E27FC236}">
                <a16:creationId xmlns:a16="http://schemas.microsoft.com/office/drawing/2014/main" id="{017DEE01-3F8E-2D4A-E7D4-7C1357C7303E}"/>
              </a:ext>
            </a:extLst>
          </p:cNvPr>
          <p:cNvSpPr txBox="1">
            <a:spLocks noGrp="1" noRot="1" noChangeAspect="1" noChangeArrowheads="1"/>
          </p:cNvSpPr>
          <p:nvPr>
            <p:ph type="sldImg"/>
          </p:nvPr>
        </p:nvSpPr>
        <p:spPr bwMode="auto">
          <a:xfrm>
            <a:off x="773113" y="812800"/>
            <a:ext cx="601186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2" name="Rectangle 2">
            <a:extLst>
              <a:ext uri="{FF2B5EF4-FFF2-40B4-BE49-F238E27FC236}">
                <a16:creationId xmlns:a16="http://schemas.microsoft.com/office/drawing/2014/main" id="{FC0D14A9-79CB-E2CE-3324-956DB10152A4}"/>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B7B5D543-F7C8-2884-54B9-ACA9CC5E08F6}"/>
              </a:ext>
            </a:extLst>
          </p:cNvPr>
          <p:cNvSpPr>
            <a:spLocks noGrp="1" noChangeArrowheads="1"/>
          </p:cNvSpPr>
          <p:nvPr>
            <p:ph type="sldNum"/>
          </p:nvPr>
        </p:nvSpPr>
        <p:spPr>
          <a:ln/>
        </p:spPr>
        <p:txBody>
          <a:bodyPr/>
          <a:lstStyle/>
          <a:p>
            <a:fld id="{1EC2E166-BDCF-4EB6-A379-C0171A58B8DB}" type="slidenum">
              <a:rPr lang="en-US" altLang="ja-JP"/>
              <a:pPr/>
              <a:t>34</a:t>
            </a:fld>
            <a:endParaRPr lang="en-US" altLang="ja-JP"/>
          </a:p>
        </p:txBody>
      </p:sp>
      <p:sp>
        <p:nvSpPr>
          <p:cNvPr id="62465" name="Rectangle 1">
            <a:extLst>
              <a:ext uri="{FF2B5EF4-FFF2-40B4-BE49-F238E27FC236}">
                <a16:creationId xmlns:a16="http://schemas.microsoft.com/office/drawing/2014/main" id="{8FE7E794-0AC9-04FE-949B-6B0407F6D1E9}"/>
              </a:ext>
            </a:extLst>
          </p:cNvPr>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Rectangle 2">
            <a:extLst>
              <a:ext uri="{FF2B5EF4-FFF2-40B4-BE49-F238E27FC236}">
                <a16:creationId xmlns:a16="http://schemas.microsoft.com/office/drawing/2014/main" id="{773BA272-7CEC-E261-F913-8A6BF0A81233}"/>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099C7B45-AF63-2960-B09B-CA486E0D87A4}"/>
              </a:ext>
            </a:extLst>
          </p:cNvPr>
          <p:cNvSpPr>
            <a:spLocks noGrp="1" noChangeArrowheads="1"/>
          </p:cNvSpPr>
          <p:nvPr>
            <p:ph type="sldNum"/>
          </p:nvPr>
        </p:nvSpPr>
        <p:spPr>
          <a:ln/>
        </p:spPr>
        <p:txBody>
          <a:bodyPr/>
          <a:lstStyle/>
          <a:p>
            <a:fld id="{126708E9-674E-45F9-9E39-D5AF2B2B6F0C}" type="slidenum">
              <a:rPr lang="en-US" altLang="ja-JP"/>
              <a:pPr/>
              <a:t>35</a:t>
            </a:fld>
            <a:endParaRPr lang="en-US" altLang="ja-JP"/>
          </a:p>
        </p:txBody>
      </p:sp>
      <p:sp>
        <p:nvSpPr>
          <p:cNvPr id="63489" name="Rectangle 1">
            <a:extLst>
              <a:ext uri="{FF2B5EF4-FFF2-40B4-BE49-F238E27FC236}">
                <a16:creationId xmlns:a16="http://schemas.microsoft.com/office/drawing/2014/main" id="{62A67860-2273-93AA-E353-283E920523FB}"/>
              </a:ext>
            </a:extLst>
          </p:cNvPr>
          <p:cNvSpPr txBox="1">
            <a:spLocks noGrp="1" noRot="1" noChangeAspect="1" noChangeArrowheads="1"/>
          </p:cNvSpPr>
          <p:nvPr>
            <p:ph type="sldImg"/>
          </p:nvPr>
        </p:nvSpPr>
        <p:spPr bwMode="auto">
          <a:xfrm>
            <a:off x="773113" y="812800"/>
            <a:ext cx="601186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a:extLst>
              <a:ext uri="{FF2B5EF4-FFF2-40B4-BE49-F238E27FC236}">
                <a16:creationId xmlns:a16="http://schemas.microsoft.com/office/drawing/2014/main" id="{707C265E-1824-FCC2-597A-C0CDBA4F6D13}"/>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76CC22B0-6BEE-B845-E89E-1D122676CF61}"/>
              </a:ext>
            </a:extLst>
          </p:cNvPr>
          <p:cNvSpPr>
            <a:spLocks noGrp="1" noChangeArrowheads="1"/>
          </p:cNvSpPr>
          <p:nvPr>
            <p:ph type="sldNum"/>
          </p:nvPr>
        </p:nvSpPr>
        <p:spPr>
          <a:ln/>
        </p:spPr>
        <p:txBody>
          <a:bodyPr/>
          <a:lstStyle/>
          <a:p>
            <a:fld id="{512B26F8-0644-4D2A-8AFE-3120E359C024}" type="slidenum">
              <a:rPr lang="en-US" altLang="ja-JP"/>
              <a:pPr/>
              <a:t>36</a:t>
            </a:fld>
            <a:endParaRPr lang="en-US" altLang="ja-JP"/>
          </a:p>
        </p:txBody>
      </p:sp>
      <p:sp>
        <p:nvSpPr>
          <p:cNvPr id="64513" name="Rectangle 1">
            <a:extLst>
              <a:ext uri="{FF2B5EF4-FFF2-40B4-BE49-F238E27FC236}">
                <a16:creationId xmlns:a16="http://schemas.microsoft.com/office/drawing/2014/main" id="{A17DB162-2780-8090-508E-38BB3DE0B55B}"/>
              </a:ext>
            </a:extLst>
          </p:cNvPr>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Rectangle 2">
            <a:extLst>
              <a:ext uri="{FF2B5EF4-FFF2-40B4-BE49-F238E27FC236}">
                <a16:creationId xmlns:a16="http://schemas.microsoft.com/office/drawing/2014/main" id="{C3CB16F6-CCDC-5FED-F28A-89E6783328E9}"/>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A63F31EA-85F3-8266-B40A-9EBF85FFA7BE}"/>
              </a:ext>
            </a:extLst>
          </p:cNvPr>
          <p:cNvSpPr>
            <a:spLocks noGrp="1" noChangeArrowheads="1"/>
          </p:cNvSpPr>
          <p:nvPr>
            <p:ph type="sldNum"/>
          </p:nvPr>
        </p:nvSpPr>
        <p:spPr>
          <a:ln/>
        </p:spPr>
        <p:txBody>
          <a:bodyPr/>
          <a:lstStyle/>
          <a:p>
            <a:fld id="{4348517E-63E1-40D4-B962-76456F2DFE84}" type="slidenum">
              <a:rPr lang="en-US" altLang="ja-JP"/>
              <a:pPr/>
              <a:t>37</a:t>
            </a:fld>
            <a:endParaRPr lang="en-US" altLang="ja-JP"/>
          </a:p>
        </p:txBody>
      </p:sp>
      <p:sp>
        <p:nvSpPr>
          <p:cNvPr id="65537" name="Rectangle 1">
            <a:extLst>
              <a:ext uri="{FF2B5EF4-FFF2-40B4-BE49-F238E27FC236}">
                <a16:creationId xmlns:a16="http://schemas.microsoft.com/office/drawing/2014/main" id="{331D7E5C-B144-D26C-B4BC-C5688A2CEDE0}"/>
              </a:ext>
            </a:extLst>
          </p:cNvPr>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8" name="Rectangle 2">
            <a:extLst>
              <a:ext uri="{FF2B5EF4-FFF2-40B4-BE49-F238E27FC236}">
                <a16:creationId xmlns:a16="http://schemas.microsoft.com/office/drawing/2014/main" id="{3D06AB22-20ED-B073-A2BE-86D900F9C076}"/>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A55E851E-AAB7-2225-C23D-90C17C3DEFEE}"/>
              </a:ext>
            </a:extLst>
          </p:cNvPr>
          <p:cNvSpPr>
            <a:spLocks noGrp="1" noChangeArrowheads="1"/>
          </p:cNvSpPr>
          <p:nvPr>
            <p:ph type="sldNum"/>
          </p:nvPr>
        </p:nvSpPr>
        <p:spPr>
          <a:ln/>
        </p:spPr>
        <p:txBody>
          <a:bodyPr/>
          <a:lstStyle/>
          <a:p>
            <a:fld id="{CC01F7B5-C911-4F28-85FA-CBDE6A4371B1}" type="slidenum">
              <a:rPr lang="en-US" altLang="ja-JP"/>
              <a:pPr/>
              <a:t>38</a:t>
            </a:fld>
            <a:endParaRPr lang="en-US" altLang="ja-JP"/>
          </a:p>
        </p:txBody>
      </p:sp>
      <p:sp>
        <p:nvSpPr>
          <p:cNvPr id="66561" name="Rectangle 1">
            <a:extLst>
              <a:ext uri="{FF2B5EF4-FFF2-40B4-BE49-F238E27FC236}">
                <a16:creationId xmlns:a16="http://schemas.microsoft.com/office/drawing/2014/main" id="{8F5E244F-EC4E-4733-911A-E7DCCD18326A}"/>
              </a:ext>
            </a:extLst>
          </p:cNvPr>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2" name="Rectangle 2">
            <a:extLst>
              <a:ext uri="{FF2B5EF4-FFF2-40B4-BE49-F238E27FC236}">
                <a16:creationId xmlns:a16="http://schemas.microsoft.com/office/drawing/2014/main" id="{8A125136-6FE1-7029-24B3-DB6A8AFAA9A7}"/>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2AF3ED06-FC26-94B9-E745-AA6E0FFC672B}"/>
              </a:ext>
            </a:extLst>
          </p:cNvPr>
          <p:cNvSpPr>
            <a:spLocks noGrp="1" noChangeArrowheads="1"/>
          </p:cNvSpPr>
          <p:nvPr>
            <p:ph type="sldNum"/>
          </p:nvPr>
        </p:nvSpPr>
        <p:spPr>
          <a:ln/>
        </p:spPr>
        <p:txBody>
          <a:bodyPr/>
          <a:lstStyle/>
          <a:p>
            <a:fld id="{0C4E3B02-0BA8-4FDD-8991-3F83088DB989}" type="slidenum">
              <a:rPr lang="en-US" altLang="ja-JP"/>
              <a:pPr/>
              <a:t>39</a:t>
            </a:fld>
            <a:endParaRPr lang="en-US" altLang="ja-JP"/>
          </a:p>
        </p:txBody>
      </p:sp>
      <p:sp>
        <p:nvSpPr>
          <p:cNvPr id="67585" name="Rectangle 1">
            <a:extLst>
              <a:ext uri="{FF2B5EF4-FFF2-40B4-BE49-F238E27FC236}">
                <a16:creationId xmlns:a16="http://schemas.microsoft.com/office/drawing/2014/main" id="{1FE5A4EA-2E49-C9ED-B472-CDB83321E3C2}"/>
              </a:ext>
            </a:extLst>
          </p:cNvPr>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6" name="Rectangle 2">
            <a:extLst>
              <a:ext uri="{FF2B5EF4-FFF2-40B4-BE49-F238E27FC236}">
                <a16:creationId xmlns:a16="http://schemas.microsoft.com/office/drawing/2014/main" id="{E0BB3E44-1B04-0EA2-E0C0-B30B4B089B96}"/>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AD340676-B03F-9DB1-2998-1A4D91E19ADA}"/>
              </a:ext>
            </a:extLst>
          </p:cNvPr>
          <p:cNvSpPr>
            <a:spLocks noGrp="1" noChangeArrowheads="1"/>
          </p:cNvSpPr>
          <p:nvPr>
            <p:ph type="sldNum"/>
          </p:nvPr>
        </p:nvSpPr>
        <p:spPr>
          <a:ln/>
        </p:spPr>
        <p:txBody>
          <a:bodyPr/>
          <a:lstStyle/>
          <a:p>
            <a:fld id="{3ADCFE72-57C9-4C5C-8208-9FDA7F2AD9B1}" type="slidenum">
              <a:rPr lang="en-US" altLang="ja-JP"/>
              <a:pPr/>
              <a:t>4</a:t>
            </a:fld>
            <a:endParaRPr lang="en-US" altLang="ja-JP"/>
          </a:p>
        </p:txBody>
      </p:sp>
      <p:sp>
        <p:nvSpPr>
          <p:cNvPr id="37889" name="Rectangle 1">
            <a:extLst>
              <a:ext uri="{FF2B5EF4-FFF2-40B4-BE49-F238E27FC236}">
                <a16:creationId xmlns:a16="http://schemas.microsoft.com/office/drawing/2014/main" id="{D60C1AB4-3539-848E-977E-E6B509E6E621}"/>
              </a:ext>
            </a:extLst>
          </p:cNvPr>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0" name="Rectangle 2">
            <a:extLst>
              <a:ext uri="{FF2B5EF4-FFF2-40B4-BE49-F238E27FC236}">
                <a16:creationId xmlns:a16="http://schemas.microsoft.com/office/drawing/2014/main" id="{EC2AA66F-DB03-4F20-B630-65FA78176AFB}"/>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2AF3ED06-FC26-94B9-E745-AA6E0FFC672B}"/>
              </a:ext>
            </a:extLst>
          </p:cNvPr>
          <p:cNvSpPr>
            <a:spLocks noGrp="1" noChangeArrowheads="1"/>
          </p:cNvSpPr>
          <p:nvPr>
            <p:ph type="sldNum"/>
          </p:nvPr>
        </p:nvSpPr>
        <p:spPr>
          <a:ln/>
        </p:spPr>
        <p:txBody>
          <a:bodyPr/>
          <a:lstStyle/>
          <a:p>
            <a:fld id="{0C4E3B02-0BA8-4FDD-8991-3F83088DB989}" type="slidenum">
              <a:rPr lang="en-US" altLang="ja-JP"/>
              <a:pPr/>
              <a:t>40</a:t>
            </a:fld>
            <a:endParaRPr lang="en-US" altLang="ja-JP"/>
          </a:p>
        </p:txBody>
      </p:sp>
      <p:sp>
        <p:nvSpPr>
          <p:cNvPr id="67585" name="Rectangle 1">
            <a:extLst>
              <a:ext uri="{FF2B5EF4-FFF2-40B4-BE49-F238E27FC236}">
                <a16:creationId xmlns:a16="http://schemas.microsoft.com/office/drawing/2014/main" id="{1FE5A4EA-2E49-C9ED-B472-CDB83321E3C2}"/>
              </a:ext>
            </a:extLst>
          </p:cNvPr>
          <p:cNvSpPr txBox="1">
            <a:spLocks noGrp="1" noRot="1" noChangeAspect="1" noChangeArrowheads="1"/>
          </p:cNvSpPr>
          <p:nvPr>
            <p:ph type="sldImg"/>
          </p:nvPr>
        </p:nvSpPr>
        <p:spPr bwMode="auto">
          <a:xfrm>
            <a:off x="773113" y="812800"/>
            <a:ext cx="601186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6" name="Rectangle 2">
            <a:extLst>
              <a:ext uri="{FF2B5EF4-FFF2-40B4-BE49-F238E27FC236}">
                <a16:creationId xmlns:a16="http://schemas.microsoft.com/office/drawing/2014/main" id="{E0BB3E44-1B04-0EA2-E0C0-B30B4B089B96}"/>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a:p>
        </p:txBody>
      </p:sp>
    </p:spTree>
    <p:extLst>
      <p:ext uri="{BB962C8B-B14F-4D97-AF65-F5344CB8AC3E}">
        <p14:creationId xmlns:p14="http://schemas.microsoft.com/office/powerpoint/2010/main" val="473538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7D971423-053E-9440-D635-5E72A85BCEB4}"/>
              </a:ext>
            </a:extLst>
          </p:cNvPr>
          <p:cNvSpPr>
            <a:spLocks noGrp="1" noChangeArrowheads="1"/>
          </p:cNvSpPr>
          <p:nvPr>
            <p:ph type="sldNum"/>
          </p:nvPr>
        </p:nvSpPr>
        <p:spPr>
          <a:ln/>
        </p:spPr>
        <p:txBody>
          <a:bodyPr/>
          <a:lstStyle/>
          <a:p>
            <a:fld id="{9F6631EC-FD3D-41F0-B369-BAFDB0587858}" type="slidenum">
              <a:rPr lang="en-US" altLang="ja-JP"/>
              <a:pPr/>
              <a:t>5</a:t>
            </a:fld>
            <a:endParaRPr lang="en-US" altLang="ja-JP"/>
          </a:p>
        </p:txBody>
      </p:sp>
      <p:sp>
        <p:nvSpPr>
          <p:cNvPr id="38913" name="Rectangle 1">
            <a:extLst>
              <a:ext uri="{FF2B5EF4-FFF2-40B4-BE49-F238E27FC236}">
                <a16:creationId xmlns:a16="http://schemas.microsoft.com/office/drawing/2014/main" id="{2A53B292-90E6-093C-7F90-4B124402436D}"/>
              </a:ext>
            </a:extLst>
          </p:cNvPr>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4" name="Rectangle 2">
            <a:extLst>
              <a:ext uri="{FF2B5EF4-FFF2-40B4-BE49-F238E27FC236}">
                <a16:creationId xmlns:a16="http://schemas.microsoft.com/office/drawing/2014/main" id="{FF1909E1-C30F-EC24-1D04-57D894CF819F}"/>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AA944E09-0233-0D85-7C30-78C8DE5D07B4}"/>
              </a:ext>
            </a:extLst>
          </p:cNvPr>
          <p:cNvSpPr>
            <a:spLocks noGrp="1" noChangeArrowheads="1"/>
          </p:cNvSpPr>
          <p:nvPr>
            <p:ph type="sldNum"/>
          </p:nvPr>
        </p:nvSpPr>
        <p:spPr>
          <a:ln/>
        </p:spPr>
        <p:txBody>
          <a:bodyPr/>
          <a:lstStyle/>
          <a:p>
            <a:fld id="{ADAA27C5-487A-4E1D-83E8-C9E8D71C175A}" type="slidenum">
              <a:rPr lang="en-US" altLang="ja-JP"/>
              <a:pPr/>
              <a:t>6</a:t>
            </a:fld>
            <a:endParaRPr lang="en-US" altLang="ja-JP"/>
          </a:p>
        </p:txBody>
      </p:sp>
      <p:sp>
        <p:nvSpPr>
          <p:cNvPr id="39937" name="Rectangle 1">
            <a:extLst>
              <a:ext uri="{FF2B5EF4-FFF2-40B4-BE49-F238E27FC236}">
                <a16:creationId xmlns:a16="http://schemas.microsoft.com/office/drawing/2014/main" id="{7FB63D4D-481E-41FF-BD50-6DA6D85C1842}"/>
              </a:ext>
            </a:extLst>
          </p:cNvPr>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38" name="Rectangle 2">
            <a:extLst>
              <a:ext uri="{FF2B5EF4-FFF2-40B4-BE49-F238E27FC236}">
                <a16:creationId xmlns:a16="http://schemas.microsoft.com/office/drawing/2014/main" id="{6088D12C-0263-208F-A57D-893305C3276A}"/>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7B30E7E8-E149-C1F3-EB93-EB140D3165D3}"/>
              </a:ext>
            </a:extLst>
          </p:cNvPr>
          <p:cNvSpPr>
            <a:spLocks noGrp="1" noChangeArrowheads="1"/>
          </p:cNvSpPr>
          <p:nvPr>
            <p:ph type="sldNum"/>
          </p:nvPr>
        </p:nvSpPr>
        <p:spPr>
          <a:ln/>
        </p:spPr>
        <p:txBody>
          <a:bodyPr/>
          <a:lstStyle/>
          <a:p>
            <a:fld id="{C447441F-CF91-473F-ACD0-32DD8E65D6B8}" type="slidenum">
              <a:rPr lang="en-US" altLang="ja-JP"/>
              <a:pPr/>
              <a:t>7</a:t>
            </a:fld>
            <a:endParaRPr lang="en-US" altLang="ja-JP"/>
          </a:p>
        </p:txBody>
      </p:sp>
      <p:sp>
        <p:nvSpPr>
          <p:cNvPr id="40961" name="Rectangle 1">
            <a:extLst>
              <a:ext uri="{FF2B5EF4-FFF2-40B4-BE49-F238E27FC236}">
                <a16:creationId xmlns:a16="http://schemas.microsoft.com/office/drawing/2014/main" id="{61A15A7F-C6CB-FC62-578F-1D5CC94A63B7}"/>
              </a:ext>
            </a:extLst>
          </p:cNvPr>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2" name="Rectangle 2">
            <a:extLst>
              <a:ext uri="{FF2B5EF4-FFF2-40B4-BE49-F238E27FC236}">
                <a16:creationId xmlns:a16="http://schemas.microsoft.com/office/drawing/2014/main" id="{85D5853B-6C22-C91C-8C81-469A08194B3E}"/>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465605DB-8CAF-0C68-74E7-A257DED327FF}"/>
              </a:ext>
            </a:extLst>
          </p:cNvPr>
          <p:cNvSpPr>
            <a:spLocks noGrp="1" noChangeArrowheads="1"/>
          </p:cNvSpPr>
          <p:nvPr>
            <p:ph type="sldNum"/>
          </p:nvPr>
        </p:nvSpPr>
        <p:spPr>
          <a:ln/>
        </p:spPr>
        <p:txBody>
          <a:bodyPr/>
          <a:lstStyle/>
          <a:p>
            <a:fld id="{988CE3D4-F0D4-4D1F-BB1C-1AFE4DF7597E}" type="slidenum">
              <a:rPr lang="en-US" altLang="ja-JP"/>
              <a:pPr/>
              <a:t>8</a:t>
            </a:fld>
            <a:endParaRPr lang="en-US" altLang="ja-JP"/>
          </a:p>
        </p:txBody>
      </p:sp>
      <p:sp>
        <p:nvSpPr>
          <p:cNvPr id="41985" name="Rectangle 1">
            <a:extLst>
              <a:ext uri="{FF2B5EF4-FFF2-40B4-BE49-F238E27FC236}">
                <a16:creationId xmlns:a16="http://schemas.microsoft.com/office/drawing/2014/main" id="{579C8AE6-E780-0D84-CC8E-08D5A527EEA8}"/>
              </a:ext>
            </a:extLst>
          </p:cNvPr>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6" name="Rectangle 2">
            <a:extLst>
              <a:ext uri="{FF2B5EF4-FFF2-40B4-BE49-F238E27FC236}">
                <a16:creationId xmlns:a16="http://schemas.microsoft.com/office/drawing/2014/main" id="{901D5992-74B5-FE46-53AB-AF9D70E44D3D}"/>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64C37417-AB26-FF02-CE7A-96E349033525}"/>
              </a:ext>
            </a:extLst>
          </p:cNvPr>
          <p:cNvSpPr>
            <a:spLocks noGrp="1" noChangeArrowheads="1"/>
          </p:cNvSpPr>
          <p:nvPr>
            <p:ph type="sldNum"/>
          </p:nvPr>
        </p:nvSpPr>
        <p:spPr>
          <a:ln/>
        </p:spPr>
        <p:txBody>
          <a:bodyPr/>
          <a:lstStyle/>
          <a:p>
            <a:fld id="{56829030-0544-4410-A1CA-7F3259961364}" type="slidenum">
              <a:rPr lang="en-US" altLang="ja-JP"/>
              <a:pPr/>
              <a:t>9</a:t>
            </a:fld>
            <a:endParaRPr lang="en-US" altLang="ja-JP"/>
          </a:p>
        </p:txBody>
      </p:sp>
      <p:sp>
        <p:nvSpPr>
          <p:cNvPr id="43009" name="Rectangle 1">
            <a:extLst>
              <a:ext uri="{FF2B5EF4-FFF2-40B4-BE49-F238E27FC236}">
                <a16:creationId xmlns:a16="http://schemas.microsoft.com/office/drawing/2014/main" id="{DC4BACA1-6D75-7E30-F674-F5D05A6E1607}"/>
              </a:ext>
            </a:extLst>
          </p:cNvPr>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0" name="Rectangle 2">
            <a:extLst>
              <a:ext uri="{FF2B5EF4-FFF2-40B4-BE49-F238E27FC236}">
                <a16:creationId xmlns:a16="http://schemas.microsoft.com/office/drawing/2014/main" id="{5CA1F30F-6D65-6360-4EAA-07D937204272}"/>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C73C0F-4157-7F74-28A8-372EFDC47794}"/>
              </a:ext>
            </a:extLst>
          </p:cNvPr>
          <p:cNvSpPr>
            <a:spLocks noGrp="1"/>
          </p:cNvSpPr>
          <p:nvPr>
            <p:ph type="ctrTitle"/>
          </p:nvPr>
        </p:nvSpPr>
        <p:spPr>
          <a:xfrm>
            <a:off x="1214438" y="1060450"/>
            <a:ext cx="7291387" cy="2255838"/>
          </a:xfrm>
        </p:spPr>
        <p:txBody>
          <a:bodyPr anchor="b"/>
          <a:lstStyle>
            <a:lvl1pPr algn="ctr">
              <a:defRPr sz="6000"/>
            </a:lvl1pPr>
          </a:lstStyle>
          <a:p>
            <a:r>
              <a:rPr lang="ja-JP" altLang="en-US"/>
              <a:t>マスター タイトルの書式設定</a:t>
            </a:r>
          </a:p>
        </p:txBody>
      </p:sp>
      <p:sp>
        <p:nvSpPr>
          <p:cNvPr id="3" name="字幕 2">
            <a:extLst>
              <a:ext uri="{FF2B5EF4-FFF2-40B4-BE49-F238E27FC236}">
                <a16:creationId xmlns:a16="http://schemas.microsoft.com/office/drawing/2014/main" id="{DA5D036E-A2A9-586C-DA78-9445F24CB06F}"/>
              </a:ext>
            </a:extLst>
          </p:cNvPr>
          <p:cNvSpPr>
            <a:spLocks noGrp="1"/>
          </p:cNvSpPr>
          <p:nvPr>
            <p:ph type="subTitle" idx="1"/>
          </p:nvPr>
        </p:nvSpPr>
        <p:spPr>
          <a:xfrm>
            <a:off x="1214438" y="3403600"/>
            <a:ext cx="7291387" cy="156527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p>
        </p:txBody>
      </p:sp>
      <p:sp>
        <p:nvSpPr>
          <p:cNvPr id="4" name="日付プレースホルダー 3">
            <a:extLst>
              <a:ext uri="{FF2B5EF4-FFF2-40B4-BE49-F238E27FC236}">
                <a16:creationId xmlns:a16="http://schemas.microsoft.com/office/drawing/2014/main" id="{24F5E363-53C3-A895-6A44-C5DF04779688}"/>
              </a:ext>
            </a:extLst>
          </p:cNvPr>
          <p:cNvSpPr>
            <a:spLocks noGrp="1"/>
          </p:cNvSpPr>
          <p:nvPr>
            <p:ph type="dt" idx="10"/>
          </p:nvPr>
        </p:nvSpPr>
        <p:spPr/>
        <p:txBody>
          <a:bodyPr/>
          <a:lstStyle>
            <a:lvl1pPr>
              <a:defRPr/>
            </a:lvl1pPr>
          </a:lstStyle>
          <a:p>
            <a:endParaRPr lang="en-US" altLang="ja-JP"/>
          </a:p>
        </p:txBody>
      </p:sp>
      <p:sp>
        <p:nvSpPr>
          <p:cNvPr id="5" name="フッター プレースホルダー 4">
            <a:extLst>
              <a:ext uri="{FF2B5EF4-FFF2-40B4-BE49-F238E27FC236}">
                <a16:creationId xmlns:a16="http://schemas.microsoft.com/office/drawing/2014/main" id="{6E2AF60D-A4DC-BFBC-A0A4-7F60298C8C3C}"/>
              </a:ext>
            </a:extLst>
          </p:cNvPr>
          <p:cNvSpPr>
            <a:spLocks noGrp="1"/>
          </p:cNvSpPr>
          <p:nvPr>
            <p:ph type="ftr" idx="11"/>
          </p:nvPr>
        </p:nvSpPr>
        <p:spPr/>
        <p:txBody>
          <a:bodyPr/>
          <a:lstStyle>
            <a:lvl1pPr>
              <a:defRPr/>
            </a:lvl1pPr>
          </a:lstStyle>
          <a:p>
            <a:endParaRPr lang="en-US" altLang="ja-JP"/>
          </a:p>
        </p:txBody>
      </p:sp>
      <p:sp>
        <p:nvSpPr>
          <p:cNvPr id="6" name="スライド番号プレースホルダー 5">
            <a:extLst>
              <a:ext uri="{FF2B5EF4-FFF2-40B4-BE49-F238E27FC236}">
                <a16:creationId xmlns:a16="http://schemas.microsoft.com/office/drawing/2014/main" id="{910928DF-F61A-B55B-D43B-E24508423555}"/>
              </a:ext>
            </a:extLst>
          </p:cNvPr>
          <p:cNvSpPr>
            <a:spLocks noGrp="1"/>
          </p:cNvSpPr>
          <p:nvPr>
            <p:ph type="sldNum" idx="12"/>
          </p:nvPr>
        </p:nvSpPr>
        <p:spPr/>
        <p:txBody>
          <a:bodyPr/>
          <a:lstStyle>
            <a:lvl1pPr>
              <a:defRPr/>
            </a:lvl1pPr>
          </a:lstStyle>
          <a:p>
            <a:fld id="{BDE2465D-0728-4A6C-8D67-A55CCC6F4495}" type="slidenum">
              <a:rPr lang="en-US" altLang="ja-JP"/>
              <a:pPr/>
              <a:t>‹#›</a:t>
            </a:fld>
            <a:endParaRPr lang="en-US" altLang="ja-JP"/>
          </a:p>
        </p:txBody>
      </p:sp>
    </p:spTree>
    <p:extLst>
      <p:ext uri="{BB962C8B-B14F-4D97-AF65-F5344CB8AC3E}">
        <p14:creationId xmlns:p14="http://schemas.microsoft.com/office/powerpoint/2010/main" val="776845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DAAE3C-9D80-C7E5-CF7E-2E35067AF38B}"/>
              </a:ext>
            </a:extLst>
          </p:cNvPr>
          <p:cNvSpPr>
            <a:spLocks noGrp="1"/>
          </p:cNvSpPr>
          <p:nvPr>
            <p:ph type="title"/>
          </p:nvPr>
        </p:nvSpPr>
        <p:spPr/>
        <p:txBody>
          <a:bodyPr/>
          <a:lstStyle/>
          <a:p>
            <a:r>
              <a:rPr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12B0F00-A82E-2863-A133-C10A63608878}"/>
              </a:ext>
            </a:extLst>
          </p:cNvPr>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a:extLst>
              <a:ext uri="{FF2B5EF4-FFF2-40B4-BE49-F238E27FC236}">
                <a16:creationId xmlns:a16="http://schemas.microsoft.com/office/drawing/2014/main" id="{1D09ED7B-0455-B4ED-1717-B87BD1FA3647}"/>
              </a:ext>
            </a:extLst>
          </p:cNvPr>
          <p:cNvSpPr>
            <a:spLocks noGrp="1"/>
          </p:cNvSpPr>
          <p:nvPr>
            <p:ph type="dt" idx="10"/>
          </p:nvPr>
        </p:nvSpPr>
        <p:spPr/>
        <p:txBody>
          <a:bodyPr/>
          <a:lstStyle>
            <a:lvl1pPr>
              <a:defRPr/>
            </a:lvl1pPr>
          </a:lstStyle>
          <a:p>
            <a:endParaRPr lang="en-US" altLang="ja-JP"/>
          </a:p>
        </p:txBody>
      </p:sp>
      <p:sp>
        <p:nvSpPr>
          <p:cNvPr id="5" name="フッター プレースホルダー 4">
            <a:extLst>
              <a:ext uri="{FF2B5EF4-FFF2-40B4-BE49-F238E27FC236}">
                <a16:creationId xmlns:a16="http://schemas.microsoft.com/office/drawing/2014/main" id="{726D17F9-B1D8-CB54-0308-00111E80E025}"/>
              </a:ext>
            </a:extLst>
          </p:cNvPr>
          <p:cNvSpPr>
            <a:spLocks noGrp="1"/>
          </p:cNvSpPr>
          <p:nvPr>
            <p:ph type="ftr" idx="11"/>
          </p:nvPr>
        </p:nvSpPr>
        <p:spPr/>
        <p:txBody>
          <a:bodyPr/>
          <a:lstStyle>
            <a:lvl1pPr>
              <a:defRPr/>
            </a:lvl1pPr>
          </a:lstStyle>
          <a:p>
            <a:endParaRPr lang="en-US" altLang="ja-JP"/>
          </a:p>
        </p:txBody>
      </p:sp>
      <p:sp>
        <p:nvSpPr>
          <p:cNvPr id="6" name="スライド番号プレースホルダー 5">
            <a:extLst>
              <a:ext uri="{FF2B5EF4-FFF2-40B4-BE49-F238E27FC236}">
                <a16:creationId xmlns:a16="http://schemas.microsoft.com/office/drawing/2014/main" id="{9624D3CC-7BC5-8A68-F873-D34352CE5B3A}"/>
              </a:ext>
            </a:extLst>
          </p:cNvPr>
          <p:cNvSpPr>
            <a:spLocks noGrp="1"/>
          </p:cNvSpPr>
          <p:nvPr>
            <p:ph type="sldNum" idx="12"/>
          </p:nvPr>
        </p:nvSpPr>
        <p:spPr/>
        <p:txBody>
          <a:bodyPr/>
          <a:lstStyle>
            <a:lvl1pPr>
              <a:defRPr/>
            </a:lvl1pPr>
          </a:lstStyle>
          <a:p>
            <a:fld id="{69E95337-7C59-4421-B83F-1FA589C9746D}" type="slidenum">
              <a:rPr lang="en-US" altLang="ja-JP"/>
              <a:pPr/>
              <a:t>‹#›</a:t>
            </a:fld>
            <a:endParaRPr lang="en-US" altLang="ja-JP"/>
          </a:p>
        </p:txBody>
      </p:sp>
    </p:spTree>
    <p:extLst>
      <p:ext uri="{BB962C8B-B14F-4D97-AF65-F5344CB8AC3E}">
        <p14:creationId xmlns:p14="http://schemas.microsoft.com/office/powerpoint/2010/main" val="2105416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E71716B-D0FE-A395-1032-211BAD4E7DB8}"/>
              </a:ext>
            </a:extLst>
          </p:cNvPr>
          <p:cNvSpPr>
            <a:spLocks noGrp="1"/>
          </p:cNvSpPr>
          <p:nvPr>
            <p:ph type="title" orient="vert"/>
          </p:nvPr>
        </p:nvSpPr>
        <p:spPr>
          <a:xfrm>
            <a:off x="7043738" y="258763"/>
            <a:ext cx="2184400" cy="5529262"/>
          </a:xfrm>
        </p:spPr>
        <p:txBody>
          <a:bodyPr vert="eaVert"/>
          <a:lstStyle/>
          <a:p>
            <a:r>
              <a:rPr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CF78AEA-92D2-A801-0DE0-F1E69F749871}"/>
              </a:ext>
            </a:extLst>
          </p:cNvPr>
          <p:cNvSpPr>
            <a:spLocks noGrp="1"/>
          </p:cNvSpPr>
          <p:nvPr>
            <p:ph type="body" orient="vert" idx="1"/>
          </p:nvPr>
        </p:nvSpPr>
        <p:spPr>
          <a:xfrm>
            <a:off x="485775" y="258763"/>
            <a:ext cx="6405563" cy="5529262"/>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a:extLst>
              <a:ext uri="{FF2B5EF4-FFF2-40B4-BE49-F238E27FC236}">
                <a16:creationId xmlns:a16="http://schemas.microsoft.com/office/drawing/2014/main" id="{FF74BA33-C38B-A7D0-360F-9D4281DB1C27}"/>
              </a:ext>
            </a:extLst>
          </p:cNvPr>
          <p:cNvSpPr>
            <a:spLocks noGrp="1"/>
          </p:cNvSpPr>
          <p:nvPr>
            <p:ph type="dt" idx="10"/>
          </p:nvPr>
        </p:nvSpPr>
        <p:spPr/>
        <p:txBody>
          <a:bodyPr/>
          <a:lstStyle>
            <a:lvl1pPr>
              <a:defRPr/>
            </a:lvl1pPr>
          </a:lstStyle>
          <a:p>
            <a:endParaRPr lang="en-US" altLang="ja-JP"/>
          </a:p>
        </p:txBody>
      </p:sp>
      <p:sp>
        <p:nvSpPr>
          <p:cNvPr id="5" name="フッター プレースホルダー 4">
            <a:extLst>
              <a:ext uri="{FF2B5EF4-FFF2-40B4-BE49-F238E27FC236}">
                <a16:creationId xmlns:a16="http://schemas.microsoft.com/office/drawing/2014/main" id="{586A6FB5-48FD-35F2-8D71-E49AC24D6AD5}"/>
              </a:ext>
            </a:extLst>
          </p:cNvPr>
          <p:cNvSpPr>
            <a:spLocks noGrp="1"/>
          </p:cNvSpPr>
          <p:nvPr>
            <p:ph type="ftr" idx="11"/>
          </p:nvPr>
        </p:nvSpPr>
        <p:spPr/>
        <p:txBody>
          <a:bodyPr/>
          <a:lstStyle>
            <a:lvl1pPr>
              <a:defRPr/>
            </a:lvl1pPr>
          </a:lstStyle>
          <a:p>
            <a:endParaRPr lang="en-US" altLang="ja-JP"/>
          </a:p>
        </p:txBody>
      </p:sp>
      <p:sp>
        <p:nvSpPr>
          <p:cNvPr id="6" name="スライド番号プレースホルダー 5">
            <a:extLst>
              <a:ext uri="{FF2B5EF4-FFF2-40B4-BE49-F238E27FC236}">
                <a16:creationId xmlns:a16="http://schemas.microsoft.com/office/drawing/2014/main" id="{EFD96E85-97B3-25ED-464F-A29EAE99811B}"/>
              </a:ext>
            </a:extLst>
          </p:cNvPr>
          <p:cNvSpPr>
            <a:spLocks noGrp="1"/>
          </p:cNvSpPr>
          <p:nvPr>
            <p:ph type="sldNum" idx="12"/>
          </p:nvPr>
        </p:nvSpPr>
        <p:spPr/>
        <p:txBody>
          <a:bodyPr/>
          <a:lstStyle>
            <a:lvl1pPr>
              <a:defRPr/>
            </a:lvl1pPr>
          </a:lstStyle>
          <a:p>
            <a:fld id="{92C2C493-BFA3-46ED-81DE-E601926E67BA}" type="slidenum">
              <a:rPr lang="en-US" altLang="ja-JP"/>
              <a:pPr/>
              <a:t>‹#›</a:t>
            </a:fld>
            <a:endParaRPr lang="en-US" altLang="ja-JP"/>
          </a:p>
        </p:txBody>
      </p:sp>
    </p:spTree>
    <p:extLst>
      <p:ext uri="{BB962C8B-B14F-4D97-AF65-F5344CB8AC3E}">
        <p14:creationId xmlns:p14="http://schemas.microsoft.com/office/powerpoint/2010/main" val="3140764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675F4A-E99F-92AE-0555-15644F08D81A}"/>
              </a:ext>
            </a:extLst>
          </p:cNvPr>
          <p:cNvSpPr>
            <a:spLocks noGrp="1"/>
          </p:cNvSpPr>
          <p:nvPr>
            <p:ph type="title"/>
          </p:nvPr>
        </p:nvSpPr>
        <p:spPr>
          <a:xfrm>
            <a:off x="485775" y="258763"/>
            <a:ext cx="8742363" cy="1076325"/>
          </a:xfrm>
        </p:spPr>
        <p:txBody>
          <a:bodyPr/>
          <a:lstStyle/>
          <a:p>
            <a:r>
              <a:rPr lang="ja-JP" altLang="en-US"/>
              <a:t>マスター タイトルの書式設定</a:t>
            </a:r>
          </a:p>
        </p:txBody>
      </p:sp>
      <p:sp>
        <p:nvSpPr>
          <p:cNvPr id="3" name="日付プレースホルダー 2">
            <a:extLst>
              <a:ext uri="{FF2B5EF4-FFF2-40B4-BE49-F238E27FC236}">
                <a16:creationId xmlns:a16="http://schemas.microsoft.com/office/drawing/2014/main" id="{D42E66C1-7829-D4F9-FD32-E589238734B7}"/>
              </a:ext>
            </a:extLst>
          </p:cNvPr>
          <p:cNvSpPr>
            <a:spLocks noGrp="1"/>
          </p:cNvSpPr>
          <p:nvPr>
            <p:ph type="dt" idx="10"/>
          </p:nvPr>
        </p:nvSpPr>
        <p:spPr>
          <a:xfrm>
            <a:off x="485775" y="5903913"/>
            <a:ext cx="2259013" cy="441325"/>
          </a:xfrm>
        </p:spPr>
        <p:txBody>
          <a:bodyPr/>
          <a:lstStyle>
            <a:lvl1pPr>
              <a:defRPr/>
            </a:lvl1pPr>
          </a:lstStyle>
          <a:p>
            <a:endParaRPr lang="en-US" altLang="ja-JP"/>
          </a:p>
        </p:txBody>
      </p:sp>
      <p:sp>
        <p:nvSpPr>
          <p:cNvPr id="4" name="フッター プレースホルダー 3">
            <a:extLst>
              <a:ext uri="{FF2B5EF4-FFF2-40B4-BE49-F238E27FC236}">
                <a16:creationId xmlns:a16="http://schemas.microsoft.com/office/drawing/2014/main" id="{A4D3779E-CA84-6644-C76B-DBA5313545F6}"/>
              </a:ext>
            </a:extLst>
          </p:cNvPr>
          <p:cNvSpPr>
            <a:spLocks noGrp="1"/>
          </p:cNvSpPr>
          <p:nvPr>
            <p:ph type="ftr" idx="11"/>
          </p:nvPr>
        </p:nvSpPr>
        <p:spPr>
          <a:xfrm>
            <a:off x="3324225" y="5903913"/>
            <a:ext cx="3076575" cy="441325"/>
          </a:xfrm>
        </p:spPr>
        <p:txBody>
          <a:bodyPr/>
          <a:lstStyle>
            <a:lvl1pPr>
              <a:defRPr/>
            </a:lvl1pPr>
          </a:lstStyle>
          <a:p>
            <a:endParaRPr lang="en-US" altLang="ja-JP"/>
          </a:p>
        </p:txBody>
      </p:sp>
      <p:sp>
        <p:nvSpPr>
          <p:cNvPr id="5" name="スライド番号プレースホルダー 4">
            <a:extLst>
              <a:ext uri="{FF2B5EF4-FFF2-40B4-BE49-F238E27FC236}">
                <a16:creationId xmlns:a16="http://schemas.microsoft.com/office/drawing/2014/main" id="{C3749EB7-C1A2-7F1B-0225-1C56EFD0F97F}"/>
              </a:ext>
            </a:extLst>
          </p:cNvPr>
          <p:cNvSpPr>
            <a:spLocks noGrp="1"/>
          </p:cNvSpPr>
          <p:nvPr>
            <p:ph type="sldNum" idx="12"/>
          </p:nvPr>
        </p:nvSpPr>
        <p:spPr>
          <a:xfrm>
            <a:off x="6969125" y="5903913"/>
            <a:ext cx="2259013" cy="441325"/>
          </a:xfrm>
        </p:spPr>
        <p:txBody>
          <a:bodyPr/>
          <a:lstStyle>
            <a:lvl1pPr>
              <a:defRPr/>
            </a:lvl1pPr>
          </a:lstStyle>
          <a:p>
            <a:fld id="{298D40EB-71A0-4E22-A8F5-F2306A989FAA}" type="slidenum">
              <a:rPr lang="en-US" altLang="ja-JP"/>
              <a:pPr/>
              <a:t>‹#›</a:t>
            </a:fld>
            <a:endParaRPr lang="en-US" altLang="ja-JP"/>
          </a:p>
        </p:txBody>
      </p:sp>
    </p:spTree>
    <p:extLst>
      <p:ext uri="{BB962C8B-B14F-4D97-AF65-F5344CB8AC3E}">
        <p14:creationId xmlns:p14="http://schemas.microsoft.com/office/powerpoint/2010/main" val="3905711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7014B0-C6F0-3E3B-990F-FDA2BC981145}"/>
              </a:ext>
            </a:extLst>
          </p:cNvPr>
          <p:cNvSpPr>
            <a:spLocks noGrp="1"/>
          </p:cNvSpPr>
          <p:nvPr>
            <p:ph type="title"/>
          </p:nvPr>
        </p:nvSpPr>
        <p:spPr/>
        <p:txBody>
          <a:bodyPr/>
          <a:lstStyle/>
          <a:p>
            <a:r>
              <a:rPr lang="ja-JP" altLang="en-US"/>
              <a:t>マスター タイトルの書式設定</a:t>
            </a:r>
          </a:p>
        </p:txBody>
      </p:sp>
      <p:sp>
        <p:nvSpPr>
          <p:cNvPr id="3" name="コンテンツ プレースホルダー 2">
            <a:extLst>
              <a:ext uri="{FF2B5EF4-FFF2-40B4-BE49-F238E27FC236}">
                <a16:creationId xmlns:a16="http://schemas.microsoft.com/office/drawing/2014/main" id="{7824F3D1-9826-2F44-375B-0859DBF3D8E3}"/>
              </a:ext>
            </a:extLst>
          </p:cNvPr>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a:extLst>
              <a:ext uri="{FF2B5EF4-FFF2-40B4-BE49-F238E27FC236}">
                <a16:creationId xmlns:a16="http://schemas.microsoft.com/office/drawing/2014/main" id="{0A921FA9-CB0C-F38F-0C30-17C7A91CF183}"/>
              </a:ext>
            </a:extLst>
          </p:cNvPr>
          <p:cNvSpPr>
            <a:spLocks noGrp="1"/>
          </p:cNvSpPr>
          <p:nvPr>
            <p:ph type="dt" idx="10"/>
          </p:nvPr>
        </p:nvSpPr>
        <p:spPr/>
        <p:txBody>
          <a:bodyPr/>
          <a:lstStyle>
            <a:lvl1pPr>
              <a:defRPr/>
            </a:lvl1pPr>
          </a:lstStyle>
          <a:p>
            <a:endParaRPr lang="en-US" altLang="ja-JP"/>
          </a:p>
        </p:txBody>
      </p:sp>
      <p:sp>
        <p:nvSpPr>
          <p:cNvPr id="5" name="フッター プレースホルダー 4">
            <a:extLst>
              <a:ext uri="{FF2B5EF4-FFF2-40B4-BE49-F238E27FC236}">
                <a16:creationId xmlns:a16="http://schemas.microsoft.com/office/drawing/2014/main" id="{B0925FD4-38DB-A993-5F8D-C8D2DF482441}"/>
              </a:ext>
            </a:extLst>
          </p:cNvPr>
          <p:cNvSpPr>
            <a:spLocks noGrp="1"/>
          </p:cNvSpPr>
          <p:nvPr>
            <p:ph type="ftr" idx="11"/>
          </p:nvPr>
        </p:nvSpPr>
        <p:spPr/>
        <p:txBody>
          <a:bodyPr/>
          <a:lstStyle>
            <a:lvl1pPr>
              <a:defRPr/>
            </a:lvl1pPr>
          </a:lstStyle>
          <a:p>
            <a:endParaRPr lang="en-US" altLang="ja-JP"/>
          </a:p>
        </p:txBody>
      </p:sp>
      <p:sp>
        <p:nvSpPr>
          <p:cNvPr id="6" name="スライド番号プレースホルダー 5">
            <a:extLst>
              <a:ext uri="{FF2B5EF4-FFF2-40B4-BE49-F238E27FC236}">
                <a16:creationId xmlns:a16="http://schemas.microsoft.com/office/drawing/2014/main" id="{231B221C-D29D-5415-9EA8-D24570320E3A}"/>
              </a:ext>
            </a:extLst>
          </p:cNvPr>
          <p:cNvSpPr>
            <a:spLocks noGrp="1"/>
          </p:cNvSpPr>
          <p:nvPr>
            <p:ph type="sldNum" idx="12"/>
          </p:nvPr>
        </p:nvSpPr>
        <p:spPr/>
        <p:txBody>
          <a:bodyPr/>
          <a:lstStyle>
            <a:lvl1pPr>
              <a:defRPr/>
            </a:lvl1pPr>
          </a:lstStyle>
          <a:p>
            <a:fld id="{2B542C13-20D9-4FDC-8BED-E982C98A110D}" type="slidenum">
              <a:rPr lang="en-US" altLang="ja-JP"/>
              <a:pPr/>
              <a:t>‹#›</a:t>
            </a:fld>
            <a:endParaRPr lang="en-US" altLang="ja-JP"/>
          </a:p>
        </p:txBody>
      </p:sp>
    </p:spTree>
    <p:extLst>
      <p:ext uri="{BB962C8B-B14F-4D97-AF65-F5344CB8AC3E}">
        <p14:creationId xmlns:p14="http://schemas.microsoft.com/office/powerpoint/2010/main" val="1626091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0DD5B8-B63E-6074-CE30-5CB2BBE22B52}"/>
              </a:ext>
            </a:extLst>
          </p:cNvPr>
          <p:cNvSpPr>
            <a:spLocks noGrp="1"/>
          </p:cNvSpPr>
          <p:nvPr>
            <p:ph type="title"/>
          </p:nvPr>
        </p:nvSpPr>
        <p:spPr>
          <a:xfrm>
            <a:off x="663575" y="1616075"/>
            <a:ext cx="8383588" cy="2695575"/>
          </a:xfrm>
        </p:spPr>
        <p:txBody>
          <a:bodyPr anchor="b"/>
          <a:lstStyle>
            <a:lvl1pPr>
              <a:defRPr sz="6000"/>
            </a:lvl1pPr>
          </a:lstStyle>
          <a:p>
            <a:r>
              <a:rPr lang="ja-JP" altLang="en-US"/>
              <a:t>マスター タイトルの書式設定</a:t>
            </a:r>
          </a:p>
        </p:txBody>
      </p:sp>
      <p:sp>
        <p:nvSpPr>
          <p:cNvPr id="3" name="テキスト プレースホルダー 2">
            <a:extLst>
              <a:ext uri="{FF2B5EF4-FFF2-40B4-BE49-F238E27FC236}">
                <a16:creationId xmlns:a16="http://schemas.microsoft.com/office/drawing/2014/main" id="{29B0D70E-0EB0-22C8-468E-B728102F1629}"/>
              </a:ext>
            </a:extLst>
          </p:cNvPr>
          <p:cNvSpPr>
            <a:spLocks noGrp="1"/>
          </p:cNvSpPr>
          <p:nvPr>
            <p:ph type="body" idx="1"/>
          </p:nvPr>
        </p:nvSpPr>
        <p:spPr>
          <a:xfrm>
            <a:off x="663575" y="4337050"/>
            <a:ext cx="8383588" cy="141763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ja-JP" altLang="en-US"/>
              <a:t>マスター テキストの書式設定</a:t>
            </a:r>
          </a:p>
        </p:txBody>
      </p:sp>
      <p:sp>
        <p:nvSpPr>
          <p:cNvPr id="4" name="日付プレースホルダー 3">
            <a:extLst>
              <a:ext uri="{FF2B5EF4-FFF2-40B4-BE49-F238E27FC236}">
                <a16:creationId xmlns:a16="http://schemas.microsoft.com/office/drawing/2014/main" id="{4044282A-B65D-E9CA-D882-666AC75C8B35}"/>
              </a:ext>
            </a:extLst>
          </p:cNvPr>
          <p:cNvSpPr>
            <a:spLocks noGrp="1"/>
          </p:cNvSpPr>
          <p:nvPr>
            <p:ph type="dt" idx="10"/>
          </p:nvPr>
        </p:nvSpPr>
        <p:spPr/>
        <p:txBody>
          <a:bodyPr/>
          <a:lstStyle>
            <a:lvl1pPr>
              <a:defRPr/>
            </a:lvl1pPr>
          </a:lstStyle>
          <a:p>
            <a:endParaRPr lang="en-US" altLang="ja-JP"/>
          </a:p>
        </p:txBody>
      </p:sp>
      <p:sp>
        <p:nvSpPr>
          <p:cNvPr id="5" name="フッター プレースホルダー 4">
            <a:extLst>
              <a:ext uri="{FF2B5EF4-FFF2-40B4-BE49-F238E27FC236}">
                <a16:creationId xmlns:a16="http://schemas.microsoft.com/office/drawing/2014/main" id="{FCB15EA7-B2AE-8D65-E8D3-BCF8FDCA4005}"/>
              </a:ext>
            </a:extLst>
          </p:cNvPr>
          <p:cNvSpPr>
            <a:spLocks noGrp="1"/>
          </p:cNvSpPr>
          <p:nvPr>
            <p:ph type="ftr" idx="11"/>
          </p:nvPr>
        </p:nvSpPr>
        <p:spPr/>
        <p:txBody>
          <a:bodyPr/>
          <a:lstStyle>
            <a:lvl1pPr>
              <a:defRPr/>
            </a:lvl1pPr>
          </a:lstStyle>
          <a:p>
            <a:endParaRPr lang="en-US" altLang="ja-JP"/>
          </a:p>
        </p:txBody>
      </p:sp>
      <p:sp>
        <p:nvSpPr>
          <p:cNvPr id="6" name="スライド番号プレースホルダー 5">
            <a:extLst>
              <a:ext uri="{FF2B5EF4-FFF2-40B4-BE49-F238E27FC236}">
                <a16:creationId xmlns:a16="http://schemas.microsoft.com/office/drawing/2014/main" id="{CA0A3B5E-635B-D562-C5FF-6D62CE56E85C}"/>
              </a:ext>
            </a:extLst>
          </p:cNvPr>
          <p:cNvSpPr>
            <a:spLocks noGrp="1"/>
          </p:cNvSpPr>
          <p:nvPr>
            <p:ph type="sldNum" idx="12"/>
          </p:nvPr>
        </p:nvSpPr>
        <p:spPr/>
        <p:txBody>
          <a:bodyPr/>
          <a:lstStyle>
            <a:lvl1pPr>
              <a:defRPr/>
            </a:lvl1pPr>
          </a:lstStyle>
          <a:p>
            <a:fld id="{1D3F3D37-2BC5-4B26-928B-52856F64A1D9}" type="slidenum">
              <a:rPr lang="en-US" altLang="ja-JP"/>
              <a:pPr/>
              <a:t>‹#›</a:t>
            </a:fld>
            <a:endParaRPr lang="en-US" altLang="ja-JP"/>
          </a:p>
        </p:txBody>
      </p:sp>
    </p:spTree>
    <p:extLst>
      <p:ext uri="{BB962C8B-B14F-4D97-AF65-F5344CB8AC3E}">
        <p14:creationId xmlns:p14="http://schemas.microsoft.com/office/powerpoint/2010/main" val="597059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D90026-9F94-873E-394C-6999F7006023}"/>
              </a:ext>
            </a:extLst>
          </p:cNvPr>
          <p:cNvSpPr>
            <a:spLocks noGrp="1"/>
          </p:cNvSpPr>
          <p:nvPr>
            <p:ph type="title"/>
          </p:nvPr>
        </p:nvSpPr>
        <p:spPr/>
        <p:txBody>
          <a:bodyPr/>
          <a:lstStyle/>
          <a:p>
            <a:r>
              <a:rPr lang="ja-JP" altLang="en-US"/>
              <a:t>マスター タイトルの書式設定</a:t>
            </a:r>
          </a:p>
        </p:txBody>
      </p:sp>
      <p:sp>
        <p:nvSpPr>
          <p:cNvPr id="3" name="コンテンツ プレースホルダー 2">
            <a:extLst>
              <a:ext uri="{FF2B5EF4-FFF2-40B4-BE49-F238E27FC236}">
                <a16:creationId xmlns:a16="http://schemas.microsoft.com/office/drawing/2014/main" id="{9EBBAE33-D313-5099-D842-83DFAEDA30D1}"/>
              </a:ext>
            </a:extLst>
          </p:cNvPr>
          <p:cNvSpPr>
            <a:spLocks noGrp="1"/>
          </p:cNvSpPr>
          <p:nvPr>
            <p:ph sz="half" idx="1"/>
          </p:nvPr>
        </p:nvSpPr>
        <p:spPr>
          <a:xfrm>
            <a:off x="485775" y="1516063"/>
            <a:ext cx="4294188" cy="427196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a:extLst>
              <a:ext uri="{FF2B5EF4-FFF2-40B4-BE49-F238E27FC236}">
                <a16:creationId xmlns:a16="http://schemas.microsoft.com/office/drawing/2014/main" id="{91E44F9B-E393-732D-119B-9213338A9D41}"/>
              </a:ext>
            </a:extLst>
          </p:cNvPr>
          <p:cNvSpPr>
            <a:spLocks noGrp="1"/>
          </p:cNvSpPr>
          <p:nvPr>
            <p:ph sz="half" idx="2"/>
          </p:nvPr>
        </p:nvSpPr>
        <p:spPr>
          <a:xfrm>
            <a:off x="4932363" y="1516063"/>
            <a:ext cx="4295775" cy="427196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日付プレースホルダー 4">
            <a:extLst>
              <a:ext uri="{FF2B5EF4-FFF2-40B4-BE49-F238E27FC236}">
                <a16:creationId xmlns:a16="http://schemas.microsoft.com/office/drawing/2014/main" id="{E663FFAC-58FE-C5BF-9EA7-9E80F9062EE7}"/>
              </a:ext>
            </a:extLst>
          </p:cNvPr>
          <p:cNvSpPr>
            <a:spLocks noGrp="1"/>
          </p:cNvSpPr>
          <p:nvPr>
            <p:ph type="dt" idx="10"/>
          </p:nvPr>
        </p:nvSpPr>
        <p:spPr/>
        <p:txBody>
          <a:bodyPr/>
          <a:lstStyle>
            <a:lvl1pPr>
              <a:defRPr/>
            </a:lvl1pPr>
          </a:lstStyle>
          <a:p>
            <a:endParaRPr lang="en-US" altLang="ja-JP"/>
          </a:p>
        </p:txBody>
      </p:sp>
      <p:sp>
        <p:nvSpPr>
          <p:cNvPr id="6" name="フッター プレースホルダー 5">
            <a:extLst>
              <a:ext uri="{FF2B5EF4-FFF2-40B4-BE49-F238E27FC236}">
                <a16:creationId xmlns:a16="http://schemas.microsoft.com/office/drawing/2014/main" id="{E0017A37-9831-CBA6-C967-A724202CDA24}"/>
              </a:ext>
            </a:extLst>
          </p:cNvPr>
          <p:cNvSpPr>
            <a:spLocks noGrp="1"/>
          </p:cNvSpPr>
          <p:nvPr>
            <p:ph type="ftr" idx="11"/>
          </p:nvPr>
        </p:nvSpPr>
        <p:spPr/>
        <p:txBody>
          <a:bodyPr/>
          <a:lstStyle>
            <a:lvl1pPr>
              <a:defRPr/>
            </a:lvl1pPr>
          </a:lstStyle>
          <a:p>
            <a:endParaRPr lang="en-US" altLang="ja-JP"/>
          </a:p>
        </p:txBody>
      </p:sp>
      <p:sp>
        <p:nvSpPr>
          <p:cNvPr id="7" name="スライド番号プレースホルダー 6">
            <a:extLst>
              <a:ext uri="{FF2B5EF4-FFF2-40B4-BE49-F238E27FC236}">
                <a16:creationId xmlns:a16="http://schemas.microsoft.com/office/drawing/2014/main" id="{60CAD89C-60DF-928B-69E7-BF95CF57CF7F}"/>
              </a:ext>
            </a:extLst>
          </p:cNvPr>
          <p:cNvSpPr>
            <a:spLocks noGrp="1"/>
          </p:cNvSpPr>
          <p:nvPr>
            <p:ph type="sldNum" idx="12"/>
          </p:nvPr>
        </p:nvSpPr>
        <p:spPr/>
        <p:txBody>
          <a:bodyPr/>
          <a:lstStyle>
            <a:lvl1pPr>
              <a:defRPr/>
            </a:lvl1pPr>
          </a:lstStyle>
          <a:p>
            <a:fld id="{CF07041F-ACA8-4DCC-9D2C-B4B2957E58EF}" type="slidenum">
              <a:rPr lang="en-US" altLang="ja-JP"/>
              <a:pPr/>
              <a:t>‹#›</a:t>
            </a:fld>
            <a:endParaRPr lang="en-US" altLang="ja-JP"/>
          </a:p>
        </p:txBody>
      </p:sp>
    </p:spTree>
    <p:extLst>
      <p:ext uri="{BB962C8B-B14F-4D97-AF65-F5344CB8AC3E}">
        <p14:creationId xmlns:p14="http://schemas.microsoft.com/office/powerpoint/2010/main" val="3889596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D89131-0C69-173D-89EC-CAC3F1DEED2D}"/>
              </a:ext>
            </a:extLst>
          </p:cNvPr>
          <p:cNvSpPr>
            <a:spLocks noGrp="1"/>
          </p:cNvSpPr>
          <p:nvPr>
            <p:ph type="title"/>
          </p:nvPr>
        </p:nvSpPr>
        <p:spPr>
          <a:xfrm>
            <a:off x="669925" y="344488"/>
            <a:ext cx="8383588" cy="1252537"/>
          </a:xfrm>
        </p:spPr>
        <p:txBody>
          <a:bodyPr/>
          <a:lstStyle/>
          <a:p>
            <a:r>
              <a:rPr lang="ja-JP" altLang="en-US"/>
              <a:t>マスター タイトルの書式設定</a:t>
            </a:r>
          </a:p>
        </p:txBody>
      </p:sp>
      <p:sp>
        <p:nvSpPr>
          <p:cNvPr id="3" name="テキスト プレースホルダー 2">
            <a:extLst>
              <a:ext uri="{FF2B5EF4-FFF2-40B4-BE49-F238E27FC236}">
                <a16:creationId xmlns:a16="http://schemas.microsoft.com/office/drawing/2014/main" id="{1132742B-C4E7-3FCD-D3E4-8EB96520857B}"/>
              </a:ext>
            </a:extLst>
          </p:cNvPr>
          <p:cNvSpPr>
            <a:spLocks noGrp="1"/>
          </p:cNvSpPr>
          <p:nvPr>
            <p:ph type="body" idx="1"/>
          </p:nvPr>
        </p:nvSpPr>
        <p:spPr>
          <a:xfrm>
            <a:off x="669925" y="1589088"/>
            <a:ext cx="4111625" cy="7778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a:extLst>
              <a:ext uri="{FF2B5EF4-FFF2-40B4-BE49-F238E27FC236}">
                <a16:creationId xmlns:a16="http://schemas.microsoft.com/office/drawing/2014/main" id="{2C167614-6362-A231-DBEA-2C1591734C96}"/>
              </a:ext>
            </a:extLst>
          </p:cNvPr>
          <p:cNvSpPr>
            <a:spLocks noGrp="1"/>
          </p:cNvSpPr>
          <p:nvPr>
            <p:ph sz="half" idx="2"/>
          </p:nvPr>
        </p:nvSpPr>
        <p:spPr>
          <a:xfrm>
            <a:off x="669925" y="2366963"/>
            <a:ext cx="4111625" cy="348138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a:extLst>
              <a:ext uri="{FF2B5EF4-FFF2-40B4-BE49-F238E27FC236}">
                <a16:creationId xmlns:a16="http://schemas.microsoft.com/office/drawing/2014/main" id="{9AC6CDF0-22F1-F999-809C-C4F6303B3209}"/>
              </a:ext>
            </a:extLst>
          </p:cNvPr>
          <p:cNvSpPr>
            <a:spLocks noGrp="1"/>
          </p:cNvSpPr>
          <p:nvPr>
            <p:ph type="body" sz="quarter" idx="3"/>
          </p:nvPr>
        </p:nvSpPr>
        <p:spPr>
          <a:xfrm>
            <a:off x="4921250" y="1589088"/>
            <a:ext cx="4132263" cy="7778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a:extLst>
              <a:ext uri="{FF2B5EF4-FFF2-40B4-BE49-F238E27FC236}">
                <a16:creationId xmlns:a16="http://schemas.microsoft.com/office/drawing/2014/main" id="{4C7DD180-2F7E-1166-0350-EA77850CB8F2}"/>
              </a:ext>
            </a:extLst>
          </p:cNvPr>
          <p:cNvSpPr>
            <a:spLocks noGrp="1"/>
          </p:cNvSpPr>
          <p:nvPr>
            <p:ph sz="quarter" idx="4"/>
          </p:nvPr>
        </p:nvSpPr>
        <p:spPr>
          <a:xfrm>
            <a:off x="4921250" y="2366963"/>
            <a:ext cx="4132263" cy="348138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ー 6">
            <a:extLst>
              <a:ext uri="{FF2B5EF4-FFF2-40B4-BE49-F238E27FC236}">
                <a16:creationId xmlns:a16="http://schemas.microsoft.com/office/drawing/2014/main" id="{97719079-B307-F545-D0BF-6546F7E83B6F}"/>
              </a:ext>
            </a:extLst>
          </p:cNvPr>
          <p:cNvSpPr>
            <a:spLocks noGrp="1"/>
          </p:cNvSpPr>
          <p:nvPr>
            <p:ph type="dt" idx="10"/>
          </p:nvPr>
        </p:nvSpPr>
        <p:spPr/>
        <p:txBody>
          <a:bodyPr/>
          <a:lstStyle>
            <a:lvl1pPr>
              <a:defRPr/>
            </a:lvl1pPr>
          </a:lstStyle>
          <a:p>
            <a:endParaRPr lang="en-US" altLang="ja-JP"/>
          </a:p>
        </p:txBody>
      </p:sp>
      <p:sp>
        <p:nvSpPr>
          <p:cNvPr id="8" name="フッター プレースホルダー 7">
            <a:extLst>
              <a:ext uri="{FF2B5EF4-FFF2-40B4-BE49-F238E27FC236}">
                <a16:creationId xmlns:a16="http://schemas.microsoft.com/office/drawing/2014/main" id="{D271A075-5319-081E-418E-0DE8208B8781}"/>
              </a:ext>
            </a:extLst>
          </p:cNvPr>
          <p:cNvSpPr>
            <a:spLocks noGrp="1"/>
          </p:cNvSpPr>
          <p:nvPr>
            <p:ph type="ftr" idx="11"/>
          </p:nvPr>
        </p:nvSpPr>
        <p:spPr/>
        <p:txBody>
          <a:bodyPr/>
          <a:lstStyle>
            <a:lvl1pPr>
              <a:defRPr/>
            </a:lvl1pPr>
          </a:lstStyle>
          <a:p>
            <a:endParaRPr lang="en-US" altLang="ja-JP"/>
          </a:p>
        </p:txBody>
      </p:sp>
      <p:sp>
        <p:nvSpPr>
          <p:cNvPr id="9" name="スライド番号プレースホルダー 8">
            <a:extLst>
              <a:ext uri="{FF2B5EF4-FFF2-40B4-BE49-F238E27FC236}">
                <a16:creationId xmlns:a16="http://schemas.microsoft.com/office/drawing/2014/main" id="{2962FAAB-DB2A-DBB4-91A8-9FC930149D0B}"/>
              </a:ext>
            </a:extLst>
          </p:cNvPr>
          <p:cNvSpPr>
            <a:spLocks noGrp="1"/>
          </p:cNvSpPr>
          <p:nvPr>
            <p:ph type="sldNum" idx="12"/>
          </p:nvPr>
        </p:nvSpPr>
        <p:spPr/>
        <p:txBody>
          <a:bodyPr/>
          <a:lstStyle>
            <a:lvl1pPr>
              <a:defRPr/>
            </a:lvl1pPr>
          </a:lstStyle>
          <a:p>
            <a:fld id="{873624E7-B026-4493-A003-E98F69AE4422}" type="slidenum">
              <a:rPr lang="en-US" altLang="ja-JP"/>
              <a:pPr/>
              <a:t>‹#›</a:t>
            </a:fld>
            <a:endParaRPr lang="en-US" altLang="ja-JP"/>
          </a:p>
        </p:txBody>
      </p:sp>
    </p:spTree>
    <p:extLst>
      <p:ext uri="{BB962C8B-B14F-4D97-AF65-F5344CB8AC3E}">
        <p14:creationId xmlns:p14="http://schemas.microsoft.com/office/powerpoint/2010/main" val="3422833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24436-CEFC-D16C-94FF-373A6A345EFA}"/>
              </a:ext>
            </a:extLst>
          </p:cNvPr>
          <p:cNvSpPr>
            <a:spLocks noGrp="1"/>
          </p:cNvSpPr>
          <p:nvPr>
            <p:ph type="title"/>
          </p:nvPr>
        </p:nvSpPr>
        <p:spPr/>
        <p:txBody>
          <a:bodyPr/>
          <a:lstStyle/>
          <a:p>
            <a:r>
              <a:rPr lang="ja-JP" altLang="en-US"/>
              <a:t>マスター タイトルの書式設定</a:t>
            </a:r>
          </a:p>
        </p:txBody>
      </p:sp>
      <p:sp>
        <p:nvSpPr>
          <p:cNvPr id="3" name="日付プレースホルダー 2">
            <a:extLst>
              <a:ext uri="{FF2B5EF4-FFF2-40B4-BE49-F238E27FC236}">
                <a16:creationId xmlns:a16="http://schemas.microsoft.com/office/drawing/2014/main" id="{E138C81D-14F0-6E50-6C13-66CF9EC6B071}"/>
              </a:ext>
            </a:extLst>
          </p:cNvPr>
          <p:cNvSpPr>
            <a:spLocks noGrp="1"/>
          </p:cNvSpPr>
          <p:nvPr>
            <p:ph type="dt" idx="10"/>
          </p:nvPr>
        </p:nvSpPr>
        <p:spPr/>
        <p:txBody>
          <a:bodyPr/>
          <a:lstStyle>
            <a:lvl1pPr>
              <a:defRPr/>
            </a:lvl1pPr>
          </a:lstStyle>
          <a:p>
            <a:endParaRPr lang="en-US" altLang="ja-JP"/>
          </a:p>
        </p:txBody>
      </p:sp>
      <p:sp>
        <p:nvSpPr>
          <p:cNvPr id="4" name="フッター プレースホルダー 3">
            <a:extLst>
              <a:ext uri="{FF2B5EF4-FFF2-40B4-BE49-F238E27FC236}">
                <a16:creationId xmlns:a16="http://schemas.microsoft.com/office/drawing/2014/main" id="{8D563B05-80F6-E574-3E3D-EDA37D880E50}"/>
              </a:ext>
            </a:extLst>
          </p:cNvPr>
          <p:cNvSpPr>
            <a:spLocks noGrp="1"/>
          </p:cNvSpPr>
          <p:nvPr>
            <p:ph type="ftr" idx="11"/>
          </p:nvPr>
        </p:nvSpPr>
        <p:spPr/>
        <p:txBody>
          <a:bodyPr/>
          <a:lstStyle>
            <a:lvl1pPr>
              <a:defRPr/>
            </a:lvl1pPr>
          </a:lstStyle>
          <a:p>
            <a:endParaRPr lang="en-US" altLang="ja-JP"/>
          </a:p>
        </p:txBody>
      </p:sp>
      <p:sp>
        <p:nvSpPr>
          <p:cNvPr id="5" name="スライド番号プレースホルダー 4">
            <a:extLst>
              <a:ext uri="{FF2B5EF4-FFF2-40B4-BE49-F238E27FC236}">
                <a16:creationId xmlns:a16="http://schemas.microsoft.com/office/drawing/2014/main" id="{A56B76D7-39C2-D8E1-19A5-CFDB0A980658}"/>
              </a:ext>
            </a:extLst>
          </p:cNvPr>
          <p:cNvSpPr>
            <a:spLocks noGrp="1"/>
          </p:cNvSpPr>
          <p:nvPr>
            <p:ph type="sldNum" idx="12"/>
          </p:nvPr>
        </p:nvSpPr>
        <p:spPr/>
        <p:txBody>
          <a:bodyPr/>
          <a:lstStyle>
            <a:lvl1pPr>
              <a:defRPr/>
            </a:lvl1pPr>
          </a:lstStyle>
          <a:p>
            <a:fld id="{3B1F2A50-B2F5-4746-9E4D-E5BBB2BF5172}" type="slidenum">
              <a:rPr lang="en-US" altLang="ja-JP"/>
              <a:pPr/>
              <a:t>‹#›</a:t>
            </a:fld>
            <a:endParaRPr lang="en-US" altLang="ja-JP"/>
          </a:p>
        </p:txBody>
      </p:sp>
    </p:spTree>
    <p:extLst>
      <p:ext uri="{BB962C8B-B14F-4D97-AF65-F5344CB8AC3E}">
        <p14:creationId xmlns:p14="http://schemas.microsoft.com/office/powerpoint/2010/main" val="3007218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CBE57B8-606B-9D44-0096-D9074EEBF912}"/>
              </a:ext>
            </a:extLst>
          </p:cNvPr>
          <p:cNvSpPr>
            <a:spLocks noGrp="1"/>
          </p:cNvSpPr>
          <p:nvPr>
            <p:ph type="dt" idx="10"/>
          </p:nvPr>
        </p:nvSpPr>
        <p:spPr/>
        <p:txBody>
          <a:bodyPr/>
          <a:lstStyle>
            <a:lvl1pPr>
              <a:defRPr/>
            </a:lvl1pPr>
          </a:lstStyle>
          <a:p>
            <a:endParaRPr lang="en-US" altLang="ja-JP"/>
          </a:p>
        </p:txBody>
      </p:sp>
      <p:sp>
        <p:nvSpPr>
          <p:cNvPr id="3" name="フッター プレースホルダー 2">
            <a:extLst>
              <a:ext uri="{FF2B5EF4-FFF2-40B4-BE49-F238E27FC236}">
                <a16:creationId xmlns:a16="http://schemas.microsoft.com/office/drawing/2014/main" id="{469D265C-331B-E558-658E-3272B521680A}"/>
              </a:ext>
            </a:extLst>
          </p:cNvPr>
          <p:cNvSpPr>
            <a:spLocks noGrp="1"/>
          </p:cNvSpPr>
          <p:nvPr>
            <p:ph type="ftr" idx="11"/>
          </p:nvPr>
        </p:nvSpPr>
        <p:spPr/>
        <p:txBody>
          <a:bodyPr/>
          <a:lstStyle>
            <a:lvl1pPr>
              <a:defRPr/>
            </a:lvl1pPr>
          </a:lstStyle>
          <a:p>
            <a:endParaRPr lang="en-US" altLang="ja-JP"/>
          </a:p>
        </p:txBody>
      </p:sp>
      <p:sp>
        <p:nvSpPr>
          <p:cNvPr id="4" name="スライド番号プレースホルダー 3">
            <a:extLst>
              <a:ext uri="{FF2B5EF4-FFF2-40B4-BE49-F238E27FC236}">
                <a16:creationId xmlns:a16="http://schemas.microsoft.com/office/drawing/2014/main" id="{C7BE622F-2C0D-56BE-9BF4-4BDAD4684F9F}"/>
              </a:ext>
            </a:extLst>
          </p:cNvPr>
          <p:cNvSpPr>
            <a:spLocks noGrp="1"/>
          </p:cNvSpPr>
          <p:nvPr>
            <p:ph type="sldNum" idx="12"/>
          </p:nvPr>
        </p:nvSpPr>
        <p:spPr/>
        <p:txBody>
          <a:bodyPr/>
          <a:lstStyle>
            <a:lvl1pPr>
              <a:defRPr/>
            </a:lvl1pPr>
          </a:lstStyle>
          <a:p>
            <a:fld id="{34AD3E90-8001-428D-84D5-EF07C5BC45C4}" type="slidenum">
              <a:rPr lang="en-US" altLang="ja-JP"/>
              <a:pPr/>
              <a:t>‹#›</a:t>
            </a:fld>
            <a:endParaRPr lang="en-US" altLang="ja-JP"/>
          </a:p>
        </p:txBody>
      </p:sp>
    </p:spTree>
    <p:extLst>
      <p:ext uri="{BB962C8B-B14F-4D97-AF65-F5344CB8AC3E}">
        <p14:creationId xmlns:p14="http://schemas.microsoft.com/office/powerpoint/2010/main" val="992135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9AB76F-37B4-FE00-D8BE-46CB71838A0A}"/>
              </a:ext>
            </a:extLst>
          </p:cNvPr>
          <p:cNvSpPr>
            <a:spLocks noGrp="1"/>
          </p:cNvSpPr>
          <p:nvPr>
            <p:ph type="title"/>
          </p:nvPr>
        </p:nvSpPr>
        <p:spPr>
          <a:xfrm>
            <a:off x="669925" y="431800"/>
            <a:ext cx="3135313" cy="1512888"/>
          </a:xfrm>
        </p:spPr>
        <p:txBody>
          <a:bodyPr anchor="b"/>
          <a:lstStyle>
            <a:lvl1pPr>
              <a:defRPr sz="3200"/>
            </a:lvl1pPr>
          </a:lstStyle>
          <a:p>
            <a:r>
              <a:rPr lang="ja-JP" altLang="en-US"/>
              <a:t>マスター タイトルの書式設定</a:t>
            </a:r>
          </a:p>
        </p:txBody>
      </p:sp>
      <p:sp>
        <p:nvSpPr>
          <p:cNvPr id="3" name="コンテンツ プレースホルダー 2">
            <a:extLst>
              <a:ext uri="{FF2B5EF4-FFF2-40B4-BE49-F238E27FC236}">
                <a16:creationId xmlns:a16="http://schemas.microsoft.com/office/drawing/2014/main" id="{BA32E78F-9D23-0134-1D78-83D72694CA1F}"/>
              </a:ext>
            </a:extLst>
          </p:cNvPr>
          <p:cNvSpPr>
            <a:spLocks noGrp="1"/>
          </p:cNvSpPr>
          <p:nvPr>
            <p:ph idx="1"/>
          </p:nvPr>
        </p:nvSpPr>
        <p:spPr>
          <a:xfrm>
            <a:off x="4132263" y="933450"/>
            <a:ext cx="4921250" cy="460533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a:extLst>
              <a:ext uri="{FF2B5EF4-FFF2-40B4-BE49-F238E27FC236}">
                <a16:creationId xmlns:a16="http://schemas.microsoft.com/office/drawing/2014/main" id="{2201C6E4-493D-1DCA-26DC-755EB38F99E7}"/>
              </a:ext>
            </a:extLst>
          </p:cNvPr>
          <p:cNvSpPr>
            <a:spLocks noGrp="1"/>
          </p:cNvSpPr>
          <p:nvPr>
            <p:ph type="body" sz="half" idx="2"/>
          </p:nvPr>
        </p:nvSpPr>
        <p:spPr>
          <a:xfrm>
            <a:off x="669925" y="1944688"/>
            <a:ext cx="3135313" cy="3600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日付プレースホルダー 4">
            <a:extLst>
              <a:ext uri="{FF2B5EF4-FFF2-40B4-BE49-F238E27FC236}">
                <a16:creationId xmlns:a16="http://schemas.microsoft.com/office/drawing/2014/main" id="{D031CAF7-1D7C-57E9-ED12-3C10AE4B33AD}"/>
              </a:ext>
            </a:extLst>
          </p:cNvPr>
          <p:cNvSpPr>
            <a:spLocks noGrp="1"/>
          </p:cNvSpPr>
          <p:nvPr>
            <p:ph type="dt" idx="10"/>
          </p:nvPr>
        </p:nvSpPr>
        <p:spPr/>
        <p:txBody>
          <a:bodyPr/>
          <a:lstStyle>
            <a:lvl1pPr>
              <a:defRPr/>
            </a:lvl1pPr>
          </a:lstStyle>
          <a:p>
            <a:endParaRPr lang="en-US" altLang="ja-JP"/>
          </a:p>
        </p:txBody>
      </p:sp>
      <p:sp>
        <p:nvSpPr>
          <p:cNvPr id="6" name="フッター プレースホルダー 5">
            <a:extLst>
              <a:ext uri="{FF2B5EF4-FFF2-40B4-BE49-F238E27FC236}">
                <a16:creationId xmlns:a16="http://schemas.microsoft.com/office/drawing/2014/main" id="{ACDF7EDB-64E1-3AEF-330C-C983AD6DBA9F}"/>
              </a:ext>
            </a:extLst>
          </p:cNvPr>
          <p:cNvSpPr>
            <a:spLocks noGrp="1"/>
          </p:cNvSpPr>
          <p:nvPr>
            <p:ph type="ftr" idx="11"/>
          </p:nvPr>
        </p:nvSpPr>
        <p:spPr/>
        <p:txBody>
          <a:bodyPr/>
          <a:lstStyle>
            <a:lvl1pPr>
              <a:defRPr/>
            </a:lvl1pPr>
          </a:lstStyle>
          <a:p>
            <a:endParaRPr lang="en-US" altLang="ja-JP"/>
          </a:p>
        </p:txBody>
      </p:sp>
      <p:sp>
        <p:nvSpPr>
          <p:cNvPr id="7" name="スライド番号プレースホルダー 6">
            <a:extLst>
              <a:ext uri="{FF2B5EF4-FFF2-40B4-BE49-F238E27FC236}">
                <a16:creationId xmlns:a16="http://schemas.microsoft.com/office/drawing/2014/main" id="{60968832-C8B6-7324-B492-3F9830710395}"/>
              </a:ext>
            </a:extLst>
          </p:cNvPr>
          <p:cNvSpPr>
            <a:spLocks noGrp="1"/>
          </p:cNvSpPr>
          <p:nvPr>
            <p:ph type="sldNum" idx="12"/>
          </p:nvPr>
        </p:nvSpPr>
        <p:spPr/>
        <p:txBody>
          <a:bodyPr/>
          <a:lstStyle>
            <a:lvl1pPr>
              <a:defRPr/>
            </a:lvl1pPr>
          </a:lstStyle>
          <a:p>
            <a:fld id="{1D192B9E-7115-4466-8BC8-AD223C655F20}" type="slidenum">
              <a:rPr lang="en-US" altLang="ja-JP"/>
              <a:pPr/>
              <a:t>‹#›</a:t>
            </a:fld>
            <a:endParaRPr lang="en-US" altLang="ja-JP"/>
          </a:p>
        </p:txBody>
      </p:sp>
    </p:spTree>
    <p:extLst>
      <p:ext uri="{BB962C8B-B14F-4D97-AF65-F5344CB8AC3E}">
        <p14:creationId xmlns:p14="http://schemas.microsoft.com/office/powerpoint/2010/main" val="3938610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59648A-11E7-2FFB-FAB0-1F1321F95C44}"/>
              </a:ext>
            </a:extLst>
          </p:cNvPr>
          <p:cNvSpPr>
            <a:spLocks noGrp="1"/>
          </p:cNvSpPr>
          <p:nvPr>
            <p:ph type="title"/>
          </p:nvPr>
        </p:nvSpPr>
        <p:spPr>
          <a:xfrm>
            <a:off x="669925" y="431800"/>
            <a:ext cx="3135313" cy="1512888"/>
          </a:xfrm>
        </p:spPr>
        <p:txBody>
          <a:bodyPr anchor="b"/>
          <a:lstStyle>
            <a:lvl1pPr>
              <a:defRPr sz="3200"/>
            </a:lvl1pPr>
          </a:lstStyle>
          <a:p>
            <a:r>
              <a:rPr lang="ja-JP" altLang="en-US"/>
              <a:t>マスター タイトルの書式設定</a:t>
            </a:r>
          </a:p>
        </p:txBody>
      </p:sp>
      <p:sp>
        <p:nvSpPr>
          <p:cNvPr id="3" name="図プレースホルダー 2">
            <a:extLst>
              <a:ext uri="{FF2B5EF4-FFF2-40B4-BE49-F238E27FC236}">
                <a16:creationId xmlns:a16="http://schemas.microsoft.com/office/drawing/2014/main" id="{F1B3BC49-F627-646F-911C-94049403ED9A}"/>
              </a:ext>
            </a:extLst>
          </p:cNvPr>
          <p:cNvSpPr>
            <a:spLocks noGrp="1"/>
          </p:cNvSpPr>
          <p:nvPr>
            <p:ph type="pic" idx="1"/>
          </p:nvPr>
        </p:nvSpPr>
        <p:spPr>
          <a:xfrm>
            <a:off x="4132263" y="933450"/>
            <a:ext cx="4921250" cy="46053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p>
        </p:txBody>
      </p:sp>
      <p:sp>
        <p:nvSpPr>
          <p:cNvPr id="4" name="テキスト プレースホルダー 3">
            <a:extLst>
              <a:ext uri="{FF2B5EF4-FFF2-40B4-BE49-F238E27FC236}">
                <a16:creationId xmlns:a16="http://schemas.microsoft.com/office/drawing/2014/main" id="{9DE1633D-890D-3985-AEE5-4A72BD7D5C00}"/>
              </a:ext>
            </a:extLst>
          </p:cNvPr>
          <p:cNvSpPr>
            <a:spLocks noGrp="1"/>
          </p:cNvSpPr>
          <p:nvPr>
            <p:ph type="body" sz="half" idx="2"/>
          </p:nvPr>
        </p:nvSpPr>
        <p:spPr>
          <a:xfrm>
            <a:off x="669925" y="1944688"/>
            <a:ext cx="3135313" cy="3600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日付プレースホルダー 4">
            <a:extLst>
              <a:ext uri="{FF2B5EF4-FFF2-40B4-BE49-F238E27FC236}">
                <a16:creationId xmlns:a16="http://schemas.microsoft.com/office/drawing/2014/main" id="{A240EF63-1C69-6E64-6942-8317C7B90ECF}"/>
              </a:ext>
            </a:extLst>
          </p:cNvPr>
          <p:cNvSpPr>
            <a:spLocks noGrp="1"/>
          </p:cNvSpPr>
          <p:nvPr>
            <p:ph type="dt" idx="10"/>
          </p:nvPr>
        </p:nvSpPr>
        <p:spPr/>
        <p:txBody>
          <a:bodyPr/>
          <a:lstStyle>
            <a:lvl1pPr>
              <a:defRPr/>
            </a:lvl1pPr>
          </a:lstStyle>
          <a:p>
            <a:endParaRPr lang="en-US" altLang="ja-JP"/>
          </a:p>
        </p:txBody>
      </p:sp>
      <p:sp>
        <p:nvSpPr>
          <p:cNvPr id="6" name="フッター プレースホルダー 5">
            <a:extLst>
              <a:ext uri="{FF2B5EF4-FFF2-40B4-BE49-F238E27FC236}">
                <a16:creationId xmlns:a16="http://schemas.microsoft.com/office/drawing/2014/main" id="{F9F2E150-830E-60A5-8859-CBB088052AFE}"/>
              </a:ext>
            </a:extLst>
          </p:cNvPr>
          <p:cNvSpPr>
            <a:spLocks noGrp="1"/>
          </p:cNvSpPr>
          <p:nvPr>
            <p:ph type="ftr" idx="11"/>
          </p:nvPr>
        </p:nvSpPr>
        <p:spPr/>
        <p:txBody>
          <a:bodyPr/>
          <a:lstStyle>
            <a:lvl1pPr>
              <a:defRPr/>
            </a:lvl1pPr>
          </a:lstStyle>
          <a:p>
            <a:endParaRPr lang="en-US" altLang="ja-JP"/>
          </a:p>
        </p:txBody>
      </p:sp>
      <p:sp>
        <p:nvSpPr>
          <p:cNvPr id="7" name="スライド番号プレースホルダー 6">
            <a:extLst>
              <a:ext uri="{FF2B5EF4-FFF2-40B4-BE49-F238E27FC236}">
                <a16:creationId xmlns:a16="http://schemas.microsoft.com/office/drawing/2014/main" id="{9381D3ED-0444-AAC1-0C5F-716404B876F0}"/>
              </a:ext>
            </a:extLst>
          </p:cNvPr>
          <p:cNvSpPr>
            <a:spLocks noGrp="1"/>
          </p:cNvSpPr>
          <p:nvPr>
            <p:ph type="sldNum" idx="12"/>
          </p:nvPr>
        </p:nvSpPr>
        <p:spPr/>
        <p:txBody>
          <a:bodyPr/>
          <a:lstStyle>
            <a:lvl1pPr>
              <a:defRPr/>
            </a:lvl1pPr>
          </a:lstStyle>
          <a:p>
            <a:fld id="{74E571D4-1FE5-4689-A366-6F7107A6118A}" type="slidenum">
              <a:rPr lang="en-US" altLang="ja-JP"/>
              <a:pPr/>
              <a:t>‹#›</a:t>
            </a:fld>
            <a:endParaRPr lang="en-US" altLang="ja-JP"/>
          </a:p>
        </p:txBody>
      </p:sp>
    </p:spTree>
    <p:extLst>
      <p:ext uri="{BB962C8B-B14F-4D97-AF65-F5344CB8AC3E}">
        <p14:creationId xmlns:p14="http://schemas.microsoft.com/office/powerpoint/2010/main" val="3304923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03C98FE7-F3D8-688C-127E-8E485EA1C844}"/>
              </a:ext>
            </a:extLst>
          </p:cNvPr>
          <p:cNvSpPr>
            <a:spLocks noGrp="1" noChangeArrowheads="1"/>
          </p:cNvSpPr>
          <p:nvPr>
            <p:ph type="title"/>
          </p:nvPr>
        </p:nvSpPr>
        <p:spPr bwMode="auto">
          <a:xfrm>
            <a:off x="485775" y="258763"/>
            <a:ext cx="8742363" cy="1076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ja-JP" altLang="en-GB"/>
              <a:t>タイトルテキストの書式を編集するにはクリックします。</a:t>
            </a:r>
          </a:p>
        </p:txBody>
      </p:sp>
      <p:sp>
        <p:nvSpPr>
          <p:cNvPr id="1026" name="Rectangle 2">
            <a:extLst>
              <a:ext uri="{FF2B5EF4-FFF2-40B4-BE49-F238E27FC236}">
                <a16:creationId xmlns:a16="http://schemas.microsoft.com/office/drawing/2014/main" id="{6B7D2BA7-30DA-16AE-77A9-972D3E14BF31}"/>
              </a:ext>
            </a:extLst>
          </p:cNvPr>
          <p:cNvSpPr>
            <a:spLocks noGrp="1" noChangeArrowheads="1"/>
          </p:cNvSpPr>
          <p:nvPr>
            <p:ph type="body" idx="1"/>
          </p:nvPr>
        </p:nvSpPr>
        <p:spPr bwMode="auto">
          <a:xfrm>
            <a:off x="485775" y="1516063"/>
            <a:ext cx="8742363" cy="427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080" rIns="0" bIns="0" numCol="1" anchor="t" anchorCtr="0" compatLnSpc="1">
            <a:prstTxWarp prst="textNoShape">
              <a:avLst/>
            </a:prstTxWarp>
          </a:bodyPr>
          <a:lstStyle/>
          <a:p>
            <a:pPr lvl="0"/>
            <a:r>
              <a:rPr lang="ja-JP" altLang="en-GB"/>
              <a:t>アウトラインテキストの書式を編集するにはクリックします。</a:t>
            </a:r>
          </a:p>
          <a:p>
            <a:pPr lvl="1"/>
            <a:r>
              <a:rPr lang="en-GB" altLang="ja-JP"/>
              <a:t>2</a:t>
            </a:r>
            <a:r>
              <a:rPr lang="ja-JP" altLang="en-GB"/>
              <a:t>レベル目のアウトライン</a:t>
            </a:r>
          </a:p>
          <a:p>
            <a:pPr lvl="2"/>
            <a:r>
              <a:rPr lang="en-GB" altLang="ja-JP"/>
              <a:t>3</a:t>
            </a:r>
            <a:r>
              <a:rPr lang="ja-JP" altLang="en-GB"/>
              <a:t>レベル目のアウトライン</a:t>
            </a:r>
          </a:p>
          <a:p>
            <a:pPr lvl="3"/>
            <a:r>
              <a:rPr lang="en-GB" altLang="ja-JP"/>
              <a:t>4</a:t>
            </a:r>
            <a:r>
              <a:rPr lang="ja-JP" altLang="en-GB"/>
              <a:t>レベル目のアウトライン</a:t>
            </a:r>
          </a:p>
          <a:p>
            <a:pPr lvl="4"/>
            <a:r>
              <a:rPr lang="en-GB" altLang="ja-JP"/>
              <a:t>5</a:t>
            </a:r>
            <a:r>
              <a:rPr lang="ja-JP" altLang="en-GB"/>
              <a:t>レベル目のアウトライン</a:t>
            </a:r>
          </a:p>
          <a:p>
            <a:pPr lvl="4"/>
            <a:r>
              <a:rPr lang="en-GB" altLang="ja-JP"/>
              <a:t>6</a:t>
            </a:r>
            <a:r>
              <a:rPr lang="ja-JP" altLang="en-GB"/>
              <a:t>レベル目のアウトライン</a:t>
            </a:r>
          </a:p>
          <a:p>
            <a:pPr lvl="4"/>
            <a:r>
              <a:rPr lang="en-GB" altLang="ja-JP"/>
              <a:t>7</a:t>
            </a:r>
            <a:r>
              <a:rPr lang="ja-JP" altLang="en-GB"/>
              <a:t>レベル目のアウトライン</a:t>
            </a:r>
          </a:p>
          <a:p>
            <a:pPr lvl="4"/>
            <a:r>
              <a:rPr lang="en-GB" altLang="ja-JP"/>
              <a:t>8</a:t>
            </a:r>
            <a:r>
              <a:rPr lang="ja-JP" altLang="en-GB"/>
              <a:t>レベル目のアウトライン</a:t>
            </a:r>
          </a:p>
          <a:p>
            <a:pPr lvl="4"/>
            <a:r>
              <a:rPr lang="en-GB" altLang="ja-JP"/>
              <a:t>9</a:t>
            </a:r>
            <a:r>
              <a:rPr lang="ja-JP" altLang="en-GB"/>
              <a:t>レベル目のアウトライン</a:t>
            </a:r>
          </a:p>
        </p:txBody>
      </p:sp>
      <p:sp>
        <p:nvSpPr>
          <p:cNvPr id="1027" name="Rectangle 3">
            <a:extLst>
              <a:ext uri="{FF2B5EF4-FFF2-40B4-BE49-F238E27FC236}">
                <a16:creationId xmlns:a16="http://schemas.microsoft.com/office/drawing/2014/main" id="{CAB7F9A4-6641-E471-36A9-81AC6878AF91}"/>
              </a:ext>
            </a:extLst>
          </p:cNvPr>
          <p:cNvSpPr>
            <a:spLocks noGrp="1" noChangeArrowheads="1"/>
          </p:cNvSpPr>
          <p:nvPr>
            <p:ph type="dt"/>
          </p:nvPr>
        </p:nvSpPr>
        <p:spPr bwMode="auto">
          <a:xfrm>
            <a:off x="485775" y="5903913"/>
            <a:ext cx="2259013"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defRPr>
            </a:lvl1pPr>
          </a:lstStyle>
          <a:p>
            <a:endParaRPr lang="en-US" altLang="ja-JP"/>
          </a:p>
        </p:txBody>
      </p:sp>
      <p:sp>
        <p:nvSpPr>
          <p:cNvPr id="1028" name="Rectangle 4">
            <a:extLst>
              <a:ext uri="{FF2B5EF4-FFF2-40B4-BE49-F238E27FC236}">
                <a16:creationId xmlns:a16="http://schemas.microsoft.com/office/drawing/2014/main" id="{4B4D56EC-D31E-4BF9-18E0-A823DB1C69BB}"/>
              </a:ext>
            </a:extLst>
          </p:cNvPr>
          <p:cNvSpPr>
            <a:spLocks noGrp="1" noChangeArrowheads="1"/>
          </p:cNvSpPr>
          <p:nvPr>
            <p:ph type="ftr"/>
          </p:nvPr>
        </p:nvSpPr>
        <p:spPr bwMode="auto">
          <a:xfrm>
            <a:off x="3324225" y="5903913"/>
            <a:ext cx="3076575"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defRPr>
            </a:lvl1pPr>
          </a:lstStyle>
          <a:p>
            <a:endParaRPr lang="en-US" altLang="ja-JP"/>
          </a:p>
        </p:txBody>
      </p:sp>
      <p:sp>
        <p:nvSpPr>
          <p:cNvPr id="1029" name="Rectangle 5">
            <a:extLst>
              <a:ext uri="{FF2B5EF4-FFF2-40B4-BE49-F238E27FC236}">
                <a16:creationId xmlns:a16="http://schemas.microsoft.com/office/drawing/2014/main" id="{CAB1C73F-C117-BC71-4B6B-C4BF977B9805}"/>
              </a:ext>
            </a:extLst>
          </p:cNvPr>
          <p:cNvSpPr>
            <a:spLocks noGrp="1" noChangeArrowheads="1"/>
          </p:cNvSpPr>
          <p:nvPr>
            <p:ph type="sldNum"/>
          </p:nvPr>
        </p:nvSpPr>
        <p:spPr bwMode="auto">
          <a:xfrm>
            <a:off x="6969125" y="5903913"/>
            <a:ext cx="2259013"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defRPr>
            </a:lvl1pPr>
          </a:lstStyle>
          <a:p>
            <a:fld id="{E5E9F809-F06C-4A25-9D38-C875FC8C0894}" type="slidenum">
              <a:rPr lang="en-US" altLang="ja-JP"/>
              <a:pPr/>
              <a:t>‹#›</a:t>
            </a:fld>
            <a:endParaRPr lang="en-US" altLang="ja-JP"/>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kumimoji="1" sz="4400" kern="1200">
          <a:solidFill>
            <a:srgbClr val="000000"/>
          </a:solidFill>
          <a:latin typeface="+mj-lt"/>
          <a:ea typeface="+mj-ea"/>
          <a:cs typeface="+mj-cs"/>
        </a:defRPr>
      </a:lvl1pPr>
      <a:lvl2pPr marL="742950" indent="-28575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kumimoji="1" sz="4400">
          <a:solidFill>
            <a:srgbClr val="000000"/>
          </a:solidFill>
          <a:latin typeface="Arial" panose="020B0604020202020204" pitchFamily="34" charset="0"/>
          <a:ea typeface="ＭＳ Ｐゴシック" panose="020B0600070205080204" pitchFamily="50" charset="-128"/>
        </a:defRPr>
      </a:lvl2pPr>
      <a:lvl3pPr marL="11430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kumimoji="1" sz="4400">
          <a:solidFill>
            <a:srgbClr val="000000"/>
          </a:solidFill>
          <a:latin typeface="Arial" panose="020B0604020202020204" pitchFamily="34" charset="0"/>
          <a:ea typeface="ＭＳ Ｐゴシック" panose="020B0600070205080204" pitchFamily="50" charset="-128"/>
        </a:defRPr>
      </a:lvl3pPr>
      <a:lvl4pPr marL="16002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kumimoji="1" sz="4400">
          <a:solidFill>
            <a:srgbClr val="000000"/>
          </a:solidFill>
          <a:latin typeface="Arial" panose="020B0604020202020204" pitchFamily="34" charset="0"/>
          <a:ea typeface="ＭＳ Ｐゴシック" panose="020B0600070205080204" pitchFamily="50" charset="-128"/>
        </a:defRPr>
      </a:lvl4pPr>
      <a:lvl5pPr marL="20574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kumimoji="1" sz="4400">
          <a:solidFill>
            <a:srgbClr val="000000"/>
          </a:solidFill>
          <a:latin typeface="Arial" panose="020B0604020202020204" pitchFamily="34" charset="0"/>
          <a:ea typeface="ＭＳ Ｐゴシック" panose="020B0600070205080204" pitchFamily="50" charset="-128"/>
        </a:defRPr>
      </a:lvl5pPr>
      <a:lvl6pPr marL="25146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kumimoji="1" sz="4400">
          <a:solidFill>
            <a:srgbClr val="000000"/>
          </a:solidFill>
          <a:latin typeface="Arial" panose="020B0604020202020204" pitchFamily="34" charset="0"/>
          <a:ea typeface="ＭＳ Ｐゴシック" panose="020B0600070205080204" pitchFamily="50" charset="-128"/>
        </a:defRPr>
      </a:lvl6pPr>
      <a:lvl7pPr marL="29718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kumimoji="1" sz="4400">
          <a:solidFill>
            <a:srgbClr val="000000"/>
          </a:solidFill>
          <a:latin typeface="Arial" panose="020B0604020202020204" pitchFamily="34" charset="0"/>
          <a:ea typeface="ＭＳ Ｐゴシック" panose="020B0600070205080204" pitchFamily="50" charset="-128"/>
        </a:defRPr>
      </a:lvl7pPr>
      <a:lvl8pPr marL="34290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kumimoji="1" sz="4400">
          <a:solidFill>
            <a:srgbClr val="000000"/>
          </a:solidFill>
          <a:latin typeface="Arial" panose="020B0604020202020204" pitchFamily="34" charset="0"/>
          <a:ea typeface="ＭＳ Ｐゴシック" panose="020B0600070205080204" pitchFamily="50" charset="-128"/>
        </a:defRPr>
      </a:lvl8pPr>
      <a:lvl9pPr marL="38862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kumimoji="1" sz="4400">
          <a:solidFill>
            <a:srgbClr val="000000"/>
          </a:solidFill>
          <a:latin typeface="Arial" panose="020B0604020202020204" pitchFamily="34" charset="0"/>
          <a:ea typeface="ＭＳ Ｐゴシック" panose="020B0600070205080204" pitchFamily="50" charset="-128"/>
        </a:defRPr>
      </a:lvl9pPr>
    </p:titleStyle>
    <p:bodyStyle>
      <a:lvl1pPr marL="342900" indent="-342900" algn="l" defTabSz="449263" rtl="0" eaLnBrk="1" fontAlgn="base" hangingPunct="1">
        <a:lnSpc>
          <a:spcPct val="93000"/>
        </a:lnSpc>
        <a:spcBef>
          <a:spcPct val="0"/>
        </a:spcBef>
        <a:spcAft>
          <a:spcPts val="1213"/>
        </a:spcAft>
        <a:buClr>
          <a:srgbClr val="000000"/>
        </a:buClr>
        <a:buSzPct val="100000"/>
        <a:buFont typeface="Times New Roman" panose="02020603050405020304" pitchFamily="18" charset="0"/>
        <a:defRPr kumimoji="1" sz="3200" kern="1200">
          <a:solidFill>
            <a:srgbClr val="000000"/>
          </a:solidFill>
          <a:latin typeface="+mn-lt"/>
          <a:ea typeface="+mn-ea"/>
          <a:cs typeface="+mn-cs"/>
        </a:defRPr>
      </a:lvl1pPr>
      <a:lvl2pPr marL="742950" indent="-285750" algn="l" defTabSz="449263" rtl="0" eaLnBrk="1" fontAlgn="base" hangingPunct="1">
        <a:lnSpc>
          <a:spcPct val="93000"/>
        </a:lnSpc>
        <a:spcBef>
          <a:spcPct val="0"/>
        </a:spcBef>
        <a:spcAft>
          <a:spcPts val="975"/>
        </a:spcAft>
        <a:buClr>
          <a:srgbClr val="000000"/>
        </a:buClr>
        <a:buSzPct val="100000"/>
        <a:buFont typeface="Times New Roman" panose="02020603050405020304" pitchFamily="18" charset="0"/>
        <a:defRPr kumimoji="1" sz="2800" kern="1200">
          <a:solidFill>
            <a:srgbClr val="000000"/>
          </a:solidFill>
          <a:latin typeface="+mn-lt"/>
          <a:ea typeface="+mn-ea"/>
          <a:cs typeface="+mn-cs"/>
        </a:defRPr>
      </a:lvl2pPr>
      <a:lvl3pPr marL="1143000" indent="-228600" algn="l" defTabSz="449263" rtl="0" eaLnBrk="1" fontAlgn="base" hangingPunct="1">
        <a:lnSpc>
          <a:spcPct val="93000"/>
        </a:lnSpc>
        <a:spcBef>
          <a:spcPct val="0"/>
        </a:spcBef>
        <a:spcAft>
          <a:spcPts val="738"/>
        </a:spcAft>
        <a:buClr>
          <a:srgbClr val="000000"/>
        </a:buClr>
        <a:buSzPct val="100000"/>
        <a:buFont typeface="Times New Roman" panose="02020603050405020304" pitchFamily="18" charset="0"/>
        <a:defRPr kumimoji="1" sz="2400" kern="1200">
          <a:solidFill>
            <a:srgbClr val="000000"/>
          </a:solidFill>
          <a:latin typeface="+mn-lt"/>
          <a:ea typeface="+mn-ea"/>
          <a:cs typeface="+mn-cs"/>
        </a:defRPr>
      </a:lvl3pPr>
      <a:lvl4pPr marL="1600200" indent="-228600" algn="l" defTabSz="449263" rtl="0" eaLnBrk="1" fontAlgn="base" hangingPunct="1">
        <a:lnSpc>
          <a:spcPct val="93000"/>
        </a:lnSpc>
        <a:spcBef>
          <a:spcPct val="0"/>
        </a:spcBef>
        <a:spcAft>
          <a:spcPts val="488"/>
        </a:spcAft>
        <a:buClr>
          <a:srgbClr val="000000"/>
        </a:buClr>
        <a:buSzPct val="100000"/>
        <a:buFont typeface="Times New Roman" panose="02020603050405020304" pitchFamily="18" charset="0"/>
        <a:defRPr kumimoji="1" sz="2000" kern="1200">
          <a:solidFill>
            <a:srgbClr val="000000"/>
          </a:solidFill>
          <a:latin typeface="+mn-lt"/>
          <a:ea typeface="+mn-ea"/>
          <a:cs typeface="+mn-cs"/>
        </a:defRPr>
      </a:lvl4pPr>
      <a:lvl5pPr marL="2057400" indent="-228600" algn="l" defTabSz="449263" rtl="0" eaLnBrk="1" fontAlgn="base" hangingPunct="1">
        <a:lnSpc>
          <a:spcPct val="93000"/>
        </a:lnSpc>
        <a:spcBef>
          <a:spcPct val="0"/>
        </a:spcBef>
        <a:spcAft>
          <a:spcPts val="250"/>
        </a:spcAft>
        <a:buClr>
          <a:srgbClr val="000000"/>
        </a:buClr>
        <a:buSzPct val="100000"/>
        <a:buFont typeface="Times New Roman" panose="02020603050405020304" pitchFamily="18" charset="0"/>
        <a:defRPr kumimoji="1"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5BCA6A31-5B4B-4880-D5B1-37A3E063E2CA}"/>
              </a:ext>
            </a:extLst>
          </p:cNvPr>
          <p:cNvSpPr>
            <a:spLocks noGrp="1" noChangeArrowheads="1"/>
          </p:cNvSpPr>
          <p:nvPr>
            <p:ph type="title"/>
          </p:nvPr>
        </p:nvSpPr>
        <p:spPr>
          <a:xfrm>
            <a:off x="485775" y="258763"/>
            <a:ext cx="8747125" cy="1081087"/>
          </a:xfrm>
          <a:ln/>
        </p:spPr>
        <p:txBody>
          <a:bodyPr tIns="2124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ja-JP" sz="2400"/>
              <a:t>MENTA</a:t>
            </a:r>
            <a:r>
              <a:rPr lang="ja-JP" altLang="ja-JP" sz="2400"/>
              <a:t>プラン</a:t>
            </a:r>
            <a:br>
              <a:rPr lang="en-US" altLang="ja-JP" sz="2400"/>
            </a:br>
            <a:r>
              <a:rPr lang="ja-JP" altLang="ja-JP" sz="2400"/>
              <a:t>こじろう：コンサルタントを目指す方々のメンターになります！</a:t>
            </a:r>
          </a:p>
        </p:txBody>
      </p:sp>
      <p:sp>
        <p:nvSpPr>
          <p:cNvPr id="3074" name="Rectangle 2">
            <a:extLst>
              <a:ext uri="{FF2B5EF4-FFF2-40B4-BE49-F238E27FC236}">
                <a16:creationId xmlns:a16="http://schemas.microsoft.com/office/drawing/2014/main" id="{489B5160-C3B2-C06B-DDF6-31B334AC63E0}"/>
              </a:ext>
            </a:extLst>
          </p:cNvPr>
          <p:cNvSpPr>
            <a:spLocks noGrp="1" noChangeArrowheads="1"/>
          </p:cNvSpPr>
          <p:nvPr>
            <p:ph type="subTitle" idx="4294967295"/>
          </p:nvPr>
        </p:nvSpPr>
        <p:spPr bwMode="auto">
          <a:xfrm>
            <a:off x="485775" y="1516063"/>
            <a:ext cx="8747125" cy="4276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080" rIns="0" bIns="0" anchor="ctr"/>
          <a:lstStyle/>
          <a:p>
            <a:pPr marL="0" indent="0" algn="ctr">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en-US" altLang="ja-JP"/>
              <a:t>slamabooo</a:t>
            </a:r>
            <a:r>
              <a:rPr lang="ja-JP" altLang="ja-JP" sz="2700"/>
              <a:t>様</a:t>
            </a:r>
          </a:p>
          <a:p>
            <a:pPr marL="0" indent="0" algn="ctr">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4000"/>
              <a:t>大規模システム開発</a:t>
            </a:r>
            <a:r>
              <a:rPr lang="en-US" altLang="ja-JP" sz="4000"/>
              <a:t>PM</a:t>
            </a:r>
            <a:r>
              <a:rPr lang="ja-JP" altLang="ja-JP" sz="4000"/>
              <a:t>サポート</a:t>
            </a:r>
          </a:p>
          <a:p>
            <a:pPr marL="0" indent="0" algn="ctr">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en-US" altLang="ja-JP" sz="2000"/>
              <a:t>2024</a:t>
            </a:r>
            <a:r>
              <a:rPr lang="ja-JP" altLang="ja-JP" sz="2000"/>
              <a:t>年</a:t>
            </a:r>
            <a:r>
              <a:rPr lang="en-US" altLang="ja-JP" sz="2000"/>
              <a:t>12</a:t>
            </a:r>
            <a:r>
              <a:rPr lang="ja-JP" altLang="ja-JP" sz="2000"/>
              <a:t>月</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BB0C0EAD-6459-022F-7F45-F6665F6BB683}"/>
              </a:ext>
            </a:extLst>
          </p:cNvPr>
          <p:cNvSpPr>
            <a:spLocks noGrp="1" noChangeArrowheads="1"/>
          </p:cNvSpPr>
          <p:nvPr>
            <p:ph type="title"/>
          </p:nvPr>
        </p:nvSpPr>
        <p:spPr>
          <a:xfrm>
            <a:off x="485775" y="258763"/>
            <a:ext cx="8747125" cy="1081087"/>
          </a:xfrm>
          <a:ln/>
        </p:spPr>
        <p:txBody>
          <a:bodyPr tIns="38880"/>
          <a:lstStyle/>
          <a:p>
            <a:pPr marL="215900" indent="-212725" algn="l">
              <a:buClrTx/>
              <a:buSzPct val="45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en-US" altLang="ja-JP" dirty="0"/>
              <a:t>【</a:t>
            </a:r>
            <a:r>
              <a:rPr lang="ja-JP" altLang="en-US" dirty="0"/>
              <a:t>補足</a:t>
            </a:r>
            <a:r>
              <a:rPr lang="en-US" altLang="ja-JP" dirty="0"/>
              <a:t>】</a:t>
            </a:r>
            <a:r>
              <a:rPr lang="ja-JP" altLang="en-US" sz="3800" dirty="0"/>
              <a:t>業務分析・業務フロー作成</a:t>
            </a:r>
            <a:endParaRPr lang="ja-JP" altLang="ja-JP" sz="2400" dirty="0"/>
          </a:p>
        </p:txBody>
      </p:sp>
      <p:sp>
        <p:nvSpPr>
          <p:cNvPr id="11266" name="Rectangle 2">
            <a:extLst>
              <a:ext uri="{FF2B5EF4-FFF2-40B4-BE49-F238E27FC236}">
                <a16:creationId xmlns:a16="http://schemas.microsoft.com/office/drawing/2014/main" id="{A6D6DCCB-D41B-08A4-12F7-CBA008892D3A}"/>
              </a:ext>
            </a:extLst>
          </p:cNvPr>
          <p:cNvSpPr>
            <a:spLocks noGrp="1" noChangeArrowheads="1"/>
          </p:cNvSpPr>
          <p:nvPr>
            <p:ph type="subTitle" idx="4294967295"/>
          </p:nvPr>
        </p:nvSpPr>
        <p:spPr bwMode="auto">
          <a:xfrm>
            <a:off x="485775" y="1516063"/>
            <a:ext cx="8747125" cy="4276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lstStyle/>
          <a:p>
            <a:r>
              <a:rPr lang="ja-JP" altLang="en-US" sz="2000" dirty="0"/>
              <a:t>次頁以降の項目作成に向けては、以下を検討・言語化・可視化することが多い</a:t>
            </a:r>
            <a:endParaRPr lang="en-US" altLang="ja-JP" sz="2000" dirty="0"/>
          </a:p>
          <a:p>
            <a:r>
              <a:rPr lang="ja-JP" altLang="en-US" sz="2000" dirty="0"/>
              <a:t>今回、本項目の深堀は行わなず、アウトプットイメージの確認に留めるが、別枠でのレクチャーも可能</a:t>
            </a:r>
            <a:endParaRPr lang="en-US" altLang="ja-JP" sz="2000" dirty="0"/>
          </a:p>
          <a:p>
            <a:r>
              <a:rPr lang="ja-JP" altLang="en-US" sz="2000" dirty="0"/>
              <a:t>・現行業務（</a:t>
            </a:r>
            <a:r>
              <a:rPr lang="en-US" altLang="ja-JP" sz="2000" dirty="0"/>
              <a:t>As-Is</a:t>
            </a:r>
            <a:r>
              <a:rPr lang="ja-JP" altLang="en-US" sz="2000" dirty="0"/>
              <a:t>）</a:t>
            </a:r>
            <a:endParaRPr lang="en-US" altLang="ja-JP" sz="2000" dirty="0"/>
          </a:p>
          <a:p>
            <a:r>
              <a:rPr lang="ja-JP" altLang="en-US" sz="2000" dirty="0"/>
              <a:t>・対象システム構築によって実現できる新業務（</a:t>
            </a:r>
            <a:r>
              <a:rPr lang="en-US" altLang="ja-JP" sz="2000" dirty="0"/>
              <a:t>To-Be</a:t>
            </a:r>
            <a:r>
              <a:rPr lang="ja-JP" altLang="en-US" sz="2000" dirty="0"/>
              <a:t>）</a:t>
            </a:r>
            <a:br>
              <a:rPr lang="en-US" altLang="ja-JP" sz="2000" dirty="0"/>
            </a:br>
            <a:r>
              <a:rPr lang="ja-JP" altLang="en-US" sz="2000" dirty="0"/>
              <a:t>→業務変更点、新システム導入に伴い期待できるメリット含む</a:t>
            </a:r>
            <a:endParaRPr lang="en-US" altLang="ja-JP" sz="2000" dirty="0"/>
          </a:p>
          <a:p>
            <a:r>
              <a:rPr lang="ja-JP" altLang="en-US" sz="2000" dirty="0"/>
              <a:t>・</a:t>
            </a:r>
            <a:r>
              <a:rPr lang="en-US" altLang="ja-JP" sz="2000" dirty="0" err="1"/>
              <a:t>Fit&amp;Gap</a:t>
            </a:r>
            <a:br>
              <a:rPr lang="en-US" altLang="ja-JP" sz="2000" dirty="0"/>
            </a:br>
            <a:r>
              <a:rPr lang="ja-JP" altLang="en-US" sz="2000" dirty="0"/>
              <a:t>→新業務実現に向けて、導入予定のパッケージソフトウェア（デフォルト）にて実現できる箇所と、追加開発が必要な箇所の差分抽出</a:t>
            </a:r>
          </a:p>
        </p:txBody>
      </p:sp>
      <p:sp>
        <p:nvSpPr>
          <p:cNvPr id="11271" name="Line 7">
            <a:extLst>
              <a:ext uri="{FF2B5EF4-FFF2-40B4-BE49-F238E27FC236}">
                <a16:creationId xmlns:a16="http://schemas.microsoft.com/office/drawing/2014/main" id="{9386BBF5-F4B0-87E6-713E-37C35141CEFE}"/>
              </a:ext>
            </a:extLst>
          </p:cNvPr>
          <p:cNvSpPr>
            <a:spLocks noChangeShapeType="1"/>
          </p:cNvSpPr>
          <p:nvPr/>
        </p:nvSpPr>
        <p:spPr bwMode="auto">
          <a:xfrm>
            <a:off x="360363" y="3959229"/>
            <a:ext cx="0" cy="1830389"/>
          </a:xfrm>
          <a:prstGeom prst="line">
            <a:avLst/>
          </a:prstGeom>
          <a:noFill/>
          <a:ln w="72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a:p>
        </p:txBody>
      </p:sp>
      <p:sp>
        <p:nvSpPr>
          <p:cNvPr id="11272" name="Line 8">
            <a:extLst>
              <a:ext uri="{FF2B5EF4-FFF2-40B4-BE49-F238E27FC236}">
                <a16:creationId xmlns:a16="http://schemas.microsoft.com/office/drawing/2014/main" id="{2ED025A6-96C1-3033-8587-D602CAEA92D7}"/>
              </a:ext>
            </a:extLst>
          </p:cNvPr>
          <p:cNvSpPr>
            <a:spLocks noChangeShapeType="1"/>
          </p:cNvSpPr>
          <p:nvPr/>
        </p:nvSpPr>
        <p:spPr bwMode="auto">
          <a:xfrm>
            <a:off x="9463087" y="3959229"/>
            <a:ext cx="0" cy="1830389"/>
          </a:xfrm>
          <a:prstGeom prst="line">
            <a:avLst/>
          </a:prstGeom>
          <a:noFill/>
          <a:ln w="72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a:p>
        </p:txBody>
      </p:sp>
    </p:spTree>
    <p:extLst>
      <p:ext uri="{BB962C8B-B14F-4D97-AF65-F5344CB8AC3E}">
        <p14:creationId xmlns:p14="http://schemas.microsoft.com/office/powerpoint/2010/main" val="428693231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BB0C0EAD-6459-022F-7F45-F6665F6BB683}"/>
              </a:ext>
            </a:extLst>
          </p:cNvPr>
          <p:cNvSpPr>
            <a:spLocks noGrp="1" noChangeArrowheads="1"/>
          </p:cNvSpPr>
          <p:nvPr>
            <p:ph type="title"/>
          </p:nvPr>
        </p:nvSpPr>
        <p:spPr>
          <a:xfrm>
            <a:off x="485775" y="258763"/>
            <a:ext cx="8747125" cy="1081087"/>
          </a:xfrm>
          <a:ln/>
        </p:spPr>
        <p:txBody>
          <a:bodyPr tIns="38880"/>
          <a:lstStyle/>
          <a:p>
            <a:pPr marL="215900" indent="-212725" algn="l">
              <a:buClrTx/>
              <a:buSzPct val="45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en-US" altLang="ja-JP" dirty="0"/>
              <a:t>【</a:t>
            </a:r>
            <a:r>
              <a:rPr lang="ja-JP" altLang="en-US" dirty="0"/>
              <a:t>補足</a:t>
            </a:r>
            <a:r>
              <a:rPr lang="en-US" altLang="ja-JP" dirty="0"/>
              <a:t>】</a:t>
            </a:r>
            <a:r>
              <a:rPr lang="ja-JP" altLang="en-US" sz="3800" dirty="0"/>
              <a:t>業務フロー凡例</a:t>
            </a:r>
            <a:endParaRPr lang="ja-JP" altLang="ja-JP" sz="2400" dirty="0"/>
          </a:p>
        </p:txBody>
      </p:sp>
      <p:sp>
        <p:nvSpPr>
          <p:cNvPr id="2" name="Line 6">
            <a:extLst>
              <a:ext uri="{FF2B5EF4-FFF2-40B4-BE49-F238E27FC236}">
                <a16:creationId xmlns:a16="http://schemas.microsoft.com/office/drawing/2014/main" id="{F7F3F5B9-6FEC-B99E-178B-64842A109E63}"/>
              </a:ext>
            </a:extLst>
          </p:cNvPr>
          <p:cNvSpPr>
            <a:spLocks noChangeShapeType="1"/>
          </p:cNvSpPr>
          <p:nvPr/>
        </p:nvSpPr>
        <p:spPr bwMode="auto">
          <a:xfrm>
            <a:off x="485775" y="6335713"/>
            <a:ext cx="8974138" cy="0"/>
          </a:xfrm>
          <a:prstGeom prst="line">
            <a:avLst/>
          </a:prstGeom>
          <a:noFill/>
          <a:ln w="72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a:p>
        </p:txBody>
      </p:sp>
      <p:sp>
        <p:nvSpPr>
          <p:cNvPr id="39" name="正方形/長方形 38">
            <a:extLst>
              <a:ext uri="{FF2B5EF4-FFF2-40B4-BE49-F238E27FC236}">
                <a16:creationId xmlns:a16="http://schemas.microsoft.com/office/drawing/2014/main" id="{6AE393A8-8EBF-2D66-A0ED-DF954F2B9884}"/>
              </a:ext>
            </a:extLst>
          </p:cNvPr>
          <p:cNvSpPr/>
          <p:nvPr/>
        </p:nvSpPr>
        <p:spPr bwMode="auto">
          <a:xfrm>
            <a:off x="900131" y="2088087"/>
            <a:ext cx="1080000" cy="432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en-US" altLang="ja-JP"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XXX</a:t>
            </a:r>
            <a:endParaRPr kumimoji="0" lang="ja-JP" altLang="en-US"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p:txBody>
      </p:sp>
      <p:sp>
        <p:nvSpPr>
          <p:cNvPr id="40" name="正方形/長方形 39">
            <a:extLst>
              <a:ext uri="{FF2B5EF4-FFF2-40B4-BE49-F238E27FC236}">
                <a16:creationId xmlns:a16="http://schemas.microsoft.com/office/drawing/2014/main" id="{8BC74839-2298-1B63-4623-6C71968EC4C9}"/>
              </a:ext>
            </a:extLst>
          </p:cNvPr>
          <p:cNvSpPr/>
          <p:nvPr/>
        </p:nvSpPr>
        <p:spPr bwMode="auto">
          <a:xfrm>
            <a:off x="2196131" y="2160516"/>
            <a:ext cx="1080000" cy="28714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05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rPr>
              <a:t>システム操作</a:t>
            </a:r>
            <a:endParaRPr kumimoji="0" lang="ja-JP" altLang="en-US" sz="1050" b="1" i="0" u="none" strike="noStrike" cap="none" normalizeH="0" baseline="0" dirty="0">
              <a:ln>
                <a:noFill/>
              </a:ln>
              <a:solidFill>
                <a:srgbClr val="C00000"/>
              </a:solidFill>
              <a:effectLst/>
              <a:latin typeface="Meiryo UI" panose="020B0604030504040204" pitchFamily="50" charset="-128"/>
              <a:ea typeface="Meiryo UI" panose="020B0604030504040204" pitchFamily="50" charset="-128"/>
            </a:endParaRPr>
          </a:p>
        </p:txBody>
      </p:sp>
      <p:sp>
        <p:nvSpPr>
          <p:cNvPr id="41" name="四角形: 角を丸くする 40">
            <a:extLst>
              <a:ext uri="{FF2B5EF4-FFF2-40B4-BE49-F238E27FC236}">
                <a16:creationId xmlns:a16="http://schemas.microsoft.com/office/drawing/2014/main" id="{B221A53A-E742-94A2-9BA5-EDE7C3407D7B}"/>
              </a:ext>
            </a:extLst>
          </p:cNvPr>
          <p:cNvSpPr/>
          <p:nvPr/>
        </p:nvSpPr>
        <p:spPr bwMode="auto">
          <a:xfrm>
            <a:off x="900131" y="2808087"/>
            <a:ext cx="1080000" cy="432000"/>
          </a:xfrm>
          <a:prstGeom prst="round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en-US" altLang="ja-JP"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XXX</a:t>
            </a:r>
            <a:endParaRPr kumimoji="0" lang="ja-JP" altLang="en-US"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p:txBody>
      </p:sp>
      <p:sp>
        <p:nvSpPr>
          <p:cNvPr id="42" name="正方形/長方形 41">
            <a:extLst>
              <a:ext uri="{FF2B5EF4-FFF2-40B4-BE49-F238E27FC236}">
                <a16:creationId xmlns:a16="http://schemas.microsoft.com/office/drawing/2014/main" id="{F2AB59F3-4C91-F824-CDA9-A893F8340E73}"/>
              </a:ext>
            </a:extLst>
          </p:cNvPr>
          <p:cNvSpPr/>
          <p:nvPr/>
        </p:nvSpPr>
        <p:spPr bwMode="auto">
          <a:xfrm>
            <a:off x="2196131" y="2853164"/>
            <a:ext cx="1080000" cy="28714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05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rPr>
              <a:t>マニュアル操作</a:t>
            </a:r>
            <a:endParaRPr kumimoji="0" lang="ja-JP" altLang="en-US" sz="1050" b="1" i="0" u="none" strike="noStrike" cap="none" normalizeH="0" baseline="0" dirty="0">
              <a:ln>
                <a:noFill/>
              </a:ln>
              <a:solidFill>
                <a:srgbClr val="C00000"/>
              </a:solidFill>
              <a:effectLst/>
              <a:latin typeface="Meiryo UI" panose="020B0604030504040204" pitchFamily="50" charset="-128"/>
              <a:ea typeface="Meiryo UI" panose="020B0604030504040204" pitchFamily="50" charset="-128"/>
            </a:endParaRPr>
          </a:p>
        </p:txBody>
      </p:sp>
      <p:sp>
        <p:nvSpPr>
          <p:cNvPr id="43" name="フローチャート: 判断 42">
            <a:extLst>
              <a:ext uri="{FF2B5EF4-FFF2-40B4-BE49-F238E27FC236}">
                <a16:creationId xmlns:a16="http://schemas.microsoft.com/office/drawing/2014/main" id="{D4CE5CB9-D7B7-F9DE-941F-F7FB870F89FA}"/>
              </a:ext>
            </a:extLst>
          </p:cNvPr>
          <p:cNvSpPr/>
          <p:nvPr/>
        </p:nvSpPr>
        <p:spPr bwMode="auto">
          <a:xfrm>
            <a:off x="900131" y="3442766"/>
            <a:ext cx="1080000" cy="432000"/>
          </a:xfrm>
          <a:prstGeom prst="flowChartDecision">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en-US" altLang="ja-JP"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XXX</a:t>
            </a:r>
            <a:endParaRPr kumimoji="0" lang="ja-JP" altLang="en-US"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p:txBody>
      </p:sp>
      <p:sp>
        <p:nvSpPr>
          <p:cNvPr id="44" name="正方形/長方形 43">
            <a:extLst>
              <a:ext uri="{FF2B5EF4-FFF2-40B4-BE49-F238E27FC236}">
                <a16:creationId xmlns:a16="http://schemas.microsoft.com/office/drawing/2014/main" id="{DC43A87B-0FBE-BAD1-4418-30BEFF29255B}"/>
              </a:ext>
            </a:extLst>
          </p:cNvPr>
          <p:cNvSpPr/>
          <p:nvPr/>
        </p:nvSpPr>
        <p:spPr bwMode="auto">
          <a:xfrm>
            <a:off x="2196131" y="3487843"/>
            <a:ext cx="1080000" cy="28714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05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rPr>
              <a:t>分岐</a:t>
            </a:r>
            <a:endParaRPr kumimoji="0" lang="ja-JP" altLang="en-US" sz="1050" b="1" i="0" u="none" strike="noStrike" cap="none" normalizeH="0" baseline="0" dirty="0">
              <a:ln>
                <a:noFill/>
              </a:ln>
              <a:solidFill>
                <a:srgbClr val="C00000"/>
              </a:solidFill>
              <a:effectLst/>
              <a:latin typeface="Meiryo UI" panose="020B0604030504040204" pitchFamily="50" charset="-128"/>
              <a:ea typeface="Meiryo UI" panose="020B0604030504040204" pitchFamily="50" charset="-128"/>
            </a:endParaRPr>
          </a:p>
        </p:txBody>
      </p:sp>
      <p:sp>
        <p:nvSpPr>
          <p:cNvPr id="45" name="Rectangle 4">
            <a:extLst>
              <a:ext uri="{FF2B5EF4-FFF2-40B4-BE49-F238E27FC236}">
                <a16:creationId xmlns:a16="http://schemas.microsoft.com/office/drawing/2014/main" id="{ABDB4D97-C285-03EE-FF1C-958068EF7ECA}"/>
              </a:ext>
            </a:extLst>
          </p:cNvPr>
          <p:cNvSpPr>
            <a:spLocks noChangeArrowheads="1"/>
          </p:cNvSpPr>
          <p:nvPr/>
        </p:nvSpPr>
        <p:spPr bwMode="auto">
          <a:xfrm>
            <a:off x="396131" y="1152087"/>
            <a:ext cx="9000000" cy="5040000"/>
          </a:xfrm>
          <a:prstGeom prst="rect">
            <a:avLst/>
          </a:prstGeom>
          <a:solidFill>
            <a:srgbClr val="0066CC">
              <a:alpha val="50000"/>
            </a:srgbClr>
          </a:solidFill>
          <a:ln>
            <a:noFill/>
          </a:ln>
          <a:effectLst/>
        </p:spPr>
        <p:txBody>
          <a:bodyPr lIns="90000" tIns="6264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9pPr>
          </a:lstStyle>
          <a:p>
            <a:pPr algn="ctr">
              <a:buClrTx/>
              <a:buFontTx/>
              <a:buNone/>
            </a:pPr>
            <a:r>
              <a:rPr lang="ja-JP" altLang="en-US" dirty="0">
                <a:solidFill>
                  <a:schemeClr val="bg1"/>
                </a:solidFill>
              </a:rPr>
              <a:t>以降の業務フロー作成において必要なオブジェクトを凡例として作成頂きたいです。</a:t>
            </a:r>
            <a:endParaRPr lang="en-US" altLang="ja-JP" dirty="0">
              <a:solidFill>
                <a:schemeClr val="bg1"/>
              </a:solidFill>
            </a:endParaRPr>
          </a:p>
          <a:p>
            <a:pPr algn="ctr">
              <a:buClrTx/>
              <a:buFontTx/>
              <a:buNone/>
            </a:pPr>
            <a:r>
              <a:rPr lang="ja-JP" altLang="en-US" dirty="0">
                <a:solidFill>
                  <a:schemeClr val="bg1"/>
                </a:solidFill>
              </a:rPr>
              <a:t>詳細・深堀サポートは、別途ご相談とさせてください。</a:t>
            </a:r>
            <a:endParaRPr lang="ja-JP" altLang="ja-JP" dirty="0">
              <a:solidFill>
                <a:schemeClr val="bg1"/>
              </a:solidFill>
            </a:endParaRPr>
          </a:p>
        </p:txBody>
      </p:sp>
    </p:spTree>
    <p:extLst>
      <p:ext uri="{BB962C8B-B14F-4D97-AF65-F5344CB8AC3E}">
        <p14:creationId xmlns:p14="http://schemas.microsoft.com/office/powerpoint/2010/main" val="66561651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8D26D9-BAC1-F3CA-1B2F-917A61489E71}"/>
            </a:ext>
          </a:extLst>
        </p:cNvPr>
        <p:cNvGrpSpPr/>
        <p:nvPr/>
      </p:nvGrpSpPr>
      <p:grpSpPr>
        <a:xfrm>
          <a:off x="0" y="0"/>
          <a:ext cx="0" cy="0"/>
          <a:chOff x="0" y="0"/>
          <a:chExt cx="0" cy="0"/>
        </a:xfrm>
      </p:grpSpPr>
      <p:sp>
        <p:nvSpPr>
          <p:cNvPr id="11265" name="Rectangle 1">
            <a:extLst>
              <a:ext uri="{FF2B5EF4-FFF2-40B4-BE49-F238E27FC236}">
                <a16:creationId xmlns:a16="http://schemas.microsoft.com/office/drawing/2014/main" id="{83ED90E4-BA02-D4EA-D409-387A9AF6EDE6}"/>
              </a:ext>
            </a:extLst>
          </p:cNvPr>
          <p:cNvSpPr>
            <a:spLocks noGrp="1" noChangeArrowheads="1"/>
          </p:cNvSpPr>
          <p:nvPr>
            <p:ph type="title"/>
          </p:nvPr>
        </p:nvSpPr>
        <p:spPr>
          <a:xfrm>
            <a:off x="485775" y="258763"/>
            <a:ext cx="8747125" cy="1081087"/>
          </a:xfrm>
          <a:ln/>
        </p:spPr>
        <p:txBody>
          <a:bodyPr tIns="38880"/>
          <a:lstStyle/>
          <a:p>
            <a:pPr marL="215900" indent="-212725" algn="l">
              <a:buClrTx/>
              <a:buSzPct val="45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en-US" altLang="ja-JP" dirty="0"/>
              <a:t>【</a:t>
            </a:r>
            <a:r>
              <a:rPr lang="ja-JP" altLang="en-US" dirty="0"/>
              <a:t>補足</a:t>
            </a:r>
            <a:r>
              <a:rPr lang="en-US" altLang="ja-JP" dirty="0"/>
              <a:t>】</a:t>
            </a:r>
            <a:r>
              <a:rPr lang="ja-JP" altLang="en-US" sz="3800" dirty="0"/>
              <a:t>業務フロー（</a:t>
            </a:r>
            <a:r>
              <a:rPr lang="en-US" altLang="ja-JP" sz="3800" dirty="0"/>
              <a:t>As-Is</a:t>
            </a:r>
            <a:r>
              <a:rPr lang="ja-JP" altLang="en-US" sz="3800" dirty="0"/>
              <a:t>）</a:t>
            </a:r>
            <a:endParaRPr lang="ja-JP" altLang="ja-JP" sz="2400" dirty="0"/>
          </a:p>
        </p:txBody>
      </p:sp>
      <p:sp>
        <p:nvSpPr>
          <p:cNvPr id="11271" name="Line 7">
            <a:extLst>
              <a:ext uri="{FF2B5EF4-FFF2-40B4-BE49-F238E27FC236}">
                <a16:creationId xmlns:a16="http://schemas.microsoft.com/office/drawing/2014/main" id="{1364FBDA-9E1E-7E8E-54F2-4C409D2B3121}"/>
              </a:ext>
            </a:extLst>
          </p:cNvPr>
          <p:cNvSpPr>
            <a:spLocks noChangeShapeType="1"/>
          </p:cNvSpPr>
          <p:nvPr/>
        </p:nvSpPr>
        <p:spPr bwMode="auto">
          <a:xfrm>
            <a:off x="360363" y="3959229"/>
            <a:ext cx="0" cy="1830389"/>
          </a:xfrm>
          <a:prstGeom prst="line">
            <a:avLst/>
          </a:prstGeom>
          <a:noFill/>
          <a:ln w="72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a:p>
        </p:txBody>
      </p:sp>
      <p:sp>
        <p:nvSpPr>
          <p:cNvPr id="2" name="Line 6">
            <a:extLst>
              <a:ext uri="{FF2B5EF4-FFF2-40B4-BE49-F238E27FC236}">
                <a16:creationId xmlns:a16="http://schemas.microsoft.com/office/drawing/2014/main" id="{A26AE35A-BA88-EB71-37FB-D322092626B7}"/>
              </a:ext>
            </a:extLst>
          </p:cNvPr>
          <p:cNvSpPr>
            <a:spLocks noChangeShapeType="1"/>
          </p:cNvSpPr>
          <p:nvPr/>
        </p:nvSpPr>
        <p:spPr bwMode="auto">
          <a:xfrm>
            <a:off x="485775" y="6335713"/>
            <a:ext cx="8974138" cy="0"/>
          </a:xfrm>
          <a:prstGeom prst="line">
            <a:avLst/>
          </a:prstGeom>
          <a:noFill/>
          <a:ln w="72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a:p>
        </p:txBody>
      </p:sp>
      <p:sp>
        <p:nvSpPr>
          <p:cNvPr id="3" name="Line 7">
            <a:extLst>
              <a:ext uri="{FF2B5EF4-FFF2-40B4-BE49-F238E27FC236}">
                <a16:creationId xmlns:a16="http://schemas.microsoft.com/office/drawing/2014/main" id="{C3A1E74A-2113-147F-2138-9EB7C8BA2057}"/>
              </a:ext>
            </a:extLst>
          </p:cNvPr>
          <p:cNvSpPr>
            <a:spLocks noChangeShapeType="1"/>
          </p:cNvSpPr>
          <p:nvPr/>
        </p:nvSpPr>
        <p:spPr bwMode="auto">
          <a:xfrm>
            <a:off x="872763" y="3607629"/>
            <a:ext cx="0" cy="1830389"/>
          </a:xfrm>
          <a:prstGeom prst="line">
            <a:avLst/>
          </a:prstGeom>
          <a:noFill/>
          <a:ln w="72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b="1">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AE251BE5-1FBC-6523-89FE-1429FC712021}"/>
              </a:ext>
            </a:extLst>
          </p:cNvPr>
          <p:cNvSpPr/>
          <p:nvPr/>
        </p:nvSpPr>
        <p:spPr bwMode="auto">
          <a:xfrm>
            <a:off x="908531" y="2312487"/>
            <a:ext cx="1224000" cy="576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ユーザ</a:t>
            </a:r>
          </a:p>
        </p:txBody>
      </p:sp>
      <p:sp>
        <p:nvSpPr>
          <p:cNvPr id="7" name="正方形/長方形 6">
            <a:extLst>
              <a:ext uri="{FF2B5EF4-FFF2-40B4-BE49-F238E27FC236}">
                <a16:creationId xmlns:a16="http://schemas.microsoft.com/office/drawing/2014/main" id="{003AB3C8-13E2-50E1-79D7-8FBEF4E571B4}"/>
              </a:ext>
            </a:extLst>
          </p:cNvPr>
          <p:cNvSpPr/>
          <p:nvPr/>
        </p:nvSpPr>
        <p:spPr bwMode="auto">
          <a:xfrm>
            <a:off x="908531" y="2997837"/>
            <a:ext cx="1224000" cy="576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不動産</a:t>
            </a:r>
            <a:endParaRPr kumimoji="0" lang="en-US" altLang="ja-JP"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en-US" altLang="ja-JP"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A</a:t>
            </a:r>
            <a:r>
              <a:rPr lang="ja-JP" altLang="en-US" sz="1100" b="1" dirty="0">
                <a:solidFill>
                  <a:schemeClr val="tx1"/>
                </a:solidFill>
                <a:latin typeface="Meiryo UI" panose="020B0604030504040204" pitchFamily="50" charset="-128"/>
                <a:ea typeface="Meiryo UI" panose="020B0604030504040204" pitchFamily="50" charset="-128"/>
              </a:rPr>
              <a:t>社</a:t>
            </a:r>
            <a:endParaRPr kumimoji="0" lang="ja-JP" altLang="en-US"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p:txBody>
      </p:sp>
      <p:sp>
        <p:nvSpPr>
          <p:cNvPr id="8" name="正方形/長方形 7">
            <a:extLst>
              <a:ext uri="{FF2B5EF4-FFF2-40B4-BE49-F238E27FC236}">
                <a16:creationId xmlns:a16="http://schemas.microsoft.com/office/drawing/2014/main" id="{A9F1F291-0C8F-ABA3-D9D6-2AAD9F32FB69}"/>
              </a:ext>
            </a:extLst>
          </p:cNvPr>
          <p:cNvSpPr/>
          <p:nvPr/>
        </p:nvSpPr>
        <p:spPr bwMode="auto">
          <a:xfrm>
            <a:off x="908531" y="3683187"/>
            <a:ext cx="1224000" cy="576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コインパーキング会社</a:t>
            </a:r>
          </a:p>
        </p:txBody>
      </p:sp>
      <p:sp>
        <p:nvSpPr>
          <p:cNvPr id="9" name="正方形/長方形 8">
            <a:extLst>
              <a:ext uri="{FF2B5EF4-FFF2-40B4-BE49-F238E27FC236}">
                <a16:creationId xmlns:a16="http://schemas.microsoft.com/office/drawing/2014/main" id="{24B05713-8FF7-2541-428C-B001EAC5986C}"/>
              </a:ext>
            </a:extLst>
          </p:cNvPr>
          <p:cNvSpPr/>
          <p:nvPr/>
        </p:nvSpPr>
        <p:spPr bwMode="auto">
          <a:xfrm>
            <a:off x="908531" y="4368537"/>
            <a:ext cx="1224000" cy="576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周辺企業</a:t>
            </a:r>
          </a:p>
        </p:txBody>
      </p:sp>
      <p:sp>
        <p:nvSpPr>
          <p:cNvPr id="10" name="正方形/長方形 9">
            <a:extLst>
              <a:ext uri="{FF2B5EF4-FFF2-40B4-BE49-F238E27FC236}">
                <a16:creationId xmlns:a16="http://schemas.microsoft.com/office/drawing/2014/main" id="{EAFB76A8-FF78-40EE-B8C9-BD557416DF62}"/>
              </a:ext>
            </a:extLst>
          </p:cNvPr>
          <p:cNvSpPr/>
          <p:nvPr/>
        </p:nvSpPr>
        <p:spPr bwMode="auto">
          <a:xfrm>
            <a:off x="908531" y="5053887"/>
            <a:ext cx="1224000" cy="576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システム</a:t>
            </a:r>
          </a:p>
        </p:txBody>
      </p:sp>
      <p:sp>
        <p:nvSpPr>
          <p:cNvPr id="11" name="矢印: 五方向 10">
            <a:extLst>
              <a:ext uri="{FF2B5EF4-FFF2-40B4-BE49-F238E27FC236}">
                <a16:creationId xmlns:a16="http://schemas.microsoft.com/office/drawing/2014/main" id="{8F148D19-9950-1E9A-199A-181EC918752C}"/>
              </a:ext>
            </a:extLst>
          </p:cNvPr>
          <p:cNvSpPr/>
          <p:nvPr/>
        </p:nvSpPr>
        <p:spPr bwMode="auto">
          <a:xfrm>
            <a:off x="2204531" y="1376487"/>
            <a:ext cx="6840000" cy="288000"/>
          </a:xfrm>
          <a:prstGeom prst="homePlate">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800" b="0" i="0" u="none" strike="noStrike" cap="none" normalizeH="0" baseline="0" dirty="0">
                <a:ln>
                  <a:noFill/>
                </a:ln>
                <a:solidFill>
                  <a:schemeClr val="tx1">
                    <a:lumMod val="95000"/>
                    <a:lumOff val="5000"/>
                  </a:schemeClr>
                </a:solidFill>
                <a:effectLst/>
                <a:latin typeface="Arial" panose="020B0604020202020204" pitchFamily="34" charset="0"/>
                <a:ea typeface="ＭＳ Ｐゴシック" panose="020B0600070205080204" pitchFamily="50" charset="-128"/>
              </a:rPr>
              <a:t>都度</a:t>
            </a:r>
          </a:p>
        </p:txBody>
      </p:sp>
      <p:sp>
        <p:nvSpPr>
          <p:cNvPr id="12" name="四角形: 角を丸くする 11">
            <a:extLst>
              <a:ext uri="{FF2B5EF4-FFF2-40B4-BE49-F238E27FC236}">
                <a16:creationId xmlns:a16="http://schemas.microsoft.com/office/drawing/2014/main" id="{F5FCF9CB-FFB1-6C9B-1035-1660619652A7}"/>
              </a:ext>
            </a:extLst>
          </p:cNvPr>
          <p:cNvSpPr/>
          <p:nvPr/>
        </p:nvSpPr>
        <p:spPr bwMode="auto">
          <a:xfrm>
            <a:off x="2348531" y="2384487"/>
            <a:ext cx="1080000" cy="432000"/>
          </a:xfrm>
          <a:prstGeom prst="round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駐車情報</a:t>
            </a:r>
            <a:endParaRPr kumimoji="0" lang="en-US" altLang="ja-JP"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を収集</a:t>
            </a:r>
          </a:p>
        </p:txBody>
      </p:sp>
      <p:cxnSp>
        <p:nvCxnSpPr>
          <p:cNvPr id="20" name="直線矢印コネクタ 19">
            <a:extLst>
              <a:ext uri="{FF2B5EF4-FFF2-40B4-BE49-F238E27FC236}">
                <a16:creationId xmlns:a16="http://schemas.microsoft.com/office/drawing/2014/main" id="{2AA04B38-F309-256D-E2D7-E776AA907DBC}"/>
              </a:ext>
            </a:extLst>
          </p:cNvPr>
          <p:cNvCxnSpPr>
            <a:cxnSpLocks/>
            <a:endCxn id="42" idx="1"/>
          </p:cNvCxnSpPr>
          <p:nvPr/>
        </p:nvCxnSpPr>
        <p:spPr bwMode="auto">
          <a:xfrm>
            <a:off x="3428531" y="2600487"/>
            <a:ext cx="562195" cy="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正方形/長方形 3">
            <a:extLst>
              <a:ext uri="{FF2B5EF4-FFF2-40B4-BE49-F238E27FC236}">
                <a16:creationId xmlns:a16="http://schemas.microsoft.com/office/drawing/2014/main" id="{6DD64938-7A62-E4D7-0D61-D45279367031}"/>
              </a:ext>
            </a:extLst>
          </p:cNvPr>
          <p:cNvSpPr/>
          <p:nvPr/>
        </p:nvSpPr>
        <p:spPr bwMode="auto">
          <a:xfrm>
            <a:off x="2772131" y="2920320"/>
            <a:ext cx="1080000" cy="28714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05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rPr>
              <a:t>紙媒体、口コミ、</a:t>
            </a:r>
            <a:r>
              <a:rPr kumimoji="0" lang="en-US" altLang="ja-JP" sz="105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rPr>
              <a:t>Web</a:t>
            </a:r>
            <a:r>
              <a:rPr kumimoji="0" lang="ja-JP" altLang="en-US" sz="105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rPr>
              <a:t>での検索を想定</a:t>
            </a:r>
            <a:endParaRPr kumimoji="0" lang="ja-JP" altLang="en-US" sz="1050" b="1" i="0" u="none" strike="noStrike" cap="none" normalizeH="0" baseline="0" dirty="0">
              <a:ln>
                <a:noFill/>
              </a:ln>
              <a:solidFill>
                <a:srgbClr val="C00000"/>
              </a:solidFill>
              <a:effectLst/>
              <a:latin typeface="Meiryo UI" panose="020B0604030504040204" pitchFamily="50" charset="-128"/>
              <a:ea typeface="Meiryo UI" panose="020B0604030504040204" pitchFamily="50" charset="-128"/>
            </a:endParaRPr>
          </a:p>
        </p:txBody>
      </p:sp>
      <p:sp>
        <p:nvSpPr>
          <p:cNvPr id="42" name="四角形: 角を丸くする 41">
            <a:extLst>
              <a:ext uri="{FF2B5EF4-FFF2-40B4-BE49-F238E27FC236}">
                <a16:creationId xmlns:a16="http://schemas.microsoft.com/office/drawing/2014/main" id="{F442AF18-52C7-7DC9-98C4-165D1D41F54A}"/>
              </a:ext>
            </a:extLst>
          </p:cNvPr>
          <p:cNvSpPr/>
          <p:nvPr/>
        </p:nvSpPr>
        <p:spPr bwMode="auto">
          <a:xfrm>
            <a:off x="3990726" y="2384487"/>
            <a:ext cx="1080000" cy="432000"/>
          </a:xfrm>
          <a:prstGeom prst="round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空車問合わせ</a:t>
            </a:r>
          </a:p>
        </p:txBody>
      </p:sp>
      <p:sp>
        <p:nvSpPr>
          <p:cNvPr id="44" name="四角形: 角を丸くする 43">
            <a:extLst>
              <a:ext uri="{FF2B5EF4-FFF2-40B4-BE49-F238E27FC236}">
                <a16:creationId xmlns:a16="http://schemas.microsoft.com/office/drawing/2014/main" id="{D1AC26FE-22F3-B926-489B-A18A0BDF1486}"/>
              </a:ext>
            </a:extLst>
          </p:cNvPr>
          <p:cNvSpPr/>
          <p:nvPr/>
        </p:nvSpPr>
        <p:spPr bwMode="auto">
          <a:xfrm>
            <a:off x="3990726" y="3055663"/>
            <a:ext cx="1080000" cy="432000"/>
          </a:xfrm>
          <a:prstGeom prst="round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問合わせ受付</a:t>
            </a:r>
          </a:p>
        </p:txBody>
      </p:sp>
      <p:sp>
        <p:nvSpPr>
          <p:cNvPr id="45" name="矢印: 五方向 44">
            <a:extLst>
              <a:ext uri="{FF2B5EF4-FFF2-40B4-BE49-F238E27FC236}">
                <a16:creationId xmlns:a16="http://schemas.microsoft.com/office/drawing/2014/main" id="{BAB5DAE9-5FC9-3B68-7913-A36965295964}"/>
              </a:ext>
            </a:extLst>
          </p:cNvPr>
          <p:cNvSpPr/>
          <p:nvPr/>
        </p:nvSpPr>
        <p:spPr bwMode="auto">
          <a:xfrm>
            <a:off x="2196131" y="1728087"/>
            <a:ext cx="1512000" cy="288000"/>
          </a:xfrm>
          <a:prstGeom prst="homePlate">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800" b="0" i="0" u="none" strike="noStrike" cap="none" normalizeH="0" baseline="0" dirty="0">
                <a:ln>
                  <a:noFill/>
                </a:ln>
                <a:solidFill>
                  <a:schemeClr val="tx1">
                    <a:lumMod val="95000"/>
                    <a:lumOff val="5000"/>
                  </a:schemeClr>
                </a:solidFill>
                <a:effectLst/>
                <a:latin typeface="Arial" panose="020B0604020202020204" pitchFamily="34" charset="0"/>
                <a:ea typeface="ＭＳ Ｐゴシック" panose="020B0600070205080204" pitchFamily="50" charset="-128"/>
              </a:rPr>
              <a:t>駐車場検索</a:t>
            </a:r>
          </a:p>
        </p:txBody>
      </p:sp>
      <p:sp>
        <p:nvSpPr>
          <p:cNvPr id="46" name="矢印: 五方向 45">
            <a:extLst>
              <a:ext uri="{FF2B5EF4-FFF2-40B4-BE49-F238E27FC236}">
                <a16:creationId xmlns:a16="http://schemas.microsoft.com/office/drawing/2014/main" id="{5EDEEB7C-D559-F285-7D48-C715E4120737}"/>
              </a:ext>
            </a:extLst>
          </p:cNvPr>
          <p:cNvSpPr/>
          <p:nvPr/>
        </p:nvSpPr>
        <p:spPr bwMode="auto">
          <a:xfrm>
            <a:off x="3780131" y="1728087"/>
            <a:ext cx="3888000" cy="288000"/>
          </a:xfrm>
          <a:prstGeom prst="homePlate">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800" b="0" i="0" u="none" strike="noStrike" cap="none" normalizeH="0" baseline="0" dirty="0">
                <a:ln>
                  <a:noFill/>
                </a:ln>
                <a:solidFill>
                  <a:schemeClr val="tx1">
                    <a:lumMod val="95000"/>
                    <a:lumOff val="5000"/>
                  </a:schemeClr>
                </a:solidFill>
                <a:effectLst/>
                <a:latin typeface="Arial" panose="020B0604020202020204" pitchFamily="34" charset="0"/>
                <a:ea typeface="ＭＳ Ｐゴシック" panose="020B0600070205080204" pitchFamily="50" charset="-128"/>
              </a:rPr>
              <a:t>空車問合わせ</a:t>
            </a:r>
          </a:p>
        </p:txBody>
      </p:sp>
      <p:cxnSp>
        <p:nvCxnSpPr>
          <p:cNvPr id="47" name="直線矢印コネクタ 46">
            <a:extLst>
              <a:ext uri="{FF2B5EF4-FFF2-40B4-BE49-F238E27FC236}">
                <a16:creationId xmlns:a16="http://schemas.microsoft.com/office/drawing/2014/main" id="{772BE711-6FB3-62E3-4569-F6CBA46EFAD7}"/>
              </a:ext>
            </a:extLst>
          </p:cNvPr>
          <p:cNvCxnSpPr>
            <a:cxnSpLocks/>
            <a:stCxn id="42" idx="2"/>
            <a:endCxn id="44" idx="0"/>
          </p:cNvCxnSpPr>
          <p:nvPr/>
        </p:nvCxnSpPr>
        <p:spPr bwMode="auto">
          <a:xfrm>
            <a:off x="4530726" y="2816487"/>
            <a:ext cx="0" cy="239176"/>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四角形: 角を丸くする 50">
            <a:extLst>
              <a:ext uri="{FF2B5EF4-FFF2-40B4-BE49-F238E27FC236}">
                <a16:creationId xmlns:a16="http://schemas.microsoft.com/office/drawing/2014/main" id="{BE182F45-831A-DBDA-1FA3-85C38F30EFBB}"/>
              </a:ext>
            </a:extLst>
          </p:cNvPr>
          <p:cNvSpPr/>
          <p:nvPr/>
        </p:nvSpPr>
        <p:spPr bwMode="auto">
          <a:xfrm>
            <a:off x="5508131" y="3055663"/>
            <a:ext cx="1080000" cy="432000"/>
          </a:xfrm>
          <a:prstGeom prst="round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返信</a:t>
            </a:r>
          </a:p>
        </p:txBody>
      </p:sp>
      <p:cxnSp>
        <p:nvCxnSpPr>
          <p:cNvPr id="52" name="直線矢印コネクタ 51">
            <a:extLst>
              <a:ext uri="{FF2B5EF4-FFF2-40B4-BE49-F238E27FC236}">
                <a16:creationId xmlns:a16="http://schemas.microsoft.com/office/drawing/2014/main" id="{296B2479-3F5E-B362-1E46-749A15E6A56F}"/>
              </a:ext>
            </a:extLst>
          </p:cNvPr>
          <p:cNvCxnSpPr>
            <a:cxnSpLocks/>
            <a:stCxn id="44" idx="3"/>
            <a:endCxn id="51" idx="1"/>
          </p:cNvCxnSpPr>
          <p:nvPr/>
        </p:nvCxnSpPr>
        <p:spPr bwMode="auto">
          <a:xfrm>
            <a:off x="5070726" y="3271663"/>
            <a:ext cx="437405" cy="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フローチャート: 判断 54">
            <a:extLst>
              <a:ext uri="{FF2B5EF4-FFF2-40B4-BE49-F238E27FC236}">
                <a16:creationId xmlns:a16="http://schemas.microsoft.com/office/drawing/2014/main" id="{34442732-8BF6-5111-F094-F6E9FDCCCA3A}"/>
              </a:ext>
            </a:extLst>
          </p:cNvPr>
          <p:cNvSpPr/>
          <p:nvPr/>
        </p:nvSpPr>
        <p:spPr bwMode="auto">
          <a:xfrm>
            <a:off x="5508131" y="2376087"/>
            <a:ext cx="1080000" cy="432000"/>
          </a:xfrm>
          <a:prstGeom prst="flowChartDecision">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空きあり</a:t>
            </a:r>
          </a:p>
        </p:txBody>
      </p:sp>
      <p:cxnSp>
        <p:nvCxnSpPr>
          <p:cNvPr id="56" name="直線矢印コネクタ 55">
            <a:extLst>
              <a:ext uri="{FF2B5EF4-FFF2-40B4-BE49-F238E27FC236}">
                <a16:creationId xmlns:a16="http://schemas.microsoft.com/office/drawing/2014/main" id="{FB97B3BF-5DEA-A087-8B7A-0509E892493D}"/>
              </a:ext>
            </a:extLst>
          </p:cNvPr>
          <p:cNvCxnSpPr>
            <a:cxnSpLocks/>
            <a:stCxn id="51" idx="0"/>
            <a:endCxn id="55" idx="2"/>
          </p:cNvCxnSpPr>
          <p:nvPr/>
        </p:nvCxnSpPr>
        <p:spPr bwMode="auto">
          <a:xfrm flipV="1">
            <a:off x="6048131" y="2808087"/>
            <a:ext cx="0" cy="247576"/>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正方形/長方形 56">
            <a:extLst>
              <a:ext uri="{FF2B5EF4-FFF2-40B4-BE49-F238E27FC236}">
                <a16:creationId xmlns:a16="http://schemas.microsoft.com/office/drawing/2014/main" id="{AB564881-7BAD-8B5F-5E3E-6B2BD10C8FE1}"/>
              </a:ext>
            </a:extLst>
          </p:cNvPr>
          <p:cNvSpPr/>
          <p:nvPr/>
        </p:nvSpPr>
        <p:spPr bwMode="auto">
          <a:xfrm>
            <a:off x="6768131" y="2541426"/>
            <a:ext cx="1080000" cy="432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lang="ja-JP" altLang="en-US" sz="1100" b="1" dirty="0">
                <a:solidFill>
                  <a:schemeClr val="tx1"/>
                </a:solidFill>
                <a:latin typeface="Meiryo UI" panose="020B0604030504040204" pitchFamily="50" charset="-128"/>
                <a:ea typeface="Meiryo UI" panose="020B0604030504040204" pitchFamily="50" charset="-128"/>
              </a:rPr>
              <a:t>空き待ち開始</a:t>
            </a:r>
            <a:endParaRPr kumimoji="0" lang="ja-JP" altLang="en-US"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p:txBody>
      </p:sp>
      <p:cxnSp>
        <p:nvCxnSpPr>
          <p:cNvPr id="60" name="コネクタ: カギ線 59">
            <a:extLst>
              <a:ext uri="{FF2B5EF4-FFF2-40B4-BE49-F238E27FC236}">
                <a16:creationId xmlns:a16="http://schemas.microsoft.com/office/drawing/2014/main" id="{C6C680F5-11F4-C84D-AE96-619C7A2B5052}"/>
              </a:ext>
            </a:extLst>
          </p:cNvPr>
          <p:cNvCxnSpPr>
            <a:stCxn id="55" idx="3"/>
            <a:endCxn id="57" idx="1"/>
          </p:cNvCxnSpPr>
          <p:nvPr/>
        </p:nvCxnSpPr>
        <p:spPr bwMode="auto">
          <a:xfrm>
            <a:off x="6588131" y="2592087"/>
            <a:ext cx="180000" cy="165339"/>
          </a:xfrm>
          <a:prstGeom prst="bentConnector3">
            <a:avLst>
              <a:gd name="adj1" fmla="val 50000"/>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正方形/長方形 60">
            <a:extLst>
              <a:ext uri="{FF2B5EF4-FFF2-40B4-BE49-F238E27FC236}">
                <a16:creationId xmlns:a16="http://schemas.microsoft.com/office/drawing/2014/main" id="{C16D960B-1A61-6B63-A66E-B46C1B9DDE55}"/>
              </a:ext>
            </a:extLst>
          </p:cNvPr>
          <p:cNvSpPr/>
          <p:nvPr/>
        </p:nvSpPr>
        <p:spPr bwMode="auto">
          <a:xfrm>
            <a:off x="6318131" y="2762544"/>
            <a:ext cx="360000" cy="144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en-US" altLang="ja-JP" sz="1050" b="1"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rPr>
              <a:t>No</a:t>
            </a:r>
            <a:endParaRPr kumimoji="0" lang="ja-JP" altLang="en-US" sz="1050" b="1"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endParaRPr>
          </a:p>
        </p:txBody>
      </p:sp>
      <p:sp>
        <p:nvSpPr>
          <p:cNvPr id="11264" name="Rectangle 4">
            <a:extLst>
              <a:ext uri="{FF2B5EF4-FFF2-40B4-BE49-F238E27FC236}">
                <a16:creationId xmlns:a16="http://schemas.microsoft.com/office/drawing/2014/main" id="{5CF316DC-E52F-3B16-D7AF-B4E542784E20}"/>
              </a:ext>
            </a:extLst>
          </p:cNvPr>
          <p:cNvSpPr>
            <a:spLocks noChangeArrowheads="1"/>
          </p:cNvSpPr>
          <p:nvPr/>
        </p:nvSpPr>
        <p:spPr bwMode="auto">
          <a:xfrm>
            <a:off x="396131" y="1152087"/>
            <a:ext cx="9000000" cy="5040000"/>
          </a:xfrm>
          <a:prstGeom prst="rect">
            <a:avLst/>
          </a:prstGeom>
          <a:solidFill>
            <a:srgbClr val="0066CC">
              <a:alpha val="50000"/>
            </a:srgbClr>
          </a:solidFill>
          <a:ln>
            <a:noFill/>
          </a:ln>
          <a:effectLst/>
        </p:spPr>
        <p:txBody>
          <a:bodyPr lIns="90000" tIns="6264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9pPr>
          </a:lstStyle>
          <a:p>
            <a:pPr algn="ctr">
              <a:buClrTx/>
              <a:buFontTx/>
              <a:buNone/>
            </a:pPr>
            <a:r>
              <a:rPr lang="en-US" altLang="ja-JP" sz="3200" dirty="0">
                <a:solidFill>
                  <a:schemeClr val="bg1"/>
                </a:solidFill>
              </a:rPr>
              <a:t>Appendix</a:t>
            </a:r>
            <a:r>
              <a:rPr lang="ja-JP" altLang="ja-JP" sz="1800" dirty="0">
                <a:solidFill>
                  <a:schemeClr val="bg1"/>
                </a:solidFill>
              </a:rPr>
              <a:t>ー</a:t>
            </a:r>
            <a:r>
              <a:rPr lang="en-US" altLang="ja-JP" sz="1800" dirty="0">
                <a:solidFill>
                  <a:schemeClr val="bg1"/>
                </a:solidFill>
              </a:rPr>
              <a:t>Perplexity.ai</a:t>
            </a:r>
            <a:r>
              <a:rPr lang="ja-JP" altLang="ja-JP" sz="1800" dirty="0">
                <a:solidFill>
                  <a:schemeClr val="bg1"/>
                </a:solidFill>
              </a:rPr>
              <a:t>からのインプット</a:t>
            </a:r>
            <a:r>
              <a:rPr lang="ja-JP" altLang="en-US" sz="1800" dirty="0">
                <a:solidFill>
                  <a:schemeClr val="bg1"/>
                </a:solidFill>
              </a:rPr>
              <a:t>➁③</a:t>
            </a:r>
            <a:r>
              <a:rPr lang="ja-JP" altLang="ja-JP" sz="1800" dirty="0">
                <a:solidFill>
                  <a:schemeClr val="bg1"/>
                </a:solidFill>
              </a:rPr>
              <a:t>ー</a:t>
            </a:r>
            <a:r>
              <a:rPr lang="ja-JP" altLang="en-US" sz="1800" dirty="0">
                <a:solidFill>
                  <a:schemeClr val="bg1"/>
                </a:solidFill>
              </a:rPr>
              <a:t>の内容を元に作成</a:t>
            </a:r>
            <a:endParaRPr lang="en-US" altLang="ja-JP" sz="1800" dirty="0">
              <a:solidFill>
                <a:schemeClr val="bg1"/>
              </a:solidFill>
            </a:endParaRPr>
          </a:p>
          <a:p>
            <a:pPr algn="ctr">
              <a:buClrTx/>
              <a:buFontTx/>
              <a:buNone/>
            </a:pPr>
            <a:r>
              <a:rPr lang="ja-JP" altLang="en-US" dirty="0">
                <a:solidFill>
                  <a:schemeClr val="bg1"/>
                </a:solidFill>
              </a:rPr>
              <a:t>詳細・深堀サポートは、別途ご相談とさせてください。</a:t>
            </a:r>
            <a:endParaRPr lang="ja-JP" altLang="ja-JP" dirty="0">
              <a:solidFill>
                <a:schemeClr val="bg1"/>
              </a:solidFill>
            </a:endParaRPr>
          </a:p>
        </p:txBody>
      </p:sp>
    </p:spTree>
    <p:extLst>
      <p:ext uri="{BB962C8B-B14F-4D97-AF65-F5344CB8AC3E}">
        <p14:creationId xmlns:p14="http://schemas.microsoft.com/office/powerpoint/2010/main" val="211346356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BB0C0EAD-6459-022F-7F45-F6665F6BB683}"/>
              </a:ext>
            </a:extLst>
          </p:cNvPr>
          <p:cNvSpPr>
            <a:spLocks noGrp="1" noChangeArrowheads="1"/>
          </p:cNvSpPr>
          <p:nvPr>
            <p:ph type="title"/>
          </p:nvPr>
        </p:nvSpPr>
        <p:spPr>
          <a:xfrm>
            <a:off x="485775" y="258763"/>
            <a:ext cx="8747125" cy="1081087"/>
          </a:xfrm>
          <a:ln/>
        </p:spPr>
        <p:txBody>
          <a:bodyPr tIns="38880"/>
          <a:lstStyle/>
          <a:p>
            <a:pPr marL="215900" indent="-212725" algn="l">
              <a:buClrTx/>
              <a:buSzPct val="45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en-US" altLang="ja-JP" dirty="0"/>
              <a:t>【</a:t>
            </a:r>
            <a:r>
              <a:rPr lang="ja-JP" altLang="en-US" dirty="0"/>
              <a:t>補足</a:t>
            </a:r>
            <a:r>
              <a:rPr lang="en-US" altLang="ja-JP" dirty="0"/>
              <a:t>】</a:t>
            </a:r>
            <a:r>
              <a:rPr lang="ja-JP" altLang="en-US" sz="3800" dirty="0"/>
              <a:t>業務フロー（</a:t>
            </a:r>
            <a:r>
              <a:rPr lang="en-US" altLang="ja-JP" sz="3800" dirty="0"/>
              <a:t>To-Be</a:t>
            </a:r>
            <a:r>
              <a:rPr lang="ja-JP" altLang="en-US" sz="3800" dirty="0"/>
              <a:t>）</a:t>
            </a:r>
            <a:endParaRPr lang="ja-JP" altLang="ja-JP" sz="2400" dirty="0"/>
          </a:p>
        </p:txBody>
      </p:sp>
      <p:sp>
        <p:nvSpPr>
          <p:cNvPr id="11271" name="Line 7">
            <a:extLst>
              <a:ext uri="{FF2B5EF4-FFF2-40B4-BE49-F238E27FC236}">
                <a16:creationId xmlns:a16="http://schemas.microsoft.com/office/drawing/2014/main" id="{9386BBF5-F4B0-87E6-713E-37C35141CEFE}"/>
              </a:ext>
            </a:extLst>
          </p:cNvPr>
          <p:cNvSpPr>
            <a:spLocks noChangeShapeType="1"/>
          </p:cNvSpPr>
          <p:nvPr/>
        </p:nvSpPr>
        <p:spPr bwMode="auto">
          <a:xfrm>
            <a:off x="720363" y="3455229"/>
            <a:ext cx="0" cy="1830389"/>
          </a:xfrm>
          <a:prstGeom prst="line">
            <a:avLst/>
          </a:prstGeom>
          <a:noFill/>
          <a:ln w="72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b="1">
              <a:latin typeface="Meiryo UI" panose="020B0604030504040204" pitchFamily="50" charset="-128"/>
              <a:ea typeface="Meiryo UI" panose="020B0604030504040204" pitchFamily="50" charset="-128"/>
            </a:endParaRPr>
          </a:p>
        </p:txBody>
      </p:sp>
      <p:sp>
        <p:nvSpPr>
          <p:cNvPr id="11272" name="Line 8">
            <a:extLst>
              <a:ext uri="{FF2B5EF4-FFF2-40B4-BE49-F238E27FC236}">
                <a16:creationId xmlns:a16="http://schemas.microsoft.com/office/drawing/2014/main" id="{2ED025A6-96C1-3033-8587-D602CAEA92D7}"/>
              </a:ext>
            </a:extLst>
          </p:cNvPr>
          <p:cNvSpPr>
            <a:spLocks noChangeShapeType="1"/>
          </p:cNvSpPr>
          <p:nvPr/>
        </p:nvSpPr>
        <p:spPr bwMode="auto">
          <a:xfrm>
            <a:off x="9463087" y="3959229"/>
            <a:ext cx="0" cy="1830389"/>
          </a:xfrm>
          <a:prstGeom prst="line">
            <a:avLst/>
          </a:prstGeom>
          <a:noFill/>
          <a:ln w="72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a:p>
        </p:txBody>
      </p:sp>
      <p:sp>
        <p:nvSpPr>
          <p:cNvPr id="3" name="正方形/長方形 2">
            <a:extLst>
              <a:ext uri="{FF2B5EF4-FFF2-40B4-BE49-F238E27FC236}">
                <a16:creationId xmlns:a16="http://schemas.microsoft.com/office/drawing/2014/main" id="{3B0B6982-5C32-D6DC-50A8-E40B608AC81C}"/>
              </a:ext>
            </a:extLst>
          </p:cNvPr>
          <p:cNvSpPr/>
          <p:nvPr/>
        </p:nvSpPr>
        <p:spPr bwMode="auto">
          <a:xfrm>
            <a:off x="756131" y="2160087"/>
            <a:ext cx="1224000" cy="576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ユーザ</a:t>
            </a:r>
          </a:p>
        </p:txBody>
      </p:sp>
      <p:sp>
        <p:nvSpPr>
          <p:cNvPr id="5" name="正方形/長方形 4">
            <a:extLst>
              <a:ext uri="{FF2B5EF4-FFF2-40B4-BE49-F238E27FC236}">
                <a16:creationId xmlns:a16="http://schemas.microsoft.com/office/drawing/2014/main" id="{BF8B8F6B-6E86-5A01-BB8F-5A50BB293339}"/>
              </a:ext>
            </a:extLst>
          </p:cNvPr>
          <p:cNvSpPr/>
          <p:nvPr/>
        </p:nvSpPr>
        <p:spPr bwMode="auto">
          <a:xfrm>
            <a:off x="756131" y="2845437"/>
            <a:ext cx="1224000" cy="576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不動産</a:t>
            </a:r>
            <a:endParaRPr kumimoji="0" lang="en-US" altLang="ja-JP"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en-US" altLang="ja-JP"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A</a:t>
            </a:r>
            <a:r>
              <a:rPr lang="ja-JP" altLang="en-US" sz="1100" b="1" dirty="0">
                <a:solidFill>
                  <a:schemeClr val="tx1"/>
                </a:solidFill>
                <a:latin typeface="Meiryo UI" panose="020B0604030504040204" pitchFamily="50" charset="-128"/>
                <a:ea typeface="Meiryo UI" panose="020B0604030504040204" pitchFamily="50" charset="-128"/>
              </a:rPr>
              <a:t>社</a:t>
            </a:r>
            <a:endParaRPr kumimoji="0" lang="ja-JP" altLang="en-US"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D37C6A66-354B-8F68-587E-F02231EE7B57}"/>
              </a:ext>
            </a:extLst>
          </p:cNvPr>
          <p:cNvSpPr/>
          <p:nvPr/>
        </p:nvSpPr>
        <p:spPr bwMode="auto">
          <a:xfrm>
            <a:off x="756131" y="3530787"/>
            <a:ext cx="1224000" cy="576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コインパーキング会社</a:t>
            </a:r>
          </a:p>
        </p:txBody>
      </p:sp>
      <p:sp>
        <p:nvSpPr>
          <p:cNvPr id="8" name="正方形/長方形 7">
            <a:extLst>
              <a:ext uri="{FF2B5EF4-FFF2-40B4-BE49-F238E27FC236}">
                <a16:creationId xmlns:a16="http://schemas.microsoft.com/office/drawing/2014/main" id="{796A3B79-F60A-4CA5-4B04-B70C1E5B7CBD}"/>
              </a:ext>
            </a:extLst>
          </p:cNvPr>
          <p:cNvSpPr/>
          <p:nvPr/>
        </p:nvSpPr>
        <p:spPr bwMode="auto">
          <a:xfrm>
            <a:off x="756131" y="4216137"/>
            <a:ext cx="1224000" cy="576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周辺企業</a:t>
            </a:r>
          </a:p>
        </p:txBody>
      </p:sp>
      <p:sp>
        <p:nvSpPr>
          <p:cNvPr id="9" name="正方形/長方形 8">
            <a:extLst>
              <a:ext uri="{FF2B5EF4-FFF2-40B4-BE49-F238E27FC236}">
                <a16:creationId xmlns:a16="http://schemas.microsoft.com/office/drawing/2014/main" id="{A9BAB18F-53E3-C3CD-53DC-DA2FD8279842}"/>
              </a:ext>
            </a:extLst>
          </p:cNvPr>
          <p:cNvSpPr/>
          <p:nvPr/>
        </p:nvSpPr>
        <p:spPr bwMode="auto">
          <a:xfrm>
            <a:off x="756131" y="4901487"/>
            <a:ext cx="1224000" cy="576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システム</a:t>
            </a:r>
          </a:p>
        </p:txBody>
      </p:sp>
      <p:sp>
        <p:nvSpPr>
          <p:cNvPr id="10" name="矢印: 五方向 9">
            <a:extLst>
              <a:ext uri="{FF2B5EF4-FFF2-40B4-BE49-F238E27FC236}">
                <a16:creationId xmlns:a16="http://schemas.microsoft.com/office/drawing/2014/main" id="{BC929B85-B917-3D19-6688-218389738E62}"/>
              </a:ext>
            </a:extLst>
          </p:cNvPr>
          <p:cNvSpPr/>
          <p:nvPr/>
        </p:nvSpPr>
        <p:spPr bwMode="auto">
          <a:xfrm>
            <a:off x="2052131" y="1224087"/>
            <a:ext cx="6840000" cy="288000"/>
          </a:xfrm>
          <a:prstGeom prst="homePlate">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800" b="0" i="0" u="none" strike="noStrike" cap="none" normalizeH="0" baseline="0" dirty="0">
                <a:ln>
                  <a:noFill/>
                </a:ln>
                <a:solidFill>
                  <a:schemeClr val="tx1">
                    <a:lumMod val="95000"/>
                    <a:lumOff val="5000"/>
                  </a:schemeClr>
                </a:solidFill>
                <a:effectLst/>
                <a:latin typeface="Arial" panose="020B0604020202020204" pitchFamily="34" charset="0"/>
                <a:ea typeface="ＭＳ Ｐゴシック" panose="020B0600070205080204" pitchFamily="50" charset="-128"/>
              </a:rPr>
              <a:t>都度</a:t>
            </a:r>
          </a:p>
        </p:txBody>
      </p:sp>
      <p:sp>
        <p:nvSpPr>
          <p:cNvPr id="11" name="正方形/長方形 10">
            <a:extLst>
              <a:ext uri="{FF2B5EF4-FFF2-40B4-BE49-F238E27FC236}">
                <a16:creationId xmlns:a16="http://schemas.microsoft.com/office/drawing/2014/main" id="{91154656-4FE9-66E9-4E77-077BE3860143}"/>
              </a:ext>
            </a:extLst>
          </p:cNvPr>
          <p:cNvSpPr/>
          <p:nvPr/>
        </p:nvSpPr>
        <p:spPr bwMode="auto">
          <a:xfrm>
            <a:off x="2196131" y="2232087"/>
            <a:ext cx="1080000" cy="432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キーワードをキーに駐車場を検索</a:t>
            </a:r>
          </a:p>
        </p:txBody>
      </p:sp>
      <p:sp>
        <p:nvSpPr>
          <p:cNvPr id="12" name="矢印: 五方向 11">
            <a:extLst>
              <a:ext uri="{FF2B5EF4-FFF2-40B4-BE49-F238E27FC236}">
                <a16:creationId xmlns:a16="http://schemas.microsoft.com/office/drawing/2014/main" id="{6967E384-FF73-343F-07FC-F5128AAF790C}"/>
              </a:ext>
            </a:extLst>
          </p:cNvPr>
          <p:cNvSpPr/>
          <p:nvPr/>
        </p:nvSpPr>
        <p:spPr bwMode="auto">
          <a:xfrm>
            <a:off x="2052131" y="1605968"/>
            <a:ext cx="1512000" cy="288000"/>
          </a:xfrm>
          <a:prstGeom prst="homePlate">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800" b="0" i="0" u="none" strike="noStrike" cap="none" normalizeH="0" baseline="0" dirty="0">
                <a:ln>
                  <a:noFill/>
                </a:ln>
                <a:solidFill>
                  <a:schemeClr val="tx1">
                    <a:lumMod val="95000"/>
                    <a:lumOff val="5000"/>
                  </a:schemeClr>
                </a:solidFill>
                <a:effectLst/>
                <a:latin typeface="Arial" panose="020B0604020202020204" pitchFamily="34" charset="0"/>
                <a:ea typeface="ＭＳ Ｐゴシック" panose="020B0600070205080204" pitchFamily="50" charset="-128"/>
              </a:rPr>
              <a:t>駐車場検索</a:t>
            </a:r>
          </a:p>
        </p:txBody>
      </p:sp>
      <p:cxnSp>
        <p:nvCxnSpPr>
          <p:cNvPr id="14" name="直線矢印コネクタ 13">
            <a:extLst>
              <a:ext uri="{FF2B5EF4-FFF2-40B4-BE49-F238E27FC236}">
                <a16:creationId xmlns:a16="http://schemas.microsoft.com/office/drawing/2014/main" id="{22FF4E06-0507-6F92-1BFB-1A2F6E3EF9EF}"/>
              </a:ext>
            </a:extLst>
          </p:cNvPr>
          <p:cNvCxnSpPr>
            <a:stCxn id="11" idx="2"/>
            <a:endCxn id="16" idx="0"/>
          </p:cNvCxnSpPr>
          <p:nvPr/>
        </p:nvCxnSpPr>
        <p:spPr bwMode="auto">
          <a:xfrm>
            <a:off x="2736131" y="2664087"/>
            <a:ext cx="0" cy="230400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正方形/長方形 14">
            <a:extLst>
              <a:ext uri="{FF2B5EF4-FFF2-40B4-BE49-F238E27FC236}">
                <a16:creationId xmlns:a16="http://schemas.microsoft.com/office/drawing/2014/main" id="{FA5470AE-2709-DD71-FC23-580F70D63592}"/>
              </a:ext>
            </a:extLst>
          </p:cNvPr>
          <p:cNvSpPr/>
          <p:nvPr/>
        </p:nvSpPr>
        <p:spPr bwMode="auto">
          <a:xfrm>
            <a:off x="2801126" y="2878997"/>
            <a:ext cx="1080000" cy="28714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05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rPr>
              <a:t>現在地、エリア、駅名、</a:t>
            </a:r>
            <a:r>
              <a:rPr kumimoji="0" lang="ja-JP" altLang="en-US" sz="1050" b="1" i="0" u="none" strike="noStrike" cap="none" normalizeH="0" baseline="0" dirty="0">
                <a:ln>
                  <a:noFill/>
                </a:ln>
                <a:solidFill>
                  <a:srgbClr val="C00000"/>
                </a:solidFill>
                <a:effectLst/>
                <a:latin typeface="Meiryo UI" panose="020B0604030504040204" pitchFamily="50" charset="-128"/>
                <a:ea typeface="Meiryo UI" panose="020B0604030504040204" pitchFamily="50" charset="-128"/>
              </a:rPr>
              <a:t>値段</a:t>
            </a:r>
          </a:p>
        </p:txBody>
      </p:sp>
      <p:sp>
        <p:nvSpPr>
          <p:cNvPr id="16" name="正方形/長方形 15">
            <a:extLst>
              <a:ext uri="{FF2B5EF4-FFF2-40B4-BE49-F238E27FC236}">
                <a16:creationId xmlns:a16="http://schemas.microsoft.com/office/drawing/2014/main" id="{4FA5501C-9389-FD0E-B987-77A158D45633}"/>
              </a:ext>
            </a:extLst>
          </p:cNvPr>
          <p:cNvSpPr/>
          <p:nvPr/>
        </p:nvSpPr>
        <p:spPr bwMode="auto">
          <a:xfrm>
            <a:off x="2196131" y="4968087"/>
            <a:ext cx="1080000" cy="432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駐車場検索</a:t>
            </a:r>
          </a:p>
        </p:txBody>
      </p:sp>
      <p:sp>
        <p:nvSpPr>
          <p:cNvPr id="17" name="正方形/長方形 16">
            <a:extLst>
              <a:ext uri="{FF2B5EF4-FFF2-40B4-BE49-F238E27FC236}">
                <a16:creationId xmlns:a16="http://schemas.microsoft.com/office/drawing/2014/main" id="{F004F7C6-20B7-B691-E6AB-EC023049BA04}"/>
              </a:ext>
            </a:extLst>
          </p:cNvPr>
          <p:cNvSpPr/>
          <p:nvPr/>
        </p:nvSpPr>
        <p:spPr bwMode="auto">
          <a:xfrm>
            <a:off x="7308130" y="165425"/>
            <a:ext cx="2231989" cy="864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凡例</a:t>
            </a:r>
          </a:p>
        </p:txBody>
      </p:sp>
      <p:sp>
        <p:nvSpPr>
          <p:cNvPr id="18" name="正方形/長方形 17">
            <a:extLst>
              <a:ext uri="{FF2B5EF4-FFF2-40B4-BE49-F238E27FC236}">
                <a16:creationId xmlns:a16="http://schemas.microsoft.com/office/drawing/2014/main" id="{F179B494-1C2D-E438-C625-0968F9ED47D5}"/>
              </a:ext>
            </a:extLst>
          </p:cNvPr>
          <p:cNvSpPr/>
          <p:nvPr/>
        </p:nvSpPr>
        <p:spPr bwMode="auto">
          <a:xfrm>
            <a:off x="8424124" y="321182"/>
            <a:ext cx="576000" cy="144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en-US" altLang="ja-JP"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Gap</a:t>
            </a:r>
            <a:endParaRPr kumimoji="0" lang="ja-JP" altLang="en-US"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p:txBody>
      </p:sp>
      <p:sp>
        <p:nvSpPr>
          <p:cNvPr id="19" name="正方形/長方形 18">
            <a:extLst>
              <a:ext uri="{FF2B5EF4-FFF2-40B4-BE49-F238E27FC236}">
                <a16:creationId xmlns:a16="http://schemas.microsoft.com/office/drawing/2014/main" id="{E7C54288-C290-06DF-B382-5D19546831DA}"/>
              </a:ext>
            </a:extLst>
          </p:cNvPr>
          <p:cNvSpPr/>
          <p:nvPr/>
        </p:nvSpPr>
        <p:spPr bwMode="auto">
          <a:xfrm>
            <a:off x="7740131" y="321182"/>
            <a:ext cx="576000" cy="144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en-US" altLang="ja-JP" sz="1100" b="1" i="0" u="none" strike="noStrike" cap="none" normalizeH="0" baseline="0" dirty="0">
                <a:ln>
                  <a:noFill/>
                </a:ln>
                <a:solidFill>
                  <a:srgbClr val="C00000"/>
                </a:solidFill>
                <a:effectLst/>
                <a:latin typeface="Meiryo UI" panose="020B0604030504040204" pitchFamily="50" charset="-128"/>
                <a:ea typeface="Meiryo UI" panose="020B0604030504040204" pitchFamily="50" charset="-128"/>
              </a:rPr>
              <a:t>XXX</a:t>
            </a:r>
            <a:endParaRPr kumimoji="0" lang="ja-JP" altLang="en-US" sz="1100" b="1" i="0" u="none" strike="noStrike" cap="none" normalizeH="0" baseline="0" dirty="0">
              <a:ln>
                <a:noFill/>
              </a:ln>
              <a:solidFill>
                <a:srgbClr val="C00000"/>
              </a:solidFill>
              <a:effectLst/>
              <a:latin typeface="Meiryo UI" panose="020B0604030504040204" pitchFamily="50" charset="-128"/>
              <a:ea typeface="Meiryo UI" panose="020B0604030504040204" pitchFamily="50" charset="-128"/>
            </a:endParaRPr>
          </a:p>
        </p:txBody>
      </p:sp>
      <p:sp>
        <p:nvSpPr>
          <p:cNvPr id="20" name="正方形/長方形 19">
            <a:extLst>
              <a:ext uri="{FF2B5EF4-FFF2-40B4-BE49-F238E27FC236}">
                <a16:creationId xmlns:a16="http://schemas.microsoft.com/office/drawing/2014/main" id="{D87B5B72-FB03-5DFC-A93A-2562C82A3649}"/>
              </a:ext>
            </a:extLst>
          </p:cNvPr>
          <p:cNvSpPr/>
          <p:nvPr/>
        </p:nvSpPr>
        <p:spPr bwMode="auto">
          <a:xfrm>
            <a:off x="3838326" y="2232087"/>
            <a:ext cx="1080000" cy="432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100" b="1" i="0" u="none" strike="noStrike" cap="none" normalizeH="0" baseline="0" dirty="0">
                <a:ln>
                  <a:noFill/>
                </a:ln>
                <a:solidFill>
                  <a:srgbClr val="0070C0"/>
                </a:solidFill>
                <a:effectLst/>
                <a:latin typeface="Meiryo UI" panose="020B0604030504040204" pitchFamily="50" charset="-128"/>
                <a:ea typeface="Meiryo UI" panose="020B0604030504040204" pitchFamily="50" charset="-128"/>
              </a:rPr>
              <a:t>空車問合わせ</a:t>
            </a:r>
          </a:p>
        </p:txBody>
      </p:sp>
      <p:sp>
        <p:nvSpPr>
          <p:cNvPr id="21" name="矢印: 五方向 20">
            <a:extLst>
              <a:ext uri="{FF2B5EF4-FFF2-40B4-BE49-F238E27FC236}">
                <a16:creationId xmlns:a16="http://schemas.microsoft.com/office/drawing/2014/main" id="{D34BCE4D-CC07-4373-A5E7-78F2EAF42F63}"/>
              </a:ext>
            </a:extLst>
          </p:cNvPr>
          <p:cNvSpPr/>
          <p:nvPr/>
        </p:nvSpPr>
        <p:spPr bwMode="auto">
          <a:xfrm>
            <a:off x="3636131" y="1605968"/>
            <a:ext cx="3888000" cy="288000"/>
          </a:xfrm>
          <a:prstGeom prst="homePlate">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800" b="0" i="0" u="none" strike="noStrike" cap="none" normalizeH="0" baseline="0" dirty="0">
                <a:ln>
                  <a:noFill/>
                </a:ln>
                <a:solidFill>
                  <a:schemeClr val="tx1">
                    <a:lumMod val="95000"/>
                    <a:lumOff val="5000"/>
                  </a:schemeClr>
                </a:solidFill>
                <a:effectLst/>
                <a:latin typeface="Arial" panose="020B0604020202020204" pitchFamily="34" charset="0"/>
                <a:ea typeface="ＭＳ Ｐゴシック" panose="020B0600070205080204" pitchFamily="50" charset="-128"/>
              </a:rPr>
              <a:t>空車問合わせ</a:t>
            </a:r>
          </a:p>
        </p:txBody>
      </p:sp>
      <p:sp>
        <p:nvSpPr>
          <p:cNvPr id="22" name="正方形/長方形 21">
            <a:extLst>
              <a:ext uri="{FF2B5EF4-FFF2-40B4-BE49-F238E27FC236}">
                <a16:creationId xmlns:a16="http://schemas.microsoft.com/office/drawing/2014/main" id="{AF2F1305-66BC-D4BB-3ED7-26CD7EF538FD}"/>
              </a:ext>
            </a:extLst>
          </p:cNvPr>
          <p:cNvSpPr/>
          <p:nvPr/>
        </p:nvSpPr>
        <p:spPr bwMode="auto">
          <a:xfrm>
            <a:off x="3838326" y="2917061"/>
            <a:ext cx="1080000" cy="432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100" b="1" i="0" u="none" strike="noStrike" cap="none" normalizeH="0" baseline="0" dirty="0">
                <a:ln>
                  <a:noFill/>
                </a:ln>
                <a:solidFill>
                  <a:srgbClr val="0070C0"/>
                </a:solidFill>
                <a:effectLst/>
                <a:latin typeface="Meiryo UI" panose="020B0604030504040204" pitchFamily="50" charset="-128"/>
                <a:ea typeface="Meiryo UI" panose="020B0604030504040204" pitchFamily="50" charset="-128"/>
              </a:rPr>
              <a:t>問合わせ受付</a:t>
            </a:r>
          </a:p>
        </p:txBody>
      </p:sp>
      <p:cxnSp>
        <p:nvCxnSpPr>
          <p:cNvPr id="23" name="直線矢印コネクタ 22">
            <a:extLst>
              <a:ext uri="{FF2B5EF4-FFF2-40B4-BE49-F238E27FC236}">
                <a16:creationId xmlns:a16="http://schemas.microsoft.com/office/drawing/2014/main" id="{387B86CA-FD90-BC7B-17F3-3249E0972CA9}"/>
              </a:ext>
            </a:extLst>
          </p:cNvPr>
          <p:cNvCxnSpPr>
            <a:stCxn id="11" idx="3"/>
            <a:endCxn id="20" idx="1"/>
          </p:cNvCxnSpPr>
          <p:nvPr/>
        </p:nvCxnSpPr>
        <p:spPr bwMode="auto">
          <a:xfrm>
            <a:off x="3276131" y="2448087"/>
            <a:ext cx="562195" cy="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矢印コネクタ 25">
            <a:extLst>
              <a:ext uri="{FF2B5EF4-FFF2-40B4-BE49-F238E27FC236}">
                <a16:creationId xmlns:a16="http://schemas.microsoft.com/office/drawing/2014/main" id="{08134D70-E7CF-48D4-EEF1-41BB905BB5E3}"/>
              </a:ext>
            </a:extLst>
          </p:cNvPr>
          <p:cNvCxnSpPr>
            <a:cxnSpLocks/>
          </p:cNvCxnSpPr>
          <p:nvPr/>
        </p:nvCxnSpPr>
        <p:spPr bwMode="auto">
          <a:xfrm>
            <a:off x="4378326" y="2664087"/>
            <a:ext cx="0" cy="252974"/>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正方形/長方形 28">
            <a:extLst>
              <a:ext uri="{FF2B5EF4-FFF2-40B4-BE49-F238E27FC236}">
                <a16:creationId xmlns:a16="http://schemas.microsoft.com/office/drawing/2014/main" id="{D0D85271-8AC5-A12D-CD65-4E76DDA87DEC}"/>
              </a:ext>
            </a:extLst>
          </p:cNvPr>
          <p:cNvSpPr/>
          <p:nvPr/>
        </p:nvSpPr>
        <p:spPr bwMode="auto">
          <a:xfrm>
            <a:off x="3838326" y="4968087"/>
            <a:ext cx="1080000" cy="432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空車問合わせ</a:t>
            </a:r>
          </a:p>
        </p:txBody>
      </p:sp>
      <p:cxnSp>
        <p:nvCxnSpPr>
          <p:cNvPr id="30" name="直線矢印コネクタ 29">
            <a:extLst>
              <a:ext uri="{FF2B5EF4-FFF2-40B4-BE49-F238E27FC236}">
                <a16:creationId xmlns:a16="http://schemas.microsoft.com/office/drawing/2014/main" id="{8A6906D4-D88F-9DE7-06DF-C5A3B6A825F8}"/>
              </a:ext>
            </a:extLst>
          </p:cNvPr>
          <p:cNvCxnSpPr>
            <a:cxnSpLocks/>
          </p:cNvCxnSpPr>
          <p:nvPr/>
        </p:nvCxnSpPr>
        <p:spPr bwMode="auto">
          <a:xfrm>
            <a:off x="4378326" y="3349061"/>
            <a:ext cx="0" cy="1619026"/>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正方形/長方形 32">
            <a:extLst>
              <a:ext uri="{FF2B5EF4-FFF2-40B4-BE49-F238E27FC236}">
                <a16:creationId xmlns:a16="http://schemas.microsoft.com/office/drawing/2014/main" id="{F0EEC87F-E839-621C-841F-B56B031BEF44}"/>
              </a:ext>
            </a:extLst>
          </p:cNvPr>
          <p:cNvSpPr/>
          <p:nvPr/>
        </p:nvSpPr>
        <p:spPr bwMode="auto">
          <a:xfrm>
            <a:off x="4475230" y="3672516"/>
            <a:ext cx="575997" cy="28714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05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rPr>
              <a:t>ユーザ情報</a:t>
            </a:r>
            <a:endParaRPr kumimoji="0" lang="ja-JP" altLang="en-US" sz="1050" b="1" i="0" u="none" strike="noStrike" cap="none" normalizeH="0" baseline="0" dirty="0">
              <a:ln>
                <a:noFill/>
              </a:ln>
              <a:solidFill>
                <a:srgbClr val="C00000"/>
              </a:solidFill>
              <a:effectLst/>
              <a:latin typeface="Meiryo UI" panose="020B0604030504040204" pitchFamily="50" charset="-128"/>
              <a:ea typeface="Meiryo UI" panose="020B0604030504040204" pitchFamily="50" charset="-128"/>
            </a:endParaRPr>
          </a:p>
        </p:txBody>
      </p:sp>
      <p:sp>
        <p:nvSpPr>
          <p:cNvPr id="35" name="正方形/長方形 34">
            <a:extLst>
              <a:ext uri="{FF2B5EF4-FFF2-40B4-BE49-F238E27FC236}">
                <a16:creationId xmlns:a16="http://schemas.microsoft.com/office/drawing/2014/main" id="{A9D8C859-910F-8F94-F95A-38675FCDB733}"/>
              </a:ext>
            </a:extLst>
          </p:cNvPr>
          <p:cNvSpPr/>
          <p:nvPr/>
        </p:nvSpPr>
        <p:spPr bwMode="auto">
          <a:xfrm>
            <a:off x="5148131" y="2917061"/>
            <a:ext cx="1080000" cy="432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100" b="1" i="0" u="none" strike="noStrike" cap="none" normalizeH="0" baseline="0" dirty="0">
                <a:ln>
                  <a:noFill/>
                </a:ln>
                <a:solidFill>
                  <a:srgbClr val="0070C0"/>
                </a:solidFill>
                <a:effectLst/>
                <a:latin typeface="Meiryo UI" panose="020B0604030504040204" pitchFamily="50" charset="-128"/>
                <a:ea typeface="Meiryo UI" panose="020B0604030504040204" pitchFamily="50" charset="-128"/>
              </a:rPr>
              <a:t>返信</a:t>
            </a:r>
          </a:p>
        </p:txBody>
      </p:sp>
      <p:cxnSp>
        <p:nvCxnSpPr>
          <p:cNvPr id="36" name="直線矢印コネクタ 35">
            <a:extLst>
              <a:ext uri="{FF2B5EF4-FFF2-40B4-BE49-F238E27FC236}">
                <a16:creationId xmlns:a16="http://schemas.microsoft.com/office/drawing/2014/main" id="{865605CE-BBE8-6931-FCEA-F2E6F90E9FE8}"/>
              </a:ext>
            </a:extLst>
          </p:cNvPr>
          <p:cNvCxnSpPr>
            <a:cxnSpLocks/>
            <a:stCxn id="22" idx="3"/>
            <a:endCxn id="35" idx="1"/>
          </p:cNvCxnSpPr>
          <p:nvPr/>
        </p:nvCxnSpPr>
        <p:spPr bwMode="auto">
          <a:xfrm>
            <a:off x="4918326" y="3133061"/>
            <a:ext cx="229805" cy="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フローチャート: 判断 39">
            <a:extLst>
              <a:ext uri="{FF2B5EF4-FFF2-40B4-BE49-F238E27FC236}">
                <a16:creationId xmlns:a16="http://schemas.microsoft.com/office/drawing/2014/main" id="{8E9F8B6C-639B-92AC-F0BE-0AD160AB3BC0}"/>
              </a:ext>
            </a:extLst>
          </p:cNvPr>
          <p:cNvSpPr/>
          <p:nvPr/>
        </p:nvSpPr>
        <p:spPr bwMode="auto">
          <a:xfrm>
            <a:off x="5148131" y="2228739"/>
            <a:ext cx="1080000" cy="432000"/>
          </a:xfrm>
          <a:prstGeom prst="flowChartDecision">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空きあり</a:t>
            </a:r>
          </a:p>
        </p:txBody>
      </p:sp>
      <p:cxnSp>
        <p:nvCxnSpPr>
          <p:cNvPr id="41" name="直線矢印コネクタ 40">
            <a:extLst>
              <a:ext uri="{FF2B5EF4-FFF2-40B4-BE49-F238E27FC236}">
                <a16:creationId xmlns:a16="http://schemas.microsoft.com/office/drawing/2014/main" id="{DF43E5CC-D9FE-7BA7-0B9E-C41D03CF8C92}"/>
              </a:ext>
            </a:extLst>
          </p:cNvPr>
          <p:cNvCxnSpPr>
            <a:cxnSpLocks/>
            <a:stCxn id="35" idx="0"/>
            <a:endCxn id="40" idx="2"/>
          </p:cNvCxnSpPr>
          <p:nvPr/>
        </p:nvCxnSpPr>
        <p:spPr bwMode="auto">
          <a:xfrm flipV="1">
            <a:off x="5688131" y="2660739"/>
            <a:ext cx="0" cy="25632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正方形/長方形 44">
            <a:extLst>
              <a:ext uri="{FF2B5EF4-FFF2-40B4-BE49-F238E27FC236}">
                <a16:creationId xmlns:a16="http://schemas.microsoft.com/office/drawing/2014/main" id="{B3F65EB3-8BA9-50DD-56F3-91F2F5A9751E}"/>
              </a:ext>
            </a:extLst>
          </p:cNvPr>
          <p:cNvSpPr/>
          <p:nvPr/>
        </p:nvSpPr>
        <p:spPr bwMode="auto">
          <a:xfrm>
            <a:off x="7668131" y="2232087"/>
            <a:ext cx="1080000" cy="432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契約書類作成</a:t>
            </a:r>
          </a:p>
        </p:txBody>
      </p:sp>
      <p:sp>
        <p:nvSpPr>
          <p:cNvPr id="46" name="矢印: 五方向 45">
            <a:extLst>
              <a:ext uri="{FF2B5EF4-FFF2-40B4-BE49-F238E27FC236}">
                <a16:creationId xmlns:a16="http://schemas.microsoft.com/office/drawing/2014/main" id="{FB472A3E-B550-D698-D2DB-D56B1F756CA7}"/>
              </a:ext>
            </a:extLst>
          </p:cNvPr>
          <p:cNvSpPr/>
          <p:nvPr/>
        </p:nvSpPr>
        <p:spPr bwMode="auto">
          <a:xfrm>
            <a:off x="7596131" y="1605968"/>
            <a:ext cx="1800000" cy="288000"/>
          </a:xfrm>
          <a:prstGeom prst="homePlate">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800" b="0" i="0" u="none" strike="noStrike" cap="none" normalizeH="0" baseline="0" dirty="0">
                <a:ln>
                  <a:noFill/>
                </a:ln>
                <a:solidFill>
                  <a:schemeClr val="tx1">
                    <a:lumMod val="95000"/>
                    <a:lumOff val="5000"/>
                  </a:schemeClr>
                </a:solidFill>
                <a:effectLst/>
                <a:latin typeface="Arial" panose="020B0604020202020204" pitchFamily="34" charset="0"/>
                <a:ea typeface="ＭＳ Ｐゴシック" panose="020B0600070205080204" pitchFamily="50" charset="-128"/>
              </a:rPr>
              <a:t>契約</a:t>
            </a:r>
          </a:p>
        </p:txBody>
      </p:sp>
      <p:cxnSp>
        <p:nvCxnSpPr>
          <p:cNvPr id="47" name="直線矢印コネクタ 46">
            <a:extLst>
              <a:ext uri="{FF2B5EF4-FFF2-40B4-BE49-F238E27FC236}">
                <a16:creationId xmlns:a16="http://schemas.microsoft.com/office/drawing/2014/main" id="{A5410BC2-9985-CE33-371C-180B65887C38}"/>
              </a:ext>
            </a:extLst>
          </p:cNvPr>
          <p:cNvCxnSpPr>
            <a:stCxn id="40" idx="3"/>
            <a:endCxn id="45" idx="1"/>
          </p:cNvCxnSpPr>
          <p:nvPr/>
        </p:nvCxnSpPr>
        <p:spPr bwMode="auto">
          <a:xfrm>
            <a:off x="6228131" y="2444739"/>
            <a:ext cx="1440000" cy="3348"/>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正方形/長方形 49">
            <a:extLst>
              <a:ext uri="{FF2B5EF4-FFF2-40B4-BE49-F238E27FC236}">
                <a16:creationId xmlns:a16="http://schemas.microsoft.com/office/drawing/2014/main" id="{B04F3101-2B8F-C9E9-6100-508155B99FBD}"/>
              </a:ext>
            </a:extLst>
          </p:cNvPr>
          <p:cNvSpPr/>
          <p:nvPr/>
        </p:nvSpPr>
        <p:spPr bwMode="auto">
          <a:xfrm>
            <a:off x="6426131" y="2522163"/>
            <a:ext cx="1080000" cy="432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lang="ja-JP" altLang="en-US" sz="1100" b="1" dirty="0">
                <a:solidFill>
                  <a:srgbClr val="0070C0"/>
                </a:solidFill>
                <a:latin typeface="Meiryo UI" panose="020B0604030504040204" pitchFamily="50" charset="-128"/>
                <a:ea typeface="Meiryo UI" panose="020B0604030504040204" pitchFamily="50" charset="-128"/>
              </a:rPr>
              <a:t>空き待ち開始</a:t>
            </a:r>
            <a:endParaRPr kumimoji="0" lang="ja-JP" altLang="en-US" sz="1100" b="1" i="0" u="none" strike="noStrike" cap="none" normalizeH="0" baseline="0" dirty="0">
              <a:ln>
                <a:noFill/>
              </a:ln>
              <a:solidFill>
                <a:srgbClr val="0070C0"/>
              </a:solidFill>
              <a:effectLst/>
              <a:latin typeface="Meiryo UI" panose="020B0604030504040204" pitchFamily="50" charset="-128"/>
              <a:ea typeface="Meiryo UI" panose="020B0604030504040204" pitchFamily="50" charset="-128"/>
            </a:endParaRPr>
          </a:p>
        </p:txBody>
      </p:sp>
      <p:cxnSp>
        <p:nvCxnSpPr>
          <p:cNvPr id="52" name="コネクタ: カギ線 51">
            <a:extLst>
              <a:ext uri="{FF2B5EF4-FFF2-40B4-BE49-F238E27FC236}">
                <a16:creationId xmlns:a16="http://schemas.microsoft.com/office/drawing/2014/main" id="{75AEC7C5-C22D-8374-45F6-31A62A459942}"/>
              </a:ext>
            </a:extLst>
          </p:cNvPr>
          <p:cNvCxnSpPr>
            <a:stCxn id="40" idx="3"/>
            <a:endCxn id="50" idx="1"/>
          </p:cNvCxnSpPr>
          <p:nvPr/>
        </p:nvCxnSpPr>
        <p:spPr bwMode="auto">
          <a:xfrm>
            <a:off x="6228131" y="2444739"/>
            <a:ext cx="198000" cy="293424"/>
          </a:xfrm>
          <a:prstGeom prst="bentConnector3">
            <a:avLst>
              <a:gd name="adj1" fmla="val 50000"/>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正方形/長方形 54">
            <a:extLst>
              <a:ext uri="{FF2B5EF4-FFF2-40B4-BE49-F238E27FC236}">
                <a16:creationId xmlns:a16="http://schemas.microsoft.com/office/drawing/2014/main" id="{7F622F1A-E975-3030-4255-19DC5D2AB673}"/>
              </a:ext>
            </a:extLst>
          </p:cNvPr>
          <p:cNvSpPr/>
          <p:nvPr/>
        </p:nvSpPr>
        <p:spPr bwMode="auto">
          <a:xfrm>
            <a:off x="6336131" y="2232087"/>
            <a:ext cx="575997" cy="144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en-US" altLang="ja-JP" sz="1050" b="1"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rPr>
              <a:t>Yes</a:t>
            </a:r>
            <a:endParaRPr kumimoji="0" lang="ja-JP" altLang="en-US" sz="1050" b="1"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endParaRPr>
          </a:p>
        </p:txBody>
      </p:sp>
      <p:sp>
        <p:nvSpPr>
          <p:cNvPr id="56" name="正方形/長方形 55">
            <a:extLst>
              <a:ext uri="{FF2B5EF4-FFF2-40B4-BE49-F238E27FC236}">
                <a16:creationId xmlns:a16="http://schemas.microsoft.com/office/drawing/2014/main" id="{FC925873-388E-716A-2E05-A86783996763}"/>
              </a:ext>
            </a:extLst>
          </p:cNvPr>
          <p:cNvSpPr/>
          <p:nvPr/>
        </p:nvSpPr>
        <p:spPr bwMode="auto">
          <a:xfrm>
            <a:off x="5940131" y="2664087"/>
            <a:ext cx="360000" cy="144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en-US" altLang="ja-JP" sz="1050" b="1"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rPr>
              <a:t>No</a:t>
            </a:r>
            <a:endParaRPr kumimoji="0" lang="ja-JP" altLang="en-US" sz="1050" b="1"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endParaRPr>
          </a:p>
        </p:txBody>
      </p:sp>
      <p:sp>
        <p:nvSpPr>
          <p:cNvPr id="57" name="正方形/長方形 56">
            <a:extLst>
              <a:ext uri="{FF2B5EF4-FFF2-40B4-BE49-F238E27FC236}">
                <a16:creationId xmlns:a16="http://schemas.microsoft.com/office/drawing/2014/main" id="{56B4D5CB-8898-4944-5D81-8BC4AB9EF5B0}"/>
              </a:ext>
            </a:extLst>
          </p:cNvPr>
          <p:cNvSpPr/>
          <p:nvPr/>
        </p:nvSpPr>
        <p:spPr bwMode="auto">
          <a:xfrm>
            <a:off x="6426131" y="4968087"/>
            <a:ext cx="1080000" cy="432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満車時の</a:t>
            </a:r>
            <a:endParaRPr kumimoji="0" lang="en-US" altLang="ja-JP"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空き待ち</a:t>
            </a:r>
          </a:p>
        </p:txBody>
      </p:sp>
      <p:cxnSp>
        <p:nvCxnSpPr>
          <p:cNvPr id="58" name="直線矢印コネクタ 57">
            <a:extLst>
              <a:ext uri="{FF2B5EF4-FFF2-40B4-BE49-F238E27FC236}">
                <a16:creationId xmlns:a16="http://schemas.microsoft.com/office/drawing/2014/main" id="{27AB81C0-AEF1-EA5D-193B-5A425519A679}"/>
              </a:ext>
            </a:extLst>
          </p:cNvPr>
          <p:cNvCxnSpPr>
            <a:cxnSpLocks/>
            <a:stCxn id="50" idx="2"/>
            <a:endCxn id="57" idx="0"/>
          </p:cNvCxnSpPr>
          <p:nvPr/>
        </p:nvCxnSpPr>
        <p:spPr bwMode="auto">
          <a:xfrm>
            <a:off x="6966131" y="2954163"/>
            <a:ext cx="0" cy="2013924"/>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正方形/長方形 1">
            <a:extLst>
              <a:ext uri="{FF2B5EF4-FFF2-40B4-BE49-F238E27FC236}">
                <a16:creationId xmlns:a16="http://schemas.microsoft.com/office/drawing/2014/main" id="{17A24066-DF93-D8E0-75ED-3EAF426990C7}"/>
              </a:ext>
            </a:extLst>
          </p:cNvPr>
          <p:cNvSpPr/>
          <p:nvPr/>
        </p:nvSpPr>
        <p:spPr bwMode="auto">
          <a:xfrm>
            <a:off x="8424124" y="524567"/>
            <a:ext cx="936000" cy="144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業務変更点</a:t>
            </a:r>
          </a:p>
        </p:txBody>
      </p:sp>
      <p:sp>
        <p:nvSpPr>
          <p:cNvPr id="4" name="正方形/長方形 3">
            <a:extLst>
              <a:ext uri="{FF2B5EF4-FFF2-40B4-BE49-F238E27FC236}">
                <a16:creationId xmlns:a16="http://schemas.microsoft.com/office/drawing/2014/main" id="{FD600BB7-C3E7-FED1-4917-62580F1246AD}"/>
              </a:ext>
            </a:extLst>
          </p:cNvPr>
          <p:cNvSpPr/>
          <p:nvPr/>
        </p:nvSpPr>
        <p:spPr bwMode="auto">
          <a:xfrm>
            <a:off x="7740131" y="524567"/>
            <a:ext cx="576000" cy="144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en-US" altLang="ja-JP" sz="1100" b="1" i="0" u="none" strike="noStrike" cap="none" normalizeH="0" baseline="0" dirty="0">
                <a:ln>
                  <a:noFill/>
                </a:ln>
                <a:solidFill>
                  <a:srgbClr val="0070C0"/>
                </a:solidFill>
                <a:effectLst/>
                <a:latin typeface="Meiryo UI" panose="020B0604030504040204" pitchFamily="50" charset="-128"/>
                <a:ea typeface="Meiryo UI" panose="020B0604030504040204" pitchFamily="50" charset="-128"/>
              </a:rPr>
              <a:t>XXX</a:t>
            </a:r>
            <a:endParaRPr kumimoji="0" lang="ja-JP" altLang="en-US" sz="1100" b="1" i="0" u="none" strike="noStrike" cap="none" normalizeH="0" baseline="0" dirty="0">
              <a:ln>
                <a:noFill/>
              </a:ln>
              <a:solidFill>
                <a:srgbClr val="0070C0"/>
              </a:solidFill>
              <a:effectLst/>
              <a:latin typeface="Meiryo UI" panose="020B0604030504040204" pitchFamily="50" charset="-128"/>
              <a:ea typeface="Meiryo UI" panose="020B0604030504040204" pitchFamily="50" charset="-128"/>
            </a:endParaRPr>
          </a:p>
        </p:txBody>
      </p:sp>
      <p:sp>
        <p:nvSpPr>
          <p:cNvPr id="6" name="吹き出し: 線 5">
            <a:extLst>
              <a:ext uri="{FF2B5EF4-FFF2-40B4-BE49-F238E27FC236}">
                <a16:creationId xmlns:a16="http://schemas.microsoft.com/office/drawing/2014/main" id="{C728B20E-391A-FF44-1DFF-EB6F95DBE9ED}"/>
              </a:ext>
            </a:extLst>
          </p:cNvPr>
          <p:cNvSpPr/>
          <p:nvPr/>
        </p:nvSpPr>
        <p:spPr bwMode="auto">
          <a:xfrm>
            <a:off x="7795738" y="4704151"/>
            <a:ext cx="1691993" cy="874816"/>
          </a:xfrm>
          <a:prstGeom prst="borderCallout1">
            <a:avLst>
              <a:gd name="adj1" fmla="val 30729"/>
              <a:gd name="adj2" fmla="val 519"/>
              <a:gd name="adj3" fmla="val 49371"/>
              <a:gd name="adj4" fmla="val -20163"/>
            </a:avLst>
          </a:prstGeom>
          <a:solidFill>
            <a:schemeClr val="accent6">
              <a:lumMod val="20000"/>
              <a:lumOff val="80000"/>
            </a:schemeClr>
          </a:solidFill>
          <a:ln w="9525" cap="flat" cmpd="sng" algn="ctr">
            <a:solidFill>
              <a:srgbClr val="7030A0"/>
            </a:solidFill>
            <a:prstDash val="solid"/>
            <a:round/>
            <a:headEnd type="none" w="med" len="med"/>
            <a:tailEnd type="oval" w="med" len="med"/>
          </a:ln>
          <a:effectLst/>
        </p:spPr>
        <p:txBody>
          <a:bodyPr vert="horz" wrap="square" lIns="91440" tIns="45720" rIns="91440" bIns="45720" numCol="1" rtlCol="0" anchor="t" anchorCtr="0" compatLnSpc="1">
            <a:prstTxWarp prst="textNoShape">
              <a:avLst/>
            </a:prstTxWarp>
          </a:bodyPr>
          <a:lstStyle/>
          <a:p>
            <a:pPr marR="0" defTabSz="449263" rtl="0" eaLnBrk="1" fontAlgn="base" latinLnBrk="0" hangingPunct="0">
              <a:lnSpc>
                <a:spcPct val="93000"/>
              </a:lnSpc>
              <a:spcBef>
                <a:spcPct val="0"/>
              </a:spcBef>
              <a:spcAft>
                <a:spcPct val="0"/>
              </a:spcAft>
              <a:buClr>
                <a:srgbClr val="000000"/>
              </a:buClr>
              <a:buSzPct val="100000"/>
              <a:tabLst/>
            </a:pPr>
            <a:r>
              <a:rPr lang="en-US" altLang="ja-JP" sz="1200" dirty="0">
                <a:solidFill>
                  <a:schemeClr val="tx1">
                    <a:lumMod val="95000"/>
                    <a:lumOff val="5000"/>
                  </a:schemeClr>
                </a:solidFill>
                <a:latin typeface="Meiryo UI" panose="020B0604030504040204" pitchFamily="50" charset="-128"/>
                <a:ea typeface="Meiryo UI" panose="020B0604030504040204" pitchFamily="50" charset="-128"/>
              </a:rPr>
              <a:t>【</a:t>
            </a:r>
            <a:r>
              <a:rPr lang="ja-JP" altLang="en-US" sz="1200" dirty="0">
                <a:solidFill>
                  <a:schemeClr val="tx1">
                    <a:lumMod val="95000"/>
                    <a:lumOff val="5000"/>
                  </a:schemeClr>
                </a:solidFill>
                <a:latin typeface="Meiryo UI" panose="020B0604030504040204" pitchFamily="50" charset="-128"/>
                <a:ea typeface="Meiryo UI" panose="020B0604030504040204" pitchFamily="50" charset="-128"/>
              </a:rPr>
              <a:t>メモ</a:t>
            </a:r>
            <a:r>
              <a:rPr lang="en-US" altLang="ja-JP" sz="1200" dirty="0">
                <a:solidFill>
                  <a:schemeClr val="tx1">
                    <a:lumMod val="95000"/>
                    <a:lumOff val="5000"/>
                  </a:schemeClr>
                </a:solidFill>
                <a:latin typeface="Meiryo UI" panose="020B0604030504040204" pitchFamily="50" charset="-128"/>
                <a:ea typeface="Meiryo UI" panose="020B0604030504040204" pitchFamily="50" charset="-128"/>
              </a:rPr>
              <a:t>】</a:t>
            </a:r>
          </a:p>
          <a:p>
            <a:pPr marL="171450" marR="0" indent="-171450" defTabSz="449263" rtl="0" eaLnBrk="1" fontAlgn="base" latinLnBrk="0" hangingPunct="0">
              <a:lnSpc>
                <a:spcPct val="93000"/>
              </a:lnSpc>
              <a:spcBef>
                <a:spcPct val="0"/>
              </a:spcBef>
              <a:spcAft>
                <a:spcPct val="0"/>
              </a:spcAft>
              <a:buClr>
                <a:srgbClr val="000000"/>
              </a:buClr>
              <a:buSzPct val="100000"/>
              <a:buFont typeface="Wingdings" panose="05000000000000000000" pitchFamily="2" charset="2"/>
              <a:buChar char="ü"/>
              <a:tabLst/>
            </a:pPr>
            <a:r>
              <a:rPr lang="ja-JP" altLang="en-US" sz="1200" dirty="0">
                <a:solidFill>
                  <a:schemeClr val="tx1">
                    <a:lumMod val="95000"/>
                    <a:lumOff val="5000"/>
                  </a:schemeClr>
                </a:solidFill>
                <a:latin typeface="Meiryo UI" panose="020B0604030504040204" pitchFamily="50" charset="-128"/>
                <a:ea typeface="Meiryo UI" panose="020B0604030504040204" pitchFamily="50" charset="-128"/>
              </a:rPr>
              <a:t>空き発生時のリマインド機能を搭載するべきで、本フローにも記載するべき</a:t>
            </a:r>
            <a:endParaRPr kumimoji="0" lang="ja-JP" altLang="en-US"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endParaRPr>
          </a:p>
        </p:txBody>
      </p:sp>
      <p:sp>
        <p:nvSpPr>
          <p:cNvPr id="13" name="Rectangle 4">
            <a:extLst>
              <a:ext uri="{FF2B5EF4-FFF2-40B4-BE49-F238E27FC236}">
                <a16:creationId xmlns:a16="http://schemas.microsoft.com/office/drawing/2014/main" id="{26331D0A-78C8-DF98-BE79-EFB956F8B9D3}"/>
              </a:ext>
            </a:extLst>
          </p:cNvPr>
          <p:cNvSpPr>
            <a:spLocks noChangeArrowheads="1"/>
          </p:cNvSpPr>
          <p:nvPr/>
        </p:nvSpPr>
        <p:spPr bwMode="auto">
          <a:xfrm>
            <a:off x="396131" y="1152087"/>
            <a:ext cx="9000000" cy="5040000"/>
          </a:xfrm>
          <a:prstGeom prst="rect">
            <a:avLst/>
          </a:prstGeom>
          <a:solidFill>
            <a:srgbClr val="0066CC">
              <a:alpha val="50000"/>
            </a:srgbClr>
          </a:solidFill>
          <a:ln>
            <a:noFill/>
          </a:ln>
          <a:effectLst/>
        </p:spPr>
        <p:txBody>
          <a:bodyPr lIns="90000" tIns="6264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9pPr>
          </a:lstStyle>
          <a:p>
            <a:pPr algn="ctr">
              <a:buClrTx/>
              <a:buFontTx/>
              <a:buNone/>
            </a:pPr>
            <a:r>
              <a:rPr lang="en-US" altLang="ja-JP" sz="3200" dirty="0">
                <a:solidFill>
                  <a:schemeClr val="bg1"/>
                </a:solidFill>
              </a:rPr>
              <a:t>Appendix</a:t>
            </a:r>
            <a:r>
              <a:rPr lang="ja-JP" altLang="ja-JP" sz="1800" dirty="0">
                <a:solidFill>
                  <a:schemeClr val="bg1"/>
                </a:solidFill>
              </a:rPr>
              <a:t>ー</a:t>
            </a:r>
            <a:r>
              <a:rPr lang="en-US" altLang="ja-JP" sz="1800" dirty="0">
                <a:solidFill>
                  <a:schemeClr val="bg1"/>
                </a:solidFill>
              </a:rPr>
              <a:t>Perplexity.ai</a:t>
            </a:r>
            <a:r>
              <a:rPr lang="ja-JP" altLang="ja-JP" sz="1800" dirty="0">
                <a:solidFill>
                  <a:schemeClr val="bg1"/>
                </a:solidFill>
              </a:rPr>
              <a:t>からのインプット</a:t>
            </a:r>
            <a:r>
              <a:rPr lang="ja-JP" altLang="en-US" sz="1800" dirty="0">
                <a:solidFill>
                  <a:schemeClr val="bg1"/>
                </a:solidFill>
              </a:rPr>
              <a:t>➁③</a:t>
            </a:r>
            <a:r>
              <a:rPr lang="ja-JP" altLang="ja-JP" sz="1800" dirty="0">
                <a:solidFill>
                  <a:schemeClr val="bg1"/>
                </a:solidFill>
              </a:rPr>
              <a:t>ー</a:t>
            </a:r>
            <a:r>
              <a:rPr lang="ja-JP" altLang="en-US" sz="1800" dirty="0">
                <a:solidFill>
                  <a:schemeClr val="bg1"/>
                </a:solidFill>
              </a:rPr>
              <a:t>の内容を元に作成</a:t>
            </a:r>
            <a:endParaRPr lang="en-US" altLang="ja-JP" sz="1800" dirty="0">
              <a:solidFill>
                <a:schemeClr val="bg1"/>
              </a:solidFill>
            </a:endParaRPr>
          </a:p>
          <a:p>
            <a:pPr algn="ctr">
              <a:buClrTx/>
              <a:buFontTx/>
              <a:buNone/>
            </a:pPr>
            <a:r>
              <a:rPr lang="ja-JP" altLang="en-US" dirty="0">
                <a:solidFill>
                  <a:schemeClr val="bg1"/>
                </a:solidFill>
              </a:rPr>
              <a:t>詳細・深堀サポートは、別途ご相談とさせてください。</a:t>
            </a:r>
            <a:endParaRPr lang="ja-JP" altLang="ja-JP" dirty="0">
              <a:solidFill>
                <a:schemeClr val="bg1"/>
              </a:solidFill>
            </a:endParaRPr>
          </a:p>
        </p:txBody>
      </p:sp>
    </p:spTree>
    <p:extLst>
      <p:ext uri="{BB962C8B-B14F-4D97-AF65-F5344CB8AC3E}">
        <p14:creationId xmlns:p14="http://schemas.microsoft.com/office/powerpoint/2010/main" val="143095061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3F4361-3074-5659-B17D-1E9FFA5BBFCD}"/>
            </a:ext>
          </a:extLst>
        </p:cNvPr>
        <p:cNvGrpSpPr/>
        <p:nvPr/>
      </p:nvGrpSpPr>
      <p:grpSpPr>
        <a:xfrm>
          <a:off x="0" y="0"/>
          <a:ext cx="0" cy="0"/>
          <a:chOff x="0" y="0"/>
          <a:chExt cx="0" cy="0"/>
        </a:xfrm>
      </p:grpSpPr>
      <p:sp>
        <p:nvSpPr>
          <p:cNvPr id="11265" name="Rectangle 1">
            <a:extLst>
              <a:ext uri="{FF2B5EF4-FFF2-40B4-BE49-F238E27FC236}">
                <a16:creationId xmlns:a16="http://schemas.microsoft.com/office/drawing/2014/main" id="{800D21F4-CF28-8821-2EF9-6A8BA3B0F0CB}"/>
              </a:ext>
            </a:extLst>
          </p:cNvPr>
          <p:cNvSpPr>
            <a:spLocks noGrp="1" noChangeArrowheads="1"/>
          </p:cNvSpPr>
          <p:nvPr>
            <p:ph type="title"/>
          </p:nvPr>
        </p:nvSpPr>
        <p:spPr>
          <a:xfrm>
            <a:off x="485775" y="258763"/>
            <a:ext cx="8747125" cy="1081087"/>
          </a:xfrm>
          <a:ln/>
        </p:spPr>
        <p:txBody>
          <a:bodyPr tIns="38880"/>
          <a:lstStyle/>
          <a:p>
            <a:pPr marL="215900" indent="-212725" algn="l">
              <a:buClrTx/>
              <a:buSzPct val="45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en-US" altLang="ja-JP" dirty="0"/>
              <a:t>【</a:t>
            </a:r>
            <a:r>
              <a:rPr lang="ja-JP" altLang="en-US" dirty="0"/>
              <a:t>補足</a:t>
            </a:r>
            <a:r>
              <a:rPr lang="en-US" altLang="ja-JP" dirty="0"/>
              <a:t>】</a:t>
            </a:r>
            <a:r>
              <a:rPr lang="ja-JP" altLang="en-US" sz="3800" dirty="0"/>
              <a:t>業務フロー（</a:t>
            </a:r>
            <a:r>
              <a:rPr lang="en-US" altLang="ja-JP" sz="3800" dirty="0"/>
              <a:t>To-Be</a:t>
            </a:r>
            <a:r>
              <a:rPr lang="ja-JP" altLang="en-US" sz="3800" dirty="0"/>
              <a:t>）</a:t>
            </a:r>
            <a:endParaRPr lang="ja-JP" altLang="ja-JP" sz="2400" dirty="0"/>
          </a:p>
        </p:txBody>
      </p:sp>
      <p:sp>
        <p:nvSpPr>
          <p:cNvPr id="11271" name="Line 7">
            <a:extLst>
              <a:ext uri="{FF2B5EF4-FFF2-40B4-BE49-F238E27FC236}">
                <a16:creationId xmlns:a16="http://schemas.microsoft.com/office/drawing/2014/main" id="{810D7CA7-AB7C-1802-CBBA-9617C7424F1C}"/>
              </a:ext>
            </a:extLst>
          </p:cNvPr>
          <p:cNvSpPr>
            <a:spLocks noChangeShapeType="1"/>
          </p:cNvSpPr>
          <p:nvPr/>
        </p:nvSpPr>
        <p:spPr bwMode="auto">
          <a:xfrm>
            <a:off x="720363" y="3455229"/>
            <a:ext cx="0" cy="1830389"/>
          </a:xfrm>
          <a:prstGeom prst="line">
            <a:avLst/>
          </a:prstGeom>
          <a:noFill/>
          <a:ln w="72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b="1">
              <a:latin typeface="Meiryo UI" panose="020B0604030504040204" pitchFamily="50" charset="-128"/>
              <a:ea typeface="Meiryo UI" panose="020B0604030504040204" pitchFamily="50" charset="-128"/>
            </a:endParaRPr>
          </a:p>
        </p:txBody>
      </p:sp>
      <p:sp>
        <p:nvSpPr>
          <p:cNvPr id="11272" name="Line 8">
            <a:extLst>
              <a:ext uri="{FF2B5EF4-FFF2-40B4-BE49-F238E27FC236}">
                <a16:creationId xmlns:a16="http://schemas.microsoft.com/office/drawing/2014/main" id="{5C6C11DF-FB41-BD51-F27E-9977FA6DF404}"/>
              </a:ext>
            </a:extLst>
          </p:cNvPr>
          <p:cNvSpPr>
            <a:spLocks noChangeShapeType="1"/>
          </p:cNvSpPr>
          <p:nvPr/>
        </p:nvSpPr>
        <p:spPr bwMode="auto">
          <a:xfrm>
            <a:off x="9463087" y="3959229"/>
            <a:ext cx="0" cy="1830389"/>
          </a:xfrm>
          <a:prstGeom prst="line">
            <a:avLst/>
          </a:prstGeom>
          <a:noFill/>
          <a:ln w="72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a:p>
        </p:txBody>
      </p:sp>
      <p:sp>
        <p:nvSpPr>
          <p:cNvPr id="3" name="正方形/長方形 2">
            <a:extLst>
              <a:ext uri="{FF2B5EF4-FFF2-40B4-BE49-F238E27FC236}">
                <a16:creationId xmlns:a16="http://schemas.microsoft.com/office/drawing/2014/main" id="{68F5E55F-DE7D-72D6-09F1-5A563A40A206}"/>
              </a:ext>
            </a:extLst>
          </p:cNvPr>
          <p:cNvSpPr/>
          <p:nvPr/>
        </p:nvSpPr>
        <p:spPr bwMode="auto">
          <a:xfrm>
            <a:off x="756131" y="2160087"/>
            <a:ext cx="1224000" cy="576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ユーザ</a:t>
            </a:r>
          </a:p>
        </p:txBody>
      </p:sp>
      <p:sp>
        <p:nvSpPr>
          <p:cNvPr id="5" name="正方形/長方形 4">
            <a:extLst>
              <a:ext uri="{FF2B5EF4-FFF2-40B4-BE49-F238E27FC236}">
                <a16:creationId xmlns:a16="http://schemas.microsoft.com/office/drawing/2014/main" id="{5CABE4E1-2A40-7C44-FF92-40CD0CD01E34}"/>
              </a:ext>
            </a:extLst>
          </p:cNvPr>
          <p:cNvSpPr/>
          <p:nvPr/>
        </p:nvSpPr>
        <p:spPr bwMode="auto">
          <a:xfrm>
            <a:off x="756131" y="2845437"/>
            <a:ext cx="1224000" cy="576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不動産</a:t>
            </a:r>
            <a:endParaRPr kumimoji="0" lang="en-US" altLang="ja-JP"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en-US" altLang="ja-JP"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A</a:t>
            </a:r>
            <a:r>
              <a:rPr lang="ja-JP" altLang="en-US" sz="1100" b="1" dirty="0">
                <a:solidFill>
                  <a:schemeClr val="tx1"/>
                </a:solidFill>
                <a:latin typeface="Meiryo UI" panose="020B0604030504040204" pitchFamily="50" charset="-128"/>
                <a:ea typeface="Meiryo UI" panose="020B0604030504040204" pitchFamily="50" charset="-128"/>
              </a:rPr>
              <a:t>社</a:t>
            </a:r>
            <a:endParaRPr kumimoji="0" lang="ja-JP" altLang="en-US"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F2F52976-14F2-325B-402C-A1589B85E139}"/>
              </a:ext>
            </a:extLst>
          </p:cNvPr>
          <p:cNvSpPr/>
          <p:nvPr/>
        </p:nvSpPr>
        <p:spPr bwMode="auto">
          <a:xfrm>
            <a:off x="756131" y="3530787"/>
            <a:ext cx="1224000" cy="576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コインパーキング会社</a:t>
            </a:r>
          </a:p>
        </p:txBody>
      </p:sp>
      <p:sp>
        <p:nvSpPr>
          <p:cNvPr id="8" name="正方形/長方形 7">
            <a:extLst>
              <a:ext uri="{FF2B5EF4-FFF2-40B4-BE49-F238E27FC236}">
                <a16:creationId xmlns:a16="http://schemas.microsoft.com/office/drawing/2014/main" id="{02F14D7D-E8CC-0934-67CF-CD5FC7F70B7A}"/>
              </a:ext>
            </a:extLst>
          </p:cNvPr>
          <p:cNvSpPr/>
          <p:nvPr/>
        </p:nvSpPr>
        <p:spPr bwMode="auto">
          <a:xfrm>
            <a:off x="756131" y="4216137"/>
            <a:ext cx="1224000" cy="576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周辺企業</a:t>
            </a:r>
          </a:p>
        </p:txBody>
      </p:sp>
      <p:sp>
        <p:nvSpPr>
          <p:cNvPr id="9" name="正方形/長方形 8">
            <a:extLst>
              <a:ext uri="{FF2B5EF4-FFF2-40B4-BE49-F238E27FC236}">
                <a16:creationId xmlns:a16="http://schemas.microsoft.com/office/drawing/2014/main" id="{F720F8B3-DA58-D082-9846-8B3A43056F8E}"/>
              </a:ext>
            </a:extLst>
          </p:cNvPr>
          <p:cNvSpPr/>
          <p:nvPr/>
        </p:nvSpPr>
        <p:spPr bwMode="auto">
          <a:xfrm>
            <a:off x="756131" y="4901487"/>
            <a:ext cx="1224000" cy="576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システム</a:t>
            </a:r>
          </a:p>
        </p:txBody>
      </p:sp>
      <p:sp>
        <p:nvSpPr>
          <p:cNvPr id="10" name="矢印: 五方向 9">
            <a:extLst>
              <a:ext uri="{FF2B5EF4-FFF2-40B4-BE49-F238E27FC236}">
                <a16:creationId xmlns:a16="http://schemas.microsoft.com/office/drawing/2014/main" id="{A185B8EB-2AF4-9D72-1FCD-5AD986D1D845}"/>
              </a:ext>
            </a:extLst>
          </p:cNvPr>
          <p:cNvSpPr/>
          <p:nvPr/>
        </p:nvSpPr>
        <p:spPr bwMode="auto">
          <a:xfrm>
            <a:off x="2052131" y="1224087"/>
            <a:ext cx="6840000" cy="288000"/>
          </a:xfrm>
          <a:prstGeom prst="homePlate">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lang="ja-JP" altLang="en-US" dirty="0">
                <a:solidFill>
                  <a:schemeClr val="tx1">
                    <a:lumMod val="95000"/>
                    <a:lumOff val="5000"/>
                  </a:schemeClr>
                </a:solidFill>
              </a:rPr>
              <a:t>毎月</a:t>
            </a:r>
            <a:endParaRPr kumimoji="0" lang="ja-JP" altLang="en-US" sz="1800" b="0" i="0" u="none" strike="noStrike" cap="none" normalizeH="0" baseline="0" dirty="0">
              <a:ln>
                <a:noFill/>
              </a:ln>
              <a:solidFill>
                <a:schemeClr val="tx1">
                  <a:lumMod val="95000"/>
                  <a:lumOff val="5000"/>
                </a:schemeClr>
              </a:solidFill>
              <a:effectLst/>
              <a:latin typeface="Arial" panose="020B0604020202020204" pitchFamily="34" charset="0"/>
              <a:ea typeface="ＭＳ Ｐゴシック" panose="020B0600070205080204" pitchFamily="50" charset="-128"/>
            </a:endParaRPr>
          </a:p>
        </p:txBody>
      </p:sp>
      <p:sp>
        <p:nvSpPr>
          <p:cNvPr id="12" name="矢印: 五方向 11">
            <a:extLst>
              <a:ext uri="{FF2B5EF4-FFF2-40B4-BE49-F238E27FC236}">
                <a16:creationId xmlns:a16="http://schemas.microsoft.com/office/drawing/2014/main" id="{D6542956-C20C-FEF1-F0CA-EA3098EE6E16}"/>
              </a:ext>
            </a:extLst>
          </p:cNvPr>
          <p:cNvSpPr/>
          <p:nvPr/>
        </p:nvSpPr>
        <p:spPr bwMode="auto">
          <a:xfrm>
            <a:off x="2052131" y="1605968"/>
            <a:ext cx="6840000" cy="288000"/>
          </a:xfrm>
          <a:prstGeom prst="homePlate">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800" b="0" i="0" u="none" strike="noStrike" cap="none" normalizeH="0" baseline="0" dirty="0">
                <a:ln>
                  <a:noFill/>
                </a:ln>
                <a:solidFill>
                  <a:schemeClr val="tx1">
                    <a:lumMod val="95000"/>
                    <a:lumOff val="5000"/>
                  </a:schemeClr>
                </a:solidFill>
                <a:effectLst/>
                <a:latin typeface="Arial" panose="020B0604020202020204" pitchFamily="34" charset="0"/>
                <a:ea typeface="ＭＳ Ｐゴシック" panose="020B0600070205080204" pitchFamily="50" charset="-128"/>
              </a:rPr>
              <a:t>決済管理</a:t>
            </a:r>
          </a:p>
        </p:txBody>
      </p:sp>
      <p:sp>
        <p:nvSpPr>
          <p:cNvPr id="17" name="正方形/長方形 16">
            <a:extLst>
              <a:ext uri="{FF2B5EF4-FFF2-40B4-BE49-F238E27FC236}">
                <a16:creationId xmlns:a16="http://schemas.microsoft.com/office/drawing/2014/main" id="{6F73CFBF-45D0-BDB5-0C92-1736DAB1ED5B}"/>
              </a:ext>
            </a:extLst>
          </p:cNvPr>
          <p:cNvSpPr/>
          <p:nvPr/>
        </p:nvSpPr>
        <p:spPr bwMode="auto">
          <a:xfrm>
            <a:off x="7308130" y="165425"/>
            <a:ext cx="2231989" cy="864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凡例</a:t>
            </a:r>
          </a:p>
        </p:txBody>
      </p:sp>
      <p:sp>
        <p:nvSpPr>
          <p:cNvPr id="18" name="正方形/長方形 17">
            <a:extLst>
              <a:ext uri="{FF2B5EF4-FFF2-40B4-BE49-F238E27FC236}">
                <a16:creationId xmlns:a16="http://schemas.microsoft.com/office/drawing/2014/main" id="{29F32313-A99A-2863-02E9-D4924B8B0EBC}"/>
              </a:ext>
            </a:extLst>
          </p:cNvPr>
          <p:cNvSpPr/>
          <p:nvPr/>
        </p:nvSpPr>
        <p:spPr bwMode="auto">
          <a:xfrm>
            <a:off x="8424124" y="321182"/>
            <a:ext cx="576000" cy="144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en-US" altLang="ja-JP"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Gap</a:t>
            </a:r>
            <a:endParaRPr kumimoji="0" lang="ja-JP" altLang="en-US"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p:txBody>
      </p:sp>
      <p:sp>
        <p:nvSpPr>
          <p:cNvPr id="19" name="正方形/長方形 18">
            <a:extLst>
              <a:ext uri="{FF2B5EF4-FFF2-40B4-BE49-F238E27FC236}">
                <a16:creationId xmlns:a16="http://schemas.microsoft.com/office/drawing/2014/main" id="{47D02239-9045-5A2F-17ED-D4402CE9390A}"/>
              </a:ext>
            </a:extLst>
          </p:cNvPr>
          <p:cNvSpPr/>
          <p:nvPr/>
        </p:nvSpPr>
        <p:spPr bwMode="auto">
          <a:xfrm>
            <a:off x="7740131" y="321182"/>
            <a:ext cx="576000" cy="144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en-US" altLang="ja-JP" sz="1100" b="1" i="0" u="none" strike="noStrike" cap="none" normalizeH="0" baseline="0" dirty="0">
                <a:ln>
                  <a:noFill/>
                </a:ln>
                <a:solidFill>
                  <a:srgbClr val="C00000"/>
                </a:solidFill>
                <a:effectLst/>
                <a:latin typeface="Meiryo UI" panose="020B0604030504040204" pitchFamily="50" charset="-128"/>
                <a:ea typeface="Meiryo UI" panose="020B0604030504040204" pitchFamily="50" charset="-128"/>
              </a:rPr>
              <a:t>XXX</a:t>
            </a:r>
            <a:endParaRPr kumimoji="0" lang="ja-JP" altLang="en-US" sz="1100" b="1" i="0" u="none" strike="noStrike" cap="none" normalizeH="0" baseline="0" dirty="0">
              <a:ln>
                <a:noFill/>
              </a:ln>
              <a:solidFill>
                <a:srgbClr val="C00000"/>
              </a:solidFill>
              <a:effectLst/>
              <a:latin typeface="Meiryo UI" panose="020B0604030504040204" pitchFamily="50" charset="-128"/>
              <a:ea typeface="Meiryo UI" panose="020B0604030504040204" pitchFamily="50" charset="-128"/>
            </a:endParaRPr>
          </a:p>
        </p:txBody>
      </p:sp>
      <p:sp>
        <p:nvSpPr>
          <p:cNvPr id="2" name="正方形/長方形 1">
            <a:extLst>
              <a:ext uri="{FF2B5EF4-FFF2-40B4-BE49-F238E27FC236}">
                <a16:creationId xmlns:a16="http://schemas.microsoft.com/office/drawing/2014/main" id="{DC398897-7129-62BF-3A74-32DFDB26F8BB}"/>
              </a:ext>
            </a:extLst>
          </p:cNvPr>
          <p:cNvSpPr/>
          <p:nvPr/>
        </p:nvSpPr>
        <p:spPr bwMode="auto">
          <a:xfrm>
            <a:off x="8424124" y="524567"/>
            <a:ext cx="936000" cy="144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業務変更点</a:t>
            </a:r>
          </a:p>
        </p:txBody>
      </p:sp>
      <p:sp>
        <p:nvSpPr>
          <p:cNvPr id="4" name="正方形/長方形 3">
            <a:extLst>
              <a:ext uri="{FF2B5EF4-FFF2-40B4-BE49-F238E27FC236}">
                <a16:creationId xmlns:a16="http://schemas.microsoft.com/office/drawing/2014/main" id="{79E5F263-139A-DCF1-592E-39FBCC9B4495}"/>
              </a:ext>
            </a:extLst>
          </p:cNvPr>
          <p:cNvSpPr/>
          <p:nvPr/>
        </p:nvSpPr>
        <p:spPr bwMode="auto">
          <a:xfrm>
            <a:off x="7740131" y="524567"/>
            <a:ext cx="576000" cy="144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en-US" altLang="ja-JP" sz="1100" b="1" i="0" u="none" strike="noStrike" cap="none" normalizeH="0" baseline="0" dirty="0">
                <a:ln>
                  <a:noFill/>
                </a:ln>
                <a:solidFill>
                  <a:srgbClr val="0070C0"/>
                </a:solidFill>
                <a:effectLst/>
                <a:latin typeface="Meiryo UI" panose="020B0604030504040204" pitchFamily="50" charset="-128"/>
                <a:ea typeface="Meiryo UI" panose="020B0604030504040204" pitchFamily="50" charset="-128"/>
              </a:rPr>
              <a:t>XXX</a:t>
            </a:r>
            <a:endParaRPr kumimoji="0" lang="ja-JP" altLang="en-US" sz="1100" b="1" i="0" u="none" strike="noStrike" cap="none" normalizeH="0" baseline="0" dirty="0">
              <a:ln>
                <a:noFill/>
              </a:ln>
              <a:solidFill>
                <a:srgbClr val="0070C0"/>
              </a:solidFill>
              <a:effectLst/>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8A416C86-E6F1-E45D-3620-D19B7314694C}"/>
              </a:ext>
            </a:extLst>
          </p:cNvPr>
          <p:cNvSpPr/>
          <p:nvPr/>
        </p:nvSpPr>
        <p:spPr bwMode="auto">
          <a:xfrm>
            <a:off x="2196131" y="2232087"/>
            <a:ext cx="1080000" cy="432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請求書受領</a:t>
            </a:r>
          </a:p>
        </p:txBody>
      </p:sp>
      <p:cxnSp>
        <p:nvCxnSpPr>
          <p:cNvPr id="13" name="直線矢印コネクタ 12">
            <a:extLst>
              <a:ext uri="{FF2B5EF4-FFF2-40B4-BE49-F238E27FC236}">
                <a16:creationId xmlns:a16="http://schemas.microsoft.com/office/drawing/2014/main" id="{44DC0AD8-9C49-9399-6E7F-DD6C57A0AFFE}"/>
              </a:ext>
            </a:extLst>
          </p:cNvPr>
          <p:cNvCxnSpPr>
            <a:stCxn id="6" idx="2"/>
            <a:endCxn id="24" idx="0"/>
          </p:cNvCxnSpPr>
          <p:nvPr/>
        </p:nvCxnSpPr>
        <p:spPr bwMode="auto">
          <a:xfrm>
            <a:off x="2736131" y="2664087"/>
            <a:ext cx="0" cy="2304000"/>
          </a:xfrm>
          <a:prstGeom prst="straightConnector1">
            <a:avLst/>
          </a:prstGeom>
          <a:solidFill>
            <a:srgbClr val="00B8FF"/>
          </a:solidFill>
          <a:ln w="9525" cap="flat" cmpd="sng" algn="ctr">
            <a:solidFill>
              <a:schemeClr val="tx1"/>
            </a:solidFill>
            <a:prstDash val="solid"/>
            <a:round/>
            <a:headEnd type="triangl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正方形/長方形 23">
            <a:extLst>
              <a:ext uri="{FF2B5EF4-FFF2-40B4-BE49-F238E27FC236}">
                <a16:creationId xmlns:a16="http://schemas.microsoft.com/office/drawing/2014/main" id="{12B2C952-2DF8-97CE-925C-881C35FAC02D}"/>
              </a:ext>
            </a:extLst>
          </p:cNvPr>
          <p:cNvSpPr/>
          <p:nvPr/>
        </p:nvSpPr>
        <p:spPr bwMode="auto">
          <a:xfrm>
            <a:off x="2196131" y="4968087"/>
            <a:ext cx="1080000" cy="432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収納代行</a:t>
            </a:r>
          </a:p>
        </p:txBody>
      </p:sp>
      <p:sp>
        <p:nvSpPr>
          <p:cNvPr id="27" name="正方形/長方形 26">
            <a:extLst>
              <a:ext uri="{FF2B5EF4-FFF2-40B4-BE49-F238E27FC236}">
                <a16:creationId xmlns:a16="http://schemas.microsoft.com/office/drawing/2014/main" id="{9C9FC726-EBA5-6F7E-0A28-372A25E2DEA4}"/>
              </a:ext>
            </a:extLst>
          </p:cNvPr>
          <p:cNvSpPr/>
          <p:nvPr/>
        </p:nvSpPr>
        <p:spPr bwMode="auto">
          <a:xfrm>
            <a:off x="3564131" y="2232087"/>
            <a:ext cx="1080000" cy="432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支払い</a:t>
            </a:r>
          </a:p>
        </p:txBody>
      </p:sp>
      <p:sp>
        <p:nvSpPr>
          <p:cNvPr id="31" name="正方形/長方形 30">
            <a:extLst>
              <a:ext uri="{FF2B5EF4-FFF2-40B4-BE49-F238E27FC236}">
                <a16:creationId xmlns:a16="http://schemas.microsoft.com/office/drawing/2014/main" id="{2DE2A5C6-C2EE-FAFD-6667-CB026E402CC1}"/>
              </a:ext>
            </a:extLst>
          </p:cNvPr>
          <p:cNvSpPr/>
          <p:nvPr/>
        </p:nvSpPr>
        <p:spPr bwMode="auto">
          <a:xfrm>
            <a:off x="3564131" y="4968087"/>
            <a:ext cx="1080000" cy="432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収納代行</a:t>
            </a:r>
          </a:p>
        </p:txBody>
      </p:sp>
      <p:cxnSp>
        <p:nvCxnSpPr>
          <p:cNvPr id="32" name="直線矢印コネクタ 31">
            <a:extLst>
              <a:ext uri="{FF2B5EF4-FFF2-40B4-BE49-F238E27FC236}">
                <a16:creationId xmlns:a16="http://schemas.microsoft.com/office/drawing/2014/main" id="{051AF3BD-B7E6-1AE8-A0DB-4D92316A883D}"/>
              </a:ext>
            </a:extLst>
          </p:cNvPr>
          <p:cNvCxnSpPr>
            <a:stCxn id="31" idx="0"/>
            <a:endCxn id="27" idx="2"/>
          </p:cNvCxnSpPr>
          <p:nvPr/>
        </p:nvCxnSpPr>
        <p:spPr bwMode="auto">
          <a:xfrm flipV="1">
            <a:off x="4104131" y="2664087"/>
            <a:ext cx="0" cy="2304000"/>
          </a:xfrm>
          <a:prstGeom prst="straightConnector1">
            <a:avLst/>
          </a:prstGeom>
          <a:solidFill>
            <a:srgbClr val="00B8FF"/>
          </a:solidFill>
          <a:ln w="9525" cap="flat" cmpd="sng" algn="ctr">
            <a:solidFill>
              <a:schemeClr val="tx1"/>
            </a:solidFill>
            <a:prstDash val="solid"/>
            <a:round/>
            <a:headEnd type="triangl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線矢印コネクタ 37">
            <a:extLst>
              <a:ext uri="{FF2B5EF4-FFF2-40B4-BE49-F238E27FC236}">
                <a16:creationId xmlns:a16="http://schemas.microsoft.com/office/drawing/2014/main" id="{99195F73-BA38-182E-3D58-721B5BBEF701}"/>
              </a:ext>
            </a:extLst>
          </p:cNvPr>
          <p:cNvCxnSpPr>
            <a:stCxn id="27" idx="1"/>
            <a:endCxn id="6" idx="3"/>
          </p:cNvCxnSpPr>
          <p:nvPr/>
        </p:nvCxnSpPr>
        <p:spPr bwMode="auto">
          <a:xfrm flipH="1">
            <a:off x="3276131" y="2448087"/>
            <a:ext cx="288000" cy="0"/>
          </a:xfrm>
          <a:prstGeom prst="straightConnector1">
            <a:avLst/>
          </a:prstGeom>
          <a:solidFill>
            <a:srgbClr val="00B8FF"/>
          </a:solidFill>
          <a:ln w="9525" cap="flat" cmpd="sng" algn="ctr">
            <a:solidFill>
              <a:schemeClr val="tx1"/>
            </a:solidFill>
            <a:prstDash val="solid"/>
            <a:round/>
            <a:headEnd type="triangl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正方形/長方形 43">
            <a:extLst>
              <a:ext uri="{FF2B5EF4-FFF2-40B4-BE49-F238E27FC236}">
                <a16:creationId xmlns:a16="http://schemas.microsoft.com/office/drawing/2014/main" id="{0DE09493-3B6F-4872-78F4-B4C7A5C0FC29}"/>
              </a:ext>
            </a:extLst>
          </p:cNvPr>
          <p:cNvSpPr/>
          <p:nvPr/>
        </p:nvSpPr>
        <p:spPr bwMode="auto">
          <a:xfrm>
            <a:off x="4932131" y="4968087"/>
            <a:ext cx="1080000" cy="432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会計管理</a:t>
            </a:r>
          </a:p>
        </p:txBody>
      </p:sp>
      <p:cxnSp>
        <p:nvCxnSpPr>
          <p:cNvPr id="48" name="直線矢印コネクタ 47">
            <a:extLst>
              <a:ext uri="{FF2B5EF4-FFF2-40B4-BE49-F238E27FC236}">
                <a16:creationId xmlns:a16="http://schemas.microsoft.com/office/drawing/2014/main" id="{59D044E7-47EA-A6DF-3476-AA628FD061ED}"/>
              </a:ext>
            </a:extLst>
          </p:cNvPr>
          <p:cNvCxnSpPr>
            <a:stCxn id="44" idx="1"/>
            <a:endCxn id="31" idx="3"/>
          </p:cNvCxnSpPr>
          <p:nvPr/>
        </p:nvCxnSpPr>
        <p:spPr bwMode="auto">
          <a:xfrm flipH="1">
            <a:off x="4644131" y="5184087"/>
            <a:ext cx="288000" cy="0"/>
          </a:xfrm>
          <a:prstGeom prst="straightConnector1">
            <a:avLst/>
          </a:prstGeom>
          <a:solidFill>
            <a:srgbClr val="00B8FF"/>
          </a:solidFill>
          <a:ln w="9525" cap="flat" cmpd="sng" algn="ctr">
            <a:solidFill>
              <a:schemeClr val="tx1"/>
            </a:solidFill>
            <a:prstDash val="solid"/>
            <a:round/>
            <a:headEnd type="triangl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Rectangle 4">
            <a:extLst>
              <a:ext uri="{FF2B5EF4-FFF2-40B4-BE49-F238E27FC236}">
                <a16:creationId xmlns:a16="http://schemas.microsoft.com/office/drawing/2014/main" id="{F8727DBE-A530-5809-3F40-D68B777FBE9D}"/>
              </a:ext>
            </a:extLst>
          </p:cNvPr>
          <p:cNvSpPr>
            <a:spLocks noChangeArrowheads="1"/>
          </p:cNvSpPr>
          <p:nvPr/>
        </p:nvSpPr>
        <p:spPr bwMode="auto">
          <a:xfrm>
            <a:off x="396131" y="1152087"/>
            <a:ext cx="9000000" cy="5040000"/>
          </a:xfrm>
          <a:prstGeom prst="rect">
            <a:avLst/>
          </a:prstGeom>
          <a:solidFill>
            <a:srgbClr val="0066CC">
              <a:alpha val="50000"/>
            </a:srgbClr>
          </a:solidFill>
          <a:ln>
            <a:noFill/>
          </a:ln>
          <a:effectLst/>
        </p:spPr>
        <p:txBody>
          <a:bodyPr lIns="90000" tIns="6264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9pPr>
          </a:lstStyle>
          <a:p>
            <a:pPr algn="ctr">
              <a:buClrTx/>
              <a:buFontTx/>
              <a:buNone/>
            </a:pPr>
            <a:r>
              <a:rPr lang="en-US" altLang="ja-JP" sz="3200" dirty="0">
                <a:solidFill>
                  <a:schemeClr val="bg1"/>
                </a:solidFill>
              </a:rPr>
              <a:t>Appendix</a:t>
            </a:r>
            <a:r>
              <a:rPr lang="ja-JP" altLang="ja-JP" sz="1800" dirty="0">
                <a:solidFill>
                  <a:schemeClr val="bg1"/>
                </a:solidFill>
              </a:rPr>
              <a:t>ー</a:t>
            </a:r>
            <a:r>
              <a:rPr lang="en-US" altLang="ja-JP" sz="1800" dirty="0">
                <a:solidFill>
                  <a:schemeClr val="bg1"/>
                </a:solidFill>
              </a:rPr>
              <a:t>Perplexity.ai</a:t>
            </a:r>
            <a:r>
              <a:rPr lang="ja-JP" altLang="ja-JP" sz="1800" dirty="0">
                <a:solidFill>
                  <a:schemeClr val="bg1"/>
                </a:solidFill>
              </a:rPr>
              <a:t>からのインプット</a:t>
            </a:r>
            <a:r>
              <a:rPr lang="ja-JP" altLang="en-US" sz="1800" dirty="0">
                <a:solidFill>
                  <a:schemeClr val="bg1"/>
                </a:solidFill>
              </a:rPr>
              <a:t>➁③</a:t>
            </a:r>
            <a:r>
              <a:rPr lang="ja-JP" altLang="ja-JP" sz="1800" dirty="0">
                <a:solidFill>
                  <a:schemeClr val="bg1"/>
                </a:solidFill>
              </a:rPr>
              <a:t>ー</a:t>
            </a:r>
            <a:r>
              <a:rPr lang="ja-JP" altLang="en-US" sz="1800" dirty="0">
                <a:solidFill>
                  <a:schemeClr val="bg1"/>
                </a:solidFill>
              </a:rPr>
              <a:t>の内容を元に作成</a:t>
            </a:r>
            <a:endParaRPr lang="en-US" altLang="ja-JP" sz="1800" dirty="0">
              <a:solidFill>
                <a:schemeClr val="bg1"/>
              </a:solidFill>
            </a:endParaRPr>
          </a:p>
          <a:p>
            <a:pPr algn="ctr">
              <a:buClrTx/>
              <a:buFontTx/>
              <a:buNone/>
            </a:pPr>
            <a:r>
              <a:rPr lang="ja-JP" altLang="en-US" dirty="0">
                <a:solidFill>
                  <a:schemeClr val="bg1"/>
                </a:solidFill>
              </a:rPr>
              <a:t>詳細・深堀サポートは、別途ご相談とさせてください。</a:t>
            </a:r>
            <a:endParaRPr lang="ja-JP" altLang="ja-JP" dirty="0">
              <a:solidFill>
                <a:schemeClr val="bg1"/>
              </a:solidFill>
            </a:endParaRPr>
          </a:p>
        </p:txBody>
      </p:sp>
    </p:spTree>
    <p:extLst>
      <p:ext uri="{BB962C8B-B14F-4D97-AF65-F5344CB8AC3E}">
        <p14:creationId xmlns:p14="http://schemas.microsoft.com/office/powerpoint/2010/main" val="169768252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BB0C0EAD-6459-022F-7F45-F6665F6BB683}"/>
              </a:ext>
            </a:extLst>
          </p:cNvPr>
          <p:cNvSpPr>
            <a:spLocks noGrp="1" noChangeArrowheads="1"/>
          </p:cNvSpPr>
          <p:nvPr>
            <p:ph type="title"/>
          </p:nvPr>
        </p:nvSpPr>
        <p:spPr>
          <a:xfrm>
            <a:off x="485775" y="258763"/>
            <a:ext cx="8747125" cy="1081087"/>
          </a:xfrm>
          <a:ln/>
        </p:spPr>
        <p:txBody>
          <a:bodyPr tIns="38880"/>
          <a:lstStyle/>
          <a:p>
            <a:pPr marL="215900" indent="-212725" algn="l">
              <a:buClrTx/>
              <a:buSzPct val="45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en-US" altLang="ja-JP" dirty="0"/>
              <a:t>【</a:t>
            </a:r>
            <a:r>
              <a:rPr lang="ja-JP" altLang="en-US" dirty="0"/>
              <a:t>補足</a:t>
            </a:r>
            <a:r>
              <a:rPr lang="en-US" altLang="ja-JP" dirty="0"/>
              <a:t>】</a:t>
            </a:r>
            <a:r>
              <a:rPr lang="ja-JP" altLang="en-US" sz="3800" dirty="0"/>
              <a:t>業務／システム要件一覧</a:t>
            </a:r>
            <a:endParaRPr lang="ja-JP" altLang="ja-JP" sz="2400" dirty="0"/>
          </a:p>
        </p:txBody>
      </p:sp>
      <p:sp>
        <p:nvSpPr>
          <p:cNvPr id="11271" name="Line 7">
            <a:extLst>
              <a:ext uri="{FF2B5EF4-FFF2-40B4-BE49-F238E27FC236}">
                <a16:creationId xmlns:a16="http://schemas.microsoft.com/office/drawing/2014/main" id="{9386BBF5-F4B0-87E6-713E-37C35141CEFE}"/>
              </a:ext>
            </a:extLst>
          </p:cNvPr>
          <p:cNvSpPr>
            <a:spLocks noChangeShapeType="1"/>
          </p:cNvSpPr>
          <p:nvPr/>
        </p:nvSpPr>
        <p:spPr bwMode="auto">
          <a:xfrm>
            <a:off x="360363" y="3959229"/>
            <a:ext cx="0" cy="1830389"/>
          </a:xfrm>
          <a:prstGeom prst="line">
            <a:avLst/>
          </a:prstGeom>
          <a:noFill/>
          <a:ln w="72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a:p>
        </p:txBody>
      </p:sp>
      <p:sp>
        <p:nvSpPr>
          <p:cNvPr id="11272" name="Line 8">
            <a:extLst>
              <a:ext uri="{FF2B5EF4-FFF2-40B4-BE49-F238E27FC236}">
                <a16:creationId xmlns:a16="http://schemas.microsoft.com/office/drawing/2014/main" id="{2ED025A6-96C1-3033-8587-D602CAEA92D7}"/>
              </a:ext>
            </a:extLst>
          </p:cNvPr>
          <p:cNvSpPr>
            <a:spLocks noChangeShapeType="1"/>
          </p:cNvSpPr>
          <p:nvPr/>
        </p:nvSpPr>
        <p:spPr bwMode="auto">
          <a:xfrm>
            <a:off x="9463087" y="3959229"/>
            <a:ext cx="0" cy="1830389"/>
          </a:xfrm>
          <a:prstGeom prst="line">
            <a:avLst/>
          </a:prstGeom>
          <a:noFill/>
          <a:ln w="72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a:p>
        </p:txBody>
      </p:sp>
      <p:graphicFrame>
        <p:nvGraphicFramePr>
          <p:cNvPr id="2" name="表 1">
            <a:extLst>
              <a:ext uri="{FF2B5EF4-FFF2-40B4-BE49-F238E27FC236}">
                <a16:creationId xmlns:a16="http://schemas.microsoft.com/office/drawing/2014/main" id="{D541AEEE-EB19-A209-BB3F-CF65C1EF947F}"/>
              </a:ext>
            </a:extLst>
          </p:cNvPr>
          <p:cNvGraphicFramePr>
            <a:graphicFrameLocks noGrp="1"/>
          </p:cNvGraphicFramePr>
          <p:nvPr>
            <p:extLst>
              <p:ext uri="{D42A27DB-BD31-4B8C-83A1-F6EECF244321}">
                <p14:modId xmlns:p14="http://schemas.microsoft.com/office/powerpoint/2010/main" val="3429298357"/>
              </p:ext>
            </p:extLst>
          </p:nvPr>
        </p:nvGraphicFramePr>
        <p:xfrm>
          <a:off x="153597" y="1365582"/>
          <a:ext cx="9206300" cy="3921760"/>
        </p:xfrm>
        <a:graphic>
          <a:graphicData uri="http://schemas.openxmlformats.org/drawingml/2006/table">
            <a:tbl>
              <a:tblPr firstRow="1" bandRow="1">
                <a:tableStyleId>{5C22544A-7EE6-4342-B048-85BDC9FD1C3A}</a:tableStyleId>
              </a:tblPr>
              <a:tblGrid>
                <a:gridCol w="1078886">
                  <a:extLst>
                    <a:ext uri="{9D8B030D-6E8A-4147-A177-3AD203B41FA5}">
                      <a16:colId xmlns:a16="http://schemas.microsoft.com/office/drawing/2014/main" val="388420064"/>
                    </a:ext>
                  </a:extLst>
                </a:gridCol>
                <a:gridCol w="1078886">
                  <a:extLst>
                    <a:ext uri="{9D8B030D-6E8A-4147-A177-3AD203B41FA5}">
                      <a16:colId xmlns:a16="http://schemas.microsoft.com/office/drawing/2014/main" val="194998791"/>
                    </a:ext>
                  </a:extLst>
                </a:gridCol>
                <a:gridCol w="1762132">
                  <a:extLst>
                    <a:ext uri="{9D8B030D-6E8A-4147-A177-3AD203B41FA5}">
                      <a16:colId xmlns:a16="http://schemas.microsoft.com/office/drawing/2014/main" val="1831720338"/>
                    </a:ext>
                  </a:extLst>
                </a:gridCol>
                <a:gridCol w="1762132">
                  <a:extLst>
                    <a:ext uri="{9D8B030D-6E8A-4147-A177-3AD203B41FA5}">
                      <a16:colId xmlns:a16="http://schemas.microsoft.com/office/drawing/2014/main" val="2531282814"/>
                    </a:ext>
                  </a:extLst>
                </a:gridCol>
                <a:gridCol w="1762132">
                  <a:extLst>
                    <a:ext uri="{9D8B030D-6E8A-4147-A177-3AD203B41FA5}">
                      <a16:colId xmlns:a16="http://schemas.microsoft.com/office/drawing/2014/main" val="2176229989"/>
                    </a:ext>
                  </a:extLst>
                </a:gridCol>
                <a:gridCol w="1762132">
                  <a:extLst>
                    <a:ext uri="{9D8B030D-6E8A-4147-A177-3AD203B41FA5}">
                      <a16:colId xmlns:a16="http://schemas.microsoft.com/office/drawing/2014/main" val="3206181811"/>
                    </a:ext>
                  </a:extLst>
                </a:gridCol>
              </a:tblGrid>
              <a:tr h="370840">
                <a:tc>
                  <a:txBody>
                    <a:bodyPr/>
                    <a:lstStyle/>
                    <a:p>
                      <a:pPr algn="ctr"/>
                      <a:r>
                        <a:rPr kumimoji="1" lang="en-US" altLang="ja-JP" dirty="0"/>
                        <a:t>Lv-1</a:t>
                      </a:r>
                      <a:endParaRPr kumimoji="1" lang="ja-JP" altLang="en-US" dirty="0"/>
                    </a:p>
                  </a:txBody>
                  <a:tcPr/>
                </a:tc>
                <a:tc>
                  <a:txBody>
                    <a:bodyPr/>
                    <a:lstStyle/>
                    <a:p>
                      <a:pPr algn="ctr"/>
                      <a:r>
                        <a:rPr kumimoji="1" lang="en-US" altLang="ja-JP" dirty="0"/>
                        <a:t>Lv-2</a:t>
                      </a: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業務要件</a:t>
                      </a:r>
                    </a:p>
                    <a:p>
                      <a:pPr algn="ctr"/>
                      <a:endParaRPr kumimoji="1" lang="ja-JP" altLang="en-US" dirty="0"/>
                    </a:p>
                  </a:txBody>
                  <a:tcPr/>
                </a:tc>
                <a:tc>
                  <a:txBody>
                    <a:bodyPr/>
                    <a:lstStyle/>
                    <a:p>
                      <a:pPr algn="ctr"/>
                      <a:r>
                        <a:rPr kumimoji="1" lang="ja-JP" altLang="en-US" dirty="0"/>
                        <a:t>システム要件</a:t>
                      </a:r>
                    </a:p>
                  </a:txBody>
                  <a:tcPr/>
                </a:tc>
                <a:tc>
                  <a:txBody>
                    <a:bodyPr/>
                    <a:lstStyle/>
                    <a:p>
                      <a:pPr algn="ctr"/>
                      <a:r>
                        <a:rPr kumimoji="1" lang="en-US" altLang="ja-JP" dirty="0"/>
                        <a:t>IF</a:t>
                      </a:r>
                      <a:r>
                        <a:rPr kumimoji="1" lang="ja-JP" altLang="en-US" dirty="0"/>
                        <a:t>フラグ</a:t>
                      </a:r>
                    </a:p>
                  </a:txBody>
                  <a:tcPr/>
                </a:tc>
                <a:tc>
                  <a:txBody>
                    <a:bodyPr/>
                    <a:lstStyle/>
                    <a:p>
                      <a:pPr algn="ctr"/>
                      <a:r>
                        <a:rPr kumimoji="1" lang="en-US" altLang="ja-JP" dirty="0" err="1"/>
                        <a:t>Fit&amp;Gap</a:t>
                      </a:r>
                      <a:r>
                        <a:rPr kumimoji="1" lang="ja-JP" altLang="en-US" dirty="0"/>
                        <a:t>（アドオン）フラグ</a:t>
                      </a:r>
                    </a:p>
                  </a:txBody>
                  <a:tcPr/>
                </a:tc>
                <a:extLst>
                  <a:ext uri="{0D108BD9-81ED-4DB2-BD59-A6C34878D82A}">
                    <a16:rowId xmlns:a16="http://schemas.microsoft.com/office/drawing/2014/main" val="1589758811"/>
                  </a:ext>
                </a:extLst>
              </a:tr>
              <a:tr h="370840">
                <a:tc>
                  <a:txBody>
                    <a:bodyPr/>
                    <a:lstStyle/>
                    <a:p>
                      <a:r>
                        <a:rPr kumimoji="1" lang="ja-JP" altLang="en-US" sz="1400" dirty="0"/>
                        <a:t>駐車場検索</a:t>
                      </a:r>
                    </a:p>
                  </a:txBody>
                  <a:tcPr/>
                </a:tc>
                <a:tc>
                  <a:txBody>
                    <a:bodyPr/>
                    <a:lstStyle/>
                    <a:p>
                      <a:r>
                        <a:rPr kumimoji="1" lang="ja-JP" altLang="en-US" sz="1400" dirty="0"/>
                        <a:t>キーワードをキーに駐車場を検索</a:t>
                      </a:r>
                    </a:p>
                  </a:txBody>
                  <a:tcPr/>
                </a:tc>
                <a:tc>
                  <a:txBody>
                    <a:bodyPr/>
                    <a:lstStyle/>
                    <a:p>
                      <a:pPr marL="285750" indent="-285750">
                        <a:buFont typeface="Wingdings" panose="05000000000000000000" pitchFamily="2" charset="2"/>
                        <a:buChar char="ü"/>
                      </a:pPr>
                      <a:r>
                        <a:rPr kumimoji="1" lang="ja-JP" altLang="en-US" sz="1400" dirty="0"/>
                        <a:t>現在地、エリア、最寄駅名、値段をキーに駐車場を検索できること</a:t>
                      </a:r>
                    </a:p>
                  </a:txBody>
                  <a:tcPr/>
                </a:tc>
                <a:tc>
                  <a:txBody>
                    <a:bodyPr/>
                    <a:lstStyle/>
                    <a:p>
                      <a:pPr marL="285750" indent="-285750">
                        <a:buFont typeface="Wingdings" panose="05000000000000000000" pitchFamily="2" charset="2"/>
                        <a:buChar char="ü"/>
                      </a:pPr>
                      <a:r>
                        <a:rPr kumimoji="1" lang="ja-JP" altLang="en-US" sz="1400" dirty="0"/>
                        <a:t>検索結果を、以下項目で昇順・降順の並び替えができること</a:t>
                      </a:r>
                      <a:endParaRPr kumimoji="1" lang="en-US" altLang="ja-JP" sz="1400" dirty="0"/>
                    </a:p>
                    <a:p>
                      <a:pPr marL="285750" indent="-285750">
                        <a:buFont typeface="Arial" panose="020B0604020202020204" pitchFamily="34" charset="0"/>
                        <a:buChar char="•"/>
                      </a:pPr>
                      <a:r>
                        <a:rPr kumimoji="1" lang="ja-JP" altLang="en-US" sz="1400" dirty="0"/>
                        <a:t>値段</a:t>
                      </a:r>
                      <a:endParaRPr kumimoji="1" lang="en-US" altLang="ja-JP" sz="1400" dirty="0"/>
                    </a:p>
                    <a:p>
                      <a:pPr marL="285750" indent="-285750">
                        <a:buFont typeface="Arial" panose="020B0604020202020204" pitchFamily="34" charset="0"/>
                        <a:buChar char="•"/>
                      </a:pPr>
                      <a:r>
                        <a:rPr kumimoji="1" lang="ja-JP" altLang="en-US" sz="1400" dirty="0"/>
                        <a:t>現在地・最寄駅からの徒歩による所要時間</a:t>
                      </a:r>
                      <a:endParaRPr kumimoji="1" lang="en-US" altLang="ja-JP" sz="1400" dirty="0"/>
                    </a:p>
                  </a:txBody>
                  <a:tcPr/>
                </a:tc>
                <a:tc>
                  <a:txBody>
                    <a:bodyPr/>
                    <a:lstStyle/>
                    <a:p>
                      <a:pPr algn="ctr"/>
                      <a:r>
                        <a:rPr kumimoji="1" lang="ja-JP" altLang="en-US" sz="1400" dirty="0"/>
                        <a:t>〇（</a:t>
                      </a:r>
                      <a:r>
                        <a:rPr kumimoji="1" lang="en-US" altLang="ja-JP" sz="1400" dirty="0"/>
                        <a:t>Google Maps API</a:t>
                      </a:r>
                      <a:r>
                        <a:rPr kumimoji="1" lang="ja-JP" altLang="en-US" sz="1400" dirty="0"/>
                        <a:t>）</a:t>
                      </a:r>
                    </a:p>
                  </a:txBody>
                  <a:tcPr anchor="ctr"/>
                </a:tc>
                <a:tc>
                  <a:txBody>
                    <a:bodyPr/>
                    <a:lstStyle/>
                    <a:p>
                      <a:pPr algn="ctr"/>
                      <a:r>
                        <a:rPr kumimoji="1" lang="ja-JP" altLang="en-US" sz="1400" dirty="0"/>
                        <a:t>〇</a:t>
                      </a:r>
                    </a:p>
                  </a:txBody>
                  <a:tcPr anchor="ctr"/>
                </a:tc>
                <a:extLst>
                  <a:ext uri="{0D108BD9-81ED-4DB2-BD59-A6C34878D82A}">
                    <a16:rowId xmlns:a16="http://schemas.microsoft.com/office/drawing/2014/main" val="2115675836"/>
                  </a:ext>
                </a:extLst>
              </a:tr>
              <a:tr h="370840">
                <a:tc>
                  <a:txBody>
                    <a:bodyPr/>
                    <a:lstStyle/>
                    <a:p>
                      <a:endParaRPr kumimoji="1" lang="ja-JP" altLang="en-US" sz="1400"/>
                    </a:p>
                  </a:txBody>
                  <a:tcPr/>
                </a:tc>
                <a:tc>
                  <a:txBody>
                    <a:bodyPr/>
                    <a:lstStyle/>
                    <a:p>
                      <a:endParaRPr kumimoji="1" lang="ja-JP" altLang="en-US" sz="1400"/>
                    </a:p>
                  </a:txBody>
                  <a:tcPr/>
                </a:tc>
                <a:tc>
                  <a:txBody>
                    <a:bodyPr/>
                    <a:lstStyle/>
                    <a:p>
                      <a:endParaRPr kumimoji="1" lang="ja-JP" altLang="en-US" sz="1400"/>
                    </a:p>
                  </a:txBody>
                  <a:tcPr/>
                </a:tc>
                <a:tc>
                  <a:txBody>
                    <a:bodyPr/>
                    <a:lstStyle/>
                    <a:p>
                      <a:endParaRPr kumimoji="1" lang="ja-JP" altLang="en-US" sz="1400"/>
                    </a:p>
                  </a:txBody>
                  <a:tcPr/>
                </a:tc>
                <a:tc>
                  <a:txBody>
                    <a:bodyPr/>
                    <a:lstStyle/>
                    <a:p>
                      <a:endParaRPr kumimoji="1" lang="ja-JP" altLang="en-US" sz="1400" dirty="0"/>
                    </a:p>
                  </a:txBody>
                  <a:tcPr/>
                </a:tc>
                <a:tc>
                  <a:txBody>
                    <a:bodyPr/>
                    <a:lstStyle/>
                    <a:p>
                      <a:endParaRPr kumimoji="1" lang="ja-JP" altLang="en-US" sz="1400" dirty="0"/>
                    </a:p>
                  </a:txBody>
                  <a:tcPr/>
                </a:tc>
                <a:extLst>
                  <a:ext uri="{0D108BD9-81ED-4DB2-BD59-A6C34878D82A}">
                    <a16:rowId xmlns:a16="http://schemas.microsoft.com/office/drawing/2014/main" val="507418579"/>
                  </a:ext>
                </a:extLst>
              </a:tr>
              <a:tr h="370840">
                <a:tc>
                  <a:txBody>
                    <a:bodyPr/>
                    <a:lstStyle/>
                    <a:p>
                      <a:endParaRPr kumimoji="1" lang="ja-JP" altLang="en-US" sz="1400"/>
                    </a:p>
                  </a:txBody>
                  <a:tcPr/>
                </a:tc>
                <a:tc>
                  <a:txBody>
                    <a:bodyPr/>
                    <a:lstStyle/>
                    <a:p>
                      <a:endParaRPr kumimoji="1" lang="ja-JP" altLang="en-US" sz="1400"/>
                    </a:p>
                  </a:txBody>
                  <a:tcPr/>
                </a:tc>
                <a:tc>
                  <a:txBody>
                    <a:bodyPr/>
                    <a:lstStyle/>
                    <a:p>
                      <a:endParaRPr kumimoji="1" lang="ja-JP" altLang="en-US" sz="1400"/>
                    </a:p>
                  </a:txBody>
                  <a:tcPr/>
                </a:tc>
                <a:tc>
                  <a:txBody>
                    <a:bodyPr/>
                    <a:lstStyle/>
                    <a:p>
                      <a:endParaRPr kumimoji="1" lang="ja-JP" altLang="en-US" sz="1400"/>
                    </a:p>
                  </a:txBody>
                  <a:tcPr/>
                </a:tc>
                <a:tc>
                  <a:txBody>
                    <a:bodyPr/>
                    <a:lstStyle/>
                    <a:p>
                      <a:endParaRPr kumimoji="1" lang="ja-JP" altLang="en-US" sz="1400" dirty="0"/>
                    </a:p>
                  </a:txBody>
                  <a:tcPr/>
                </a:tc>
                <a:tc>
                  <a:txBody>
                    <a:bodyPr/>
                    <a:lstStyle/>
                    <a:p>
                      <a:endParaRPr kumimoji="1" lang="ja-JP" altLang="en-US" sz="1400" dirty="0"/>
                    </a:p>
                  </a:txBody>
                  <a:tcPr/>
                </a:tc>
                <a:extLst>
                  <a:ext uri="{0D108BD9-81ED-4DB2-BD59-A6C34878D82A}">
                    <a16:rowId xmlns:a16="http://schemas.microsoft.com/office/drawing/2014/main" val="3044521495"/>
                  </a:ext>
                </a:extLst>
              </a:tr>
              <a:tr h="370840">
                <a:tc>
                  <a:txBody>
                    <a:bodyPr/>
                    <a:lstStyle/>
                    <a:p>
                      <a:endParaRPr kumimoji="1" lang="ja-JP" altLang="en-US" sz="1400"/>
                    </a:p>
                  </a:txBody>
                  <a:tcPr/>
                </a:tc>
                <a:tc>
                  <a:txBody>
                    <a:bodyPr/>
                    <a:lstStyle/>
                    <a:p>
                      <a:endParaRPr kumimoji="1" lang="ja-JP" altLang="en-US" sz="1400"/>
                    </a:p>
                  </a:txBody>
                  <a:tcPr/>
                </a:tc>
                <a:tc>
                  <a:txBody>
                    <a:bodyPr/>
                    <a:lstStyle/>
                    <a:p>
                      <a:endParaRPr kumimoji="1" lang="ja-JP" altLang="en-US" sz="1400"/>
                    </a:p>
                  </a:txBody>
                  <a:tcPr/>
                </a:tc>
                <a:tc>
                  <a:txBody>
                    <a:bodyPr/>
                    <a:lstStyle/>
                    <a:p>
                      <a:endParaRPr kumimoji="1" lang="ja-JP" altLang="en-US" sz="1400"/>
                    </a:p>
                  </a:txBody>
                  <a:tcPr/>
                </a:tc>
                <a:tc>
                  <a:txBody>
                    <a:bodyPr/>
                    <a:lstStyle/>
                    <a:p>
                      <a:endParaRPr kumimoji="1" lang="ja-JP" altLang="en-US" sz="1400" dirty="0"/>
                    </a:p>
                  </a:txBody>
                  <a:tcPr/>
                </a:tc>
                <a:tc>
                  <a:txBody>
                    <a:bodyPr/>
                    <a:lstStyle/>
                    <a:p>
                      <a:endParaRPr kumimoji="1" lang="ja-JP" altLang="en-US" sz="1400" dirty="0"/>
                    </a:p>
                  </a:txBody>
                  <a:tcPr/>
                </a:tc>
                <a:extLst>
                  <a:ext uri="{0D108BD9-81ED-4DB2-BD59-A6C34878D82A}">
                    <a16:rowId xmlns:a16="http://schemas.microsoft.com/office/drawing/2014/main" val="2718388541"/>
                  </a:ext>
                </a:extLst>
              </a:tr>
              <a:tr h="370840">
                <a:tc>
                  <a:txBody>
                    <a:bodyPr/>
                    <a:lstStyle/>
                    <a:p>
                      <a:endParaRPr kumimoji="1" lang="ja-JP" altLang="en-US" sz="1400"/>
                    </a:p>
                  </a:txBody>
                  <a:tcPr/>
                </a:tc>
                <a:tc>
                  <a:txBody>
                    <a:bodyPr/>
                    <a:lstStyle/>
                    <a:p>
                      <a:endParaRPr kumimoji="1" lang="ja-JP" altLang="en-US" sz="1400"/>
                    </a:p>
                  </a:txBody>
                  <a:tcPr/>
                </a:tc>
                <a:tc>
                  <a:txBody>
                    <a:bodyPr/>
                    <a:lstStyle/>
                    <a:p>
                      <a:endParaRPr kumimoji="1" lang="ja-JP" altLang="en-US" sz="1400"/>
                    </a:p>
                  </a:txBody>
                  <a:tcPr/>
                </a:tc>
                <a:tc>
                  <a:txBody>
                    <a:bodyPr/>
                    <a:lstStyle/>
                    <a:p>
                      <a:endParaRPr kumimoji="1" lang="ja-JP" altLang="en-US" sz="1400"/>
                    </a:p>
                  </a:txBody>
                  <a:tcPr/>
                </a:tc>
                <a:tc>
                  <a:txBody>
                    <a:bodyPr/>
                    <a:lstStyle/>
                    <a:p>
                      <a:endParaRPr kumimoji="1" lang="ja-JP" altLang="en-US" sz="1400" dirty="0"/>
                    </a:p>
                  </a:txBody>
                  <a:tcPr/>
                </a:tc>
                <a:tc>
                  <a:txBody>
                    <a:bodyPr/>
                    <a:lstStyle/>
                    <a:p>
                      <a:endParaRPr kumimoji="1" lang="ja-JP" altLang="en-US" sz="1400" dirty="0"/>
                    </a:p>
                  </a:txBody>
                  <a:tcPr/>
                </a:tc>
                <a:extLst>
                  <a:ext uri="{0D108BD9-81ED-4DB2-BD59-A6C34878D82A}">
                    <a16:rowId xmlns:a16="http://schemas.microsoft.com/office/drawing/2014/main" val="3540631144"/>
                  </a:ext>
                </a:extLst>
              </a:tr>
            </a:tbl>
          </a:graphicData>
        </a:graphic>
      </p:graphicFrame>
      <p:sp>
        <p:nvSpPr>
          <p:cNvPr id="5" name="Rectangle 4">
            <a:extLst>
              <a:ext uri="{FF2B5EF4-FFF2-40B4-BE49-F238E27FC236}">
                <a16:creationId xmlns:a16="http://schemas.microsoft.com/office/drawing/2014/main" id="{8C897675-8B80-7059-202B-AE06AA0533A6}"/>
              </a:ext>
            </a:extLst>
          </p:cNvPr>
          <p:cNvSpPr>
            <a:spLocks noChangeArrowheads="1"/>
          </p:cNvSpPr>
          <p:nvPr/>
        </p:nvSpPr>
        <p:spPr bwMode="auto">
          <a:xfrm>
            <a:off x="396131" y="1152087"/>
            <a:ext cx="9000000" cy="5040000"/>
          </a:xfrm>
          <a:prstGeom prst="rect">
            <a:avLst/>
          </a:prstGeom>
          <a:solidFill>
            <a:srgbClr val="0066CC">
              <a:alpha val="50000"/>
            </a:srgbClr>
          </a:solidFill>
          <a:ln>
            <a:noFill/>
          </a:ln>
          <a:effectLst/>
        </p:spPr>
        <p:txBody>
          <a:bodyPr lIns="90000" tIns="6264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9pPr>
          </a:lstStyle>
          <a:p>
            <a:pPr algn="ctr">
              <a:buClrTx/>
              <a:buFontTx/>
              <a:buNone/>
            </a:pPr>
            <a:r>
              <a:rPr lang="en-US" altLang="ja-JP" sz="3200" dirty="0">
                <a:solidFill>
                  <a:schemeClr val="bg1"/>
                </a:solidFill>
              </a:rPr>
              <a:t>Appendix</a:t>
            </a:r>
            <a:r>
              <a:rPr lang="ja-JP" altLang="ja-JP" sz="1800" dirty="0">
                <a:solidFill>
                  <a:schemeClr val="bg1"/>
                </a:solidFill>
              </a:rPr>
              <a:t>ー</a:t>
            </a:r>
            <a:r>
              <a:rPr lang="en-US" altLang="ja-JP" sz="1800" dirty="0">
                <a:solidFill>
                  <a:schemeClr val="bg1"/>
                </a:solidFill>
              </a:rPr>
              <a:t>Perplexity.ai</a:t>
            </a:r>
            <a:r>
              <a:rPr lang="ja-JP" altLang="ja-JP" sz="1800" dirty="0">
                <a:solidFill>
                  <a:schemeClr val="bg1"/>
                </a:solidFill>
              </a:rPr>
              <a:t>からのインプット</a:t>
            </a:r>
            <a:r>
              <a:rPr lang="ja-JP" altLang="en-US" sz="1800" dirty="0">
                <a:solidFill>
                  <a:schemeClr val="bg1"/>
                </a:solidFill>
              </a:rPr>
              <a:t>➁③</a:t>
            </a:r>
            <a:r>
              <a:rPr lang="ja-JP" altLang="ja-JP" sz="1800" dirty="0">
                <a:solidFill>
                  <a:schemeClr val="bg1"/>
                </a:solidFill>
              </a:rPr>
              <a:t>ー</a:t>
            </a:r>
            <a:r>
              <a:rPr lang="ja-JP" altLang="en-US" sz="1800" dirty="0">
                <a:solidFill>
                  <a:schemeClr val="bg1"/>
                </a:solidFill>
              </a:rPr>
              <a:t>の内容を元に作成</a:t>
            </a:r>
            <a:endParaRPr lang="en-US" altLang="ja-JP" sz="1800" dirty="0">
              <a:solidFill>
                <a:schemeClr val="bg1"/>
              </a:solidFill>
            </a:endParaRPr>
          </a:p>
          <a:p>
            <a:pPr algn="ctr">
              <a:buClrTx/>
              <a:buFontTx/>
              <a:buNone/>
            </a:pPr>
            <a:r>
              <a:rPr lang="ja-JP" altLang="en-US" dirty="0">
                <a:solidFill>
                  <a:schemeClr val="bg1"/>
                </a:solidFill>
              </a:rPr>
              <a:t>詳細・深堀サポートは、別途ご相談とさせてください。</a:t>
            </a:r>
            <a:endParaRPr lang="ja-JP" altLang="ja-JP" dirty="0">
              <a:solidFill>
                <a:schemeClr val="bg1"/>
              </a:solidFill>
            </a:endParaRPr>
          </a:p>
        </p:txBody>
      </p:sp>
    </p:spTree>
    <p:extLst>
      <p:ext uri="{BB962C8B-B14F-4D97-AF65-F5344CB8AC3E}">
        <p14:creationId xmlns:p14="http://schemas.microsoft.com/office/powerpoint/2010/main" val="355620804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正方形/長方形 45">
            <a:extLst>
              <a:ext uri="{FF2B5EF4-FFF2-40B4-BE49-F238E27FC236}">
                <a16:creationId xmlns:a16="http://schemas.microsoft.com/office/drawing/2014/main" id="{0FE5AA24-C8CE-4D5D-8A21-23CB15ECAD61}"/>
              </a:ext>
            </a:extLst>
          </p:cNvPr>
          <p:cNvSpPr/>
          <p:nvPr/>
        </p:nvSpPr>
        <p:spPr bwMode="auto">
          <a:xfrm>
            <a:off x="7229677" y="2160087"/>
            <a:ext cx="1590454" cy="1656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kumimoji="0" lang="ja-JP" altLang="en-US" sz="1200" b="1" i="0" u="none" strike="noStrike" cap="none" normalizeH="0" baseline="0" dirty="0">
              <a:ln>
                <a:noFill/>
              </a:ln>
              <a:solidFill>
                <a:srgbClr val="0070C0"/>
              </a:solidFill>
              <a:effectLst/>
              <a:latin typeface="Meiryo UI" panose="020B0604030504040204" pitchFamily="50" charset="-128"/>
              <a:ea typeface="Meiryo UI" panose="020B0604030504040204" pitchFamily="50" charset="-128"/>
            </a:endParaRPr>
          </a:p>
        </p:txBody>
      </p:sp>
      <p:sp>
        <p:nvSpPr>
          <p:cNvPr id="13" name="正方形/長方形 12">
            <a:extLst>
              <a:ext uri="{FF2B5EF4-FFF2-40B4-BE49-F238E27FC236}">
                <a16:creationId xmlns:a16="http://schemas.microsoft.com/office/drawing/2014/main" id="{DC2B0D83-83BD-27F3-824C-C8883EF2BFD3}"/>
              </a:ext>
            </a:extLst>
          </p:cNvPr>
          <p:cNvSpPr/>
          <p:nvPr/>
        </p:nvSpPr>
        <p:spPr bwMode="auto">
          <a:xfrm>
            <a:off x="910574" y="2088087"/>
            <a:ext cx="4374356" cy="3528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rPr>
              <a:t>株式会社</a:t>
            </a:r>
            <a:r>
              <a:rPr kumimoji="0" lang="en-US" altLang="ja-JP" sz="1200" b="0" i="0" u="none" strike="noStrike" cap="none" normalizeH="0" baseline="0" dirty="0" err="1">
                <a:ln>
                  <a:noFill/>
                </a:ln>
                <a:solidFill>
                  <a:schemeClr val="tx1">
                    <a:lumMod val="95000"/>
                    <a:lumOff val="5000"/>
                  </a:schemeClr>
                </a:solidFill>
                <a:effectLst/>
                <a:latin typeface="Meiryo UI" panose="020B0604030504040204" pitchFamily="50" charset="-128"/>
                <a:ea typeface="Meiryo UI" panose="020B0604030504040204" pitchFamily="50" charset="-128"/>
              </a:rPr>
              <a:t>Nealle</a:t>
            </a:r>
            <a:r>
              <a:rPr kumimoji="0" lang="ja-JP" altLang="en-US"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rPr>
              <a:t>社の月極駐車場オンライン予約・顧客管理サービス</a:t>
            </a:r>
          </a:p>
        </p:txBody>
      </p:sp>
      <p:sp>
        <p:nvSpPr>
          <p:cNvPr id="12" name="正方形/長方形 11">
            <a:extLst>
              <a:ext uri="{FF2B5EF4-FFF2-40B4-BE49-F238E27FC236}">
                <a16:creationId xmlns:a16="http://schemas.microsoft.com/office/drawing/2014/main" id="{577F01C4-3310-1A11-C9BA-391877177C90}"/>
              </a:ext>
            </a:extLst>
          </p:cNvPr>
          <p:cNvSpPr/>
          <p:nvPr/>
        </p:nvSpPr>
        <p:spPr bwMode="auto">
          <a:xfrm>
            <a:off x="1108930" y="4464087"/>
            <a:ext cx="4032000" cy="791993"/>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rPr>
              <a:t>契約後の運用</a:t>
            </a:r>
          </a:p>
        </p:txBody>
      </p:sp>
      <p:sp>
        <p:nvSpPr>
          <p:cNvPr id="11" name="正方形/長方形 10">
            <a:extLst>
              <a:ext uri="{FF2B5EF4-FFF2-40B4-BE49-F238E27FC236}">
                <a16:creationId xmlns:a16="http://schemas.microsoft.com/office/drawing/2014/main" id="{18CC0235-792A-90E2-BBAC-EC3F42E86CE0}"/>
              </a:ext>
            </a:extLst>
          </p:cNvPr>
          <p:cNvSpPr/>
          <p:nvPr/>
        </p:nvSpPr>
        <p:spPr bwMode="auto">
          <a:xfrm>
            <a:off x="1108930" y="2952087"/>
            <a:ext cx="4032000" cy="791993"/>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rPr>
              <a:t>販売</a:t>
            </a:r>
          </a:p>
        </p:txBody>
      </p:sp>
      <p:sp>
        <p:nvSpPr>
          <p:cNvPr id="11265" name="Rectangle 1">
            <a:extLst>
              <a:ext uri="{FF2B5EF4-FFF2-40B4-BE49-F238E27FC236}">
                <a16:creationId xmlns:a16="http://schemas.microsoft.com/office/drawing/2014/main" id="{BB0C0EAD-6459-022F-7F45-F6665F6BB683}"/>
              </a:ext>
            </a:extLst>
          </p:cNvPr>
          <p:cNvSpPr>
            <a:spLocks noGrp="1" noChangeArrowheads="1"/>
          </p:cNvSpPr>
          <p:nvPr>
            <p:ph type="title"/>
          </p:nvPr>
        </p:nvSpPr>
        <p:spPr>
          <a:xfrm>
            <a:off x="485775" y="258763"/>
            <a:ext cx="8747125" cy="1081087"/>
          </a:xfrm>
          <a:ln/>
        </p:spPr>
        <p:txBody>
          <a:bodyPr tIns="38880"/>
          <a:lstStyle/>
          <a:p>
            <a:pPr marL="215900" indent="-212725" algn="l">
              <a:buClrTx/>
              <a:buSzPct val="45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ja-JP" altLang="ja-JP"/>
              <a:t>プロジェクト計画書サンプル</a:t>
            </a:r>
            <a:br>
              <a:rPr lang="en-US" altLang="ja-JP" sz="3800"/>
            </a:br>
            <a:r>
              <a:rPr lang="ja-JP" altLang="ja-JP" sz="2400"/>
              <a:t>ー【プロジェクト情報】システム構成ー</a:t>
            </a:r>
          </a:p>
        </p:txBody>
      </p:sp>
      <p:sp>
        <p:nvSpPr>
          <p:cNvPr id="2" name="正方形/長方形 1">
            <a:extLst>
              <a:ext uri="{FF2B5EF4-FFF2-40B4-BE49-F238E27FC236}">
                <a16:creationId xmlns:a16="http://schemas.microsoft.com/office/drawing/2014/main" id="{718E65B8-86AB-C233-DF6B-1C01A2960265}"/>
              </a:ext>
            </a:extLst>
          </p:cNvPr>
          <p:cNvSpPr/>
          <p:nvPr/>
        </p:nvSpPr>
        <p:spPr bwMode="auto">
          <a:xfrm>
            <a:off x="1324930" y="3240087"/>
            <a:ext cx="792000" cy="432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rPr>
              <a:t>駐車場検索</a:t>
            </a:r>
          </a:p>
        </p:txBody>
      </p:sp>
      <p:sp>
        <p:nvSpPr>
          <p:cNvPr id="3" name="正方形/長方形 2">
            <a:extLst>
              <a:ext uri="{FF2B5EF4-FFF2-40B4-BE49-F238E27FC236}">
                <a16:creationId xmlns:a16="http://schemas.microsoft.com/office/drawing/2014/main" id="{5BE4DB60-F995-CCB4-629B-479B919D2E9B}"/>
              </a:ext>
            </a:extLst>
          </p:cNvPr>
          <p:cNvSpPr/>
          <p:nvPr/>
        </p:nvSpPr>
        <p:spPr bwMode="auto">
          <a:xfrm>
            <a:off x="2260930" y="3240087"/>
            <a:ext cx="792000" cy="432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rPr>
              <a:t>空車</a:t>
            </a:r>
            <a:endParaRPr kumimoji="0" lang="en-US" altLang="ja-JP"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endParaRPr>
          </a:p>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rPr>
              <a:t>管理</a:t>
            </a:r>
          </a:p>
        </p:txBody>
      </p:sp>
      <p:sp>
        <p:nvSpPr>
          <p:cNvPr id="5" name="正方形/長方形 4">
            <a:extLst>
              <a:ext uri="{FF2B5EF4-FFF2-40B4-BE49-F238E27FC236}">
                <a16:creationId xmlns:a16="http://schemas.microsoft.com/office/drawing/2014/main" id="{10EE6AD3-7973-A6C0-9861-53AA9C703318}"/>
              </a:ext>
            </a:extLst>
          </p:cNvPr>
          <p:cNvSpPr/>
          <p:nvPr/>
        </p:nvSpPr>
        <p:spPr bwMode="auto">
          <a:xfrm>
            <a:off x="3197676" y="3240087"/>
            <a:ext cx="792000" cy="432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rPr>
              <a:t>契約</a:t>
            </a:r>
          </a:p>
        </p:txBody>
      </p:sp>
      <p:sp>
        <p:nvSpPr>
          <p:cNvPr id="6" name="正方形/長方形 5">
            <a:extLst>
              <a:ext uri="{FF2B5EF4-FFF2-40B4-BE49-F238E27FC236}">
                <a16:creationId xmlns:a16="http://schemas.microsoft.com/office/drawing/2014/main" id="{7E489485-40AE-6862-1FBB-A91C71776FEE}"/>
              </a:ext>
            </a:extLst>
          </p:cNvPr>
          <p:cNvSpPr/>
          <p:nvPr/>
        </p:nvSpPr>
        <p:spPr bwMode="auto">
          <a:xfrm>
            <a:off x="1324930" y="4762674"/>
            <a:ext cx="792000" cy="432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rPr>
              <a:t>カスタマー</a:t>
            </a:r>
            <a:br>
              <a:rPr kumimoji="0" lang="en-US" altLang="ja-JP"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rPr>
            </a:br>
            <a:r>
              <a:rPr kumimoji="0" lang="ja-JP" altLang="en-US"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rPr>
              <a:t>サポート</a:t>
            </a:r>
          </a:p>
        </p:txBody>
      </p:sp>
      <p:sp>
        <p:nvSpPr>
          <p:cNvPr id="7" name="正方形/長方形 6">
            <a:extLst>
              <a:ext uri="{FF2B5EF4-FFF2-40B4-BE49-F238E27FC236}">
                <a16:creationId xmlns:a16="http://schemas.microsoft.com/office/drawing/2014/main" id="{2DD6C02B-3BF9-9033-073B-BA19FA617865}"/>
              </a:ext>
            </a:extLst>
          </p:cNvPr>
          <p:cNvSpPr/>
          <p:nvPr/>
        </p:nvSpPr>
        <p:spPr bwMode="auto">
          <a:xfrm>
            <a:off x="2260930" y="4762674"/>
            <a:ext cx="792000" cy="432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rPr>
              <a:t>顧客情報管理</a:t>
            </a:r>
          </a:p>
        </p:txBody>
      </p:sp>
      <p:sp>
        <p:nvSpPr>
          <p:cNvPr id="8" name="正方形/長方形 7">
            <a:extLst>
              <a:ext uri="{FF2B5EF4-FFF2-40B4-BE49-F238E27FC236}">
                <a16:creationId xmlns:a16="http://schemas.microsoft.com/office/drawing/2014/main" id="{B6B14208-25D3-45A4-03C1-4CEF550E1BDA}"/>
              </a:ext>
            </a:extLst>
          </p:cNvPr>
          <p:cNvSpPr/>
          <p:nvPr/>
        </p:nvSpPr>
        <p:spPr bwMode="auto">
          <a:xfrm>
            <a:off x="3197676" y="4762674"/>
            <a:ext cx="792000" cy="432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rPr>
              <a:t>収納</a:t>
            </a:r>
            <a:endParaRPr kumimoji="0" lang="en-US" altLang="ja-JP"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endParaRPr>
          </a:p>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rPr>
              <a:t>代行</a:t>
            </a:r>
          </a:p>
        </p:txBody>
      </p:sp>
      <p:sp>
        <p:nvSpPr>
          <p:cNvPr id="9" name="正方形/長方形 8">
            <a:extLst>
              <a:ext uri="{FF2B5EF4-FFF2-40B4-BE49-F238E27FC236}">
                <a16:creationId xmlns:a16="http://schemas.microsoft.com/office/drawing/2014/main" id="{8E06F638-2750-F640-E97B-D3CEAACC89D3}"/>
              </a:ext>
            </a:extLst>
          </p:cNvPr>
          <p:cNvSpPr/>
          <p:nvPr/>
        </p:nvSpPr>
        <p:spPr bwMode="auto">
          <a:xfrm>
            <a:off x="1108930" y="2376087"/>
            <a:ext cx="4032000" cy="432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rPr>
              <a:t>集客支援</a:t>
            </a:r>
          </a:p>
        </p:txBody>
      </p:sp>
      <p:sp>
        <p:nvSpPr>
          <p:cNvPr id="10" name="正方形/長方形 9">
            <a:extLst>
              <a:ext uri="{FF2B5EF4-FFF2-40B4-BE49-F238E27FC236}">
                <a16:creationId xmlns:a16="http://schemas.microsoft.com/office/drawing/2014/main" id="{5B94B7E3-8BF3-3349-D6E4-D7057FAC834E}"/>
              </a:ext>
            </a:extLst>
          </p:cNvPr>
          <p:cNvSpPr/>
          <p:nvPr/>
        </p:nvSpPr>
        <p:spPr bwMode="auto">
          <a:xfrm>
            <a:off x="4132930" y="4762674"/>
            <a:ext cx="792000" cy="432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rPr>
              <a:t>書類</a:t>
            </a:r>
            <a:endParaRPr kumimoji="0" lang="en-US" altLang="ja-JP"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endParaRPr>
          </a:p>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rPr>
              <a:t>管理</a:t>
            </a:r>
          </a:p>
        </p:txBody>
      </p:sp>
      <p:sp>
        <p:nvSpPr>
          <p:cNvPr id="16" name="正方形/長方形 15">
            <a:extLst>
              <a:ext uri="{FF2B5EF4-FFF2-40B4-BE49-F238E27FC236}">
                <a16:creationId xmlns:a16="http://schemas.microsoft.com/office/drawing/2014/main" id="{69CEECA8-75D6-9B45-4AAE-24D1D81F0B27}"/>
              </a:ext>
            </a:extLst>
          </p:cNvPr>
          <p:cNvSpPr/>
          <p:nvPr/>
        </p:nvSpPr>
        <p:spPr bwMode="auto">
          <a:xfrm>
            <a:off x="5580130" y="3888087"/>
            <a:ext cx="1432800" cy="1584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sz="1200" b="1" dirty="0">
                <a:solidFill>
                  <a:srgbClr val="C00000"/>
                </a:solidFill>
                <a:latin typeface="Meiryo UI" panose="020B0604030504040204" pitchFamily="50" charset="-128"/>
                <a:ea typeface="Meiryo UI" panose="020B0604030504040204" pitchFamily="50" charset="-128"/>
              </a:rPr>
              <a:t>モビリティライフスタイル最適化プラットフォーム</a:t>
            </a:r>
          </a:p>
        </p:txBody>
      </p:sp>
      <p:sp>
        <p:nvSpPr>
          <p:cNvPr id="17" name="正方形/長方形 16">
            <a:extLst>
              <a:ext uri="{FF2B5EF4-FFF2-40B4-BE49-F238E27FC236}">
                <a16:creationId xmlns:a16="http://schemas.microsoft.com/office/drawing/2014/main" id="{8E6E6D03-9C61-D030-9A5C-58CC7E320A6D}"/>
              </a:ext>
            </a:extLst>
          </p:cNvPr>
          <p:cNvSpPr/>
          <p:nvPr/>
        </p:nvSpPr>
        <p:spPr bwMode="auto">
          <a:xfrm>
            <a:off x="7282273" y="3888087"/>
            <a:ext cx="1432800" cy="720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kumimoji="0" lang="ja-JP" altLang="en-US" sz="1200" b="1" i="0" u="none" strike="noStrike" cap="none" normalizeH="0" baseline="0" dirty="0">
                <a:ln>
                  <a:noFill/>
                </a:ln>
                <a:solidFill>
                  <a:srgbClr val="0070C0"/>
                </a:solidFill>
                <a:effectLst/>
                <a:latin typeface="Meiryo UI" panose="020B0604030504040204" pitchFamily="50" charset="-128"/>
                <a:ea typeface="Meiryo UI" panose="020B0604030504040204" pitchFamily="50" charset="-128"/>
              </a:rPr>
              <a:t>カーシェアサービス</a:t>
            </a:r>
            <a:endParaRPr kumimoji="0" lang="en-US" altLang="ja-JP" sz="1200" b="1" i="0" u="none" strike="noStrike" cap="none" normalizeH="0" baseline="0" dirty="0">
              <a:ln>
                <a:noFill/>
              </a:ln>
              <a:solidFill>
                <a:srgbClr val="0070C0"/>
              </a:solidFill>
              <a:effectLst/>
              <a:latin typeface="Meiryo UI" panose="020B0604030504040204" pitchFamily="50" charset="-128"/>
              <a:ea typeface="Meiryo UI" panose="020B0604030504040204" pitchFamily="50" charset="-128"/>
            </a:endParaRPr>
          </a:p>
          <a:p>
            <a:pPr algn="ctr"/>
            <a:r>
              <a:rPr kumimoji="0" lang="ja-JP" altLang="en-US" sz="1200" b="1" i="0" u="none" strike="noStrike" cap="none" normalizeH="0" baseline="0" dirty="0">
                <a:ln>
                  <a:noFill/>
                </a:ln>
                <a:solidFill>
                  <a:srgbClr val="0070C0"/>
                </a:solidFill>
                <a:effectLst/>
                <a:latin typeface="Meiryo UI" panose="020B0604030504040204" pitchFamily="50" charset="-128"/>
                <a:ea typeface="Meiryo UI" panose="020B0604030504040204" pitchFamily="50" charset="-128"/>
              </a:rPr>
              <a:t>システム</a:t>
            </a:r>
          </a:p>
        </p:txBody>
      </p:sp>
      <p:sp>
        <p:nvSpPr>
          <p:cNvPr id="18" name="正方形/長方形 17">
            <a:extLst>
              <a:ext uri="{FF2B5EF4-FFF2-40B4-BE49-F238E27FC236}">
                <a16:creationId xmlns:a16="http://schemas.microsoft.com/office/drawing/2014/main" id="{28B5527A-088B-43B9-DB7D-15BA41F40F25}"/>
              </a:ext>
            </a:extLst>
          </p:cNvPr>
          <p:cNvSpPr/>
          <p:nvPr/>
        </p:nvSpPr>
        <p:spPr bwMode="auto">
          <a:xfrm>
            <a:off x="7282273" y="4753364"/>
            <a:ext cx="1432800" cy="720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kumimoji="0" lang="ja-JP" altLang="en-US" sz="1200" b="1" i="0" u="none" strike="noStrike" cap="none" normalizeH="0" baseline="0" dirty="0">
                <a:ln>
                  <a:noFill/>
                </a:ln>
                <a:solidFill>
                  <a:srgbClr val="0070C0"/>
                </a:solidFill>
                <a:effectLst/>
                <a:latin typeface="Meiryo UI" panose="020B0604030504040204" pitchFamily="50" charset="-128"/>
                <a:ea typeface="Meiryo UI" panose="020B0604030504040204" pitchFamily="50" charset="-128"/>
              </a:rPr>
              <a:t>公共交通機関</a:t>
            </a:r>
            <a:endParaRPr kumimoji="0" lang="en-US" altLang="ja-JP" sz="1200" b="1" i="0" u="none" strike="noStrike" cap="none" normalizeH="0" baseline="0" dirty="0">
              <a:ln>
                <a:noFill/>
              </a:ln>
              <a:solidFill>
                <a:srgbClr val="0070C0"/>
              </a:solidFill>
              <a:effectLst/>
              <a:latin typeface="Meiryo UI" panose="020B0604030504040204" pitchFamily="50" charset="-128"/>
              <a:ea typeface="Meiryo UI" panose="020B0604030504040204" pitchFamily="50" charset="-128"/>
            </a:endParaRPr>
          </a:p>
          <a:p>
            <a:pPr algn="ctr"/>
            <a:r>
              <a:rPr kumimoji="0" lang="ja-JP" altLang="en-US" sz="1200" b="1" i="0" u="none" strike="noStrike" cap="none" normalizeH="0" baseline="0" dirty="0">
                <a:ln>
                  <a:noFill/>
                </a:ln>
                <a:solidFill>
                  <a:srgbClr val="0070C0"/>
                </a:solidFill>
                <a:effectLst/>
                <a:latin typeface="Meiryo UI" panose="020B0604030504040204" pitchFamily="50" charset="-128"/>
                <a:ea typeface="Meiryo UI" panose="020B0604030504040204" pitchFamily="50" charset="-128"/>
              </a:rPr>
              <a:t>時刻表システム</a:t>
            </a:r>
          </a:p>
        </p:txBody>
      </p:sp>
      <p:sp>
        <p:nvSpPr>
          <p:cNvPr id="19" name="正方形/長方形 18">
            <a:extLst>
              <a:ext uri="{FF2B5EF4-FFF2-40B4-BE49-F238E27FC236}">
                <a16:creationId xmlns:a16="http://schemas.microsoft.com/office/drawing/2014/main" id="{3434D78E-D19A-2A53-9F4F-C3037580E894}"/>
              </a:ext>
            </a:extLst>
          </p:cNvPr>
          <p:cNvSpPr/>
          <p:nvPr/>
        </p:nvSpPr>
        <p:spPr bwMode="auto">
          <a:xfrm>
            <a:off x="2044930" y="2448087"/>
            <a:ext cx="1152000" cy="288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sz="800" b="1" dirty="0">
                <a:solidFill>
                  <a:srgbClr val="C00000"/>
                </a:solidFill>
                <a:latin typeface="Meiryo UI" panose="020B0604030504040204" pitchFamily="50" charset="-128"/>
                <a:ea typeface="Meiryo UI" panose="020B0604030504040204" pitchFamily="50" charset="-128"/>
              </a:rPr>
              <a:t>パーソナライズド駐車場推薦システム</a:t>
            </a:r>
          </a:p>
        </p:txBody>
      </p:sp>
      <p:sp>
        <p:nvSpPr>
          <p:cNvPr id="20" name="正方形/長方形 19">
            <a:extLst>
              <a:ext uri="{FF2B5EF4-FFF2-40B4-BE49-F238E27FC236}">
                <a16:creationId xmlns:a16="http://schemas.microsoft.com/office/drawing/2014/main" id="{65F85B2A-586B-6128-E9AC-1E4D2084FA72}"/>
              </a:ext>
            </a:extLst>
          </p:cNvPr>
          <p:cNvSpPr/>
          <p:nvPr/>
        </p:nvSpPr>
        <p:spPr bwMode="auto">
          <a:xfrm>
            <a:off x="5580130" y="2232080"/>
            <a:ext cx="1432800" cy="576007"/>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sz="1200" b="1" dirty="0">
                <a:solidFill>
                  <a:srgbClr val="C00000"/>
                </a:solidFill>
                <a:latin typeface="Meiryo UI" panose="020B0604030504040204" pitchFamily="50" charset="-128"/>
                <a:ea typeface="Meiryo UI" panose="020B0604030504040204" pitchFamily="50" charset="-128"/>
              </a:rPr>
              <a:t>スマート駐車場予約システム</a:t>
            </a:r>
          </a:p>
        </p:txBody>
      </p:sp>
      <p:sp>
        <p:nvSpPr>
          <p:cNvPr id="21" name="正方形/長方形 20">
            <a:extLst>
              <a:ext uri="{FF2B5EF4-FFF2-40B4-BE49-F238E27FC236}">
                <a16:creationId xmlns:a16="http://schemas.microsoft.com/office/drawing/2014/main" id="{92FEF14E-FCB4-9F6C-769A-AF706410BB35}"/>
              </a:ext>
            </a:extLst>
          </p:cNvPr>
          <p:cNvSpPr/>
          <p:nvPr/>
        </p:nvSpPr>
        <p:spPr bwMode="auto">
          <a:xfrm>
            <a:off x="7282273" y="2232080"/>
            <a:ext cx="1432800" cy="720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kumimoji="0" lang="en-US" altLang="ja-JP" sz="1200" b="1" i="0" u="none" strike="noStrike" cap="none" normalizeH="0" baseline="0" dirty="0">
                <a:ln>
                  <a:noFill/>
                </a:ln>
                <a:solidFill>
                  <a:srgbClr val="0070C0"/>
                </a:solidFill>
                <a:effectLst/>
                <a:latin typeface="Meiryo UI" panose="020B0604030504040204" pitchFamily="50" charset="-128"/>
                <a:ea typeface="Meiryo UI" panose="020B0604030504040204" pitchFamily="50" charset="-128"/>
              </a:rPr>
              <a:t>Google Earth</a:t>
            </a:r>
            <a:endParaRPr kumimoji="0" lang="ja-JP" altLang="en-US" sz="1200" b="1" i="0" u="none" strike="noStrike" cap="none" normalizeH="0" baseline="0" dirty="0">
              <a:ln>
                <a:noFill/>
              </a:ln>
              <a:solidFill>
                <a:srgbClr val="0070C0"/>
              </a:solidFill>
              <a:effectLst/>
              <a:latin typeface="Meiryo UI" panose="020B0604030504040204" pitchFamily="50" charset="-128"/>
              <a:ea typeface="Meiryo UI" panose="020B0604030504040204" pitchFamily="50" charset="-128"/>
            </a:endParaRPr>
          </a:p>
        </p:txBody>
      </p:sp>
      <p:sp>
        <p:nvSpPr>
          <p:cNvPr id="22" name="正方形/長方形 21">
            <a:extLst>
              <a:ext uri="{FF2B5EF4-FFF2-40B4-BE49-F238E27FC236}">
                <a16:creationId xmlns:a16="http://schemas.microsoft.com/office/drawing/2014/main" id="{9570E9D2-CF21-7A91-98F9-2D7168238811}"/>
              </a:ext>
            </a:extLst>
          </p:cNvPr>
          <p:cNvSpPr/>
          <p:nvPr/>
        </p:nvSpPr>
        <p:spPr bwMode="auto">
          <a:xfrm>
            <a:off x="7282273" y="3018243"/>
            <a:ext cx="1432800" cy="720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kumimoji="0" lang="ja-JP" altLang="en-US" sz="1200" b="1" i="0" u="none" strike="noStrike" cap="none" normalizeH="0" baseline="0" dirty="0">
                <a:ln>
                  <a:noFill/>
                </a:ln>
                <a:solidFill>
                  <a:srgbClr val="0070C0"/>
                </a:solidFill>
                <a:effectLst/>
                <a:latin typeface="Meiryo UI" panose="020B0604030504040204" pitchFamily="50" charset="-128"/>
                <a:ea typeface="Meiryo UI" panose="020B0604030504040204" pitchFamily="50" charset="-128"/>
              </a:rPr>
              <a:t>画像認識・解析（クラウドベンダー提供</a:t>
            </a:r>
            <a:r>
              <a:rPr kumimoji="0" lang="en-US" altLang="ja-JP" sz="1200" b="1" i="0" u="none" strike="noStrike" cap="none" normalizeH="0" baseline="0" dirty="0">
                <a:ln>
                  <a:noFill/>
                </a:ln>
                <a:solidFill>
                  <a:srgbClr val="0070C0"/>
                </a:solidFill>
                <a:effectLst/>
                <a:latin typeface="Meiryo UI" panose="020B0604030504040204" pitchFamily="50" charset="-128"/>
                <a:ea typeface="Meiryo UI" panose="020B0604030504040204" pitchFamily="50" charset="-128"/>
              </a:rPr>
              <a:t>AI</a:t>
            </a:r>
            <a:r>
              <a:rPr kumimoji="0" lang="ja-JP" altLang="en-US" sz="1200" b="1" i="0" u="none" strike="noStrike" cap="none" normalizeH="0" baseline="0" dirty="0">
                <a:ln>
                  <a:noFill/>
                </a:ln>
                <a:solidFill>
                  <a:srgbClr val="0070C0"/>
                </a:solidFill>
                <a:effectLst/>
                <a:latin typeface="Meiryo UI" panose="020B0604030504040204" pitchFamily="50" charset="-128"/>
                <a:ea typeface="Meiryo UI" panose="020B0604030504040204" pitchFamily="50" charset="-128"/>
              </a:rPr>
              <a:t>？）</a:t>
            </a:r>
          </a:p>
        </p:txBody>
      </p:sp>
      <p:sp>
        <p:nvSpPr>
          <p:cNvPr id="23" name="正方形/長方形 22">
            <a:extLst>
              <a:ext uri="{FF2B5EF4-FFF2-40B4-BE49-F238E27FC236}">
                <a16:creationId xmlns:a16="http://schemas.microsoft.com/office/drawing/2014/main" id="{2136C30E-4D71-B64E-727F-C976E2896F48}"/>
              </a:ext>
            </a:extLst>
          </p:cNvPr>
          <p:cNvSpPr/>
          <p:nvPr/>
        </p:nvSpPr>
        <p:spPr bwMode="auto">
          <a:xfrm>
            <a:off x="7308130" y="165425"/>
            <a:ext cx="2231989" cy="864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凡例</a:t>
            </a:r>
          </a:p>
        </p:txBody>
      </p:sp>
      <p:sp>
        <p:nvSpPr>
          <p:cNvPr id="24" name="正方形/長方形 23">
            <a:extLst>
              <a:ext uri="{FF2B5EF4-FFF2-40B4-BE49-F238E27FC236}">
                <a16:creationId xmlns:a16="http://schemas.microsoft.com/office/drawing/2014/main" id="{21632E56-0C1A-3EA9-14AA-45F5EC840821}"/>
              </a:ext>
            </a:extLst>
          </p:cNvPr>
          <p:cNvSpPr/>
          <p:nvPr/>
        </p:nvSpPr>
        <p:spPr bwMode="auto">
          <a:xfrm>
            <a:off x="8424124" y="321182"/>
            <a:ext cx="1080000" cy="144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アドオン機能・システム候補</a:t>
            </a:r>
          </a:p>
        </p:txBody>
      </p:sp>
      <p:sp>
        <p:nvSpPr>
          <p:cNvPr id="25" name="正方形/長方形 24">
            <a:extLst>
              <a:ext uri="{FF2B5EF4-FFF2-40B4-BE49-F238E27FC236}">
                <a16:creationId xmlns:a16="http://schemas.microsoft.com/office/drawing/2014/main" id="{12B063EA-4203-484E-572E-5F8F7633D979}"/>
              </a:ext>
            </a:extLst>
          </p:cNvPr>
          <p:cNvSpPr/>
          <p:nvPr/>
        </p:nvSpPr>
        <p:spPr bwMode="auto">
          <a:xfrm>
            <a:off x="7740131" y="321182"/>
            <a:ext cx="576000" cy="144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en-US" altLang="ja-JP" sz="1100" b="1" i="0" u="none" strike="noStrike" cap="none" normalizeH="0" baseline="0" dirty="0">
                <a:ln>
                  <a:noFill/>
                </a:ln>
                <a:solidFill>
                  <a:srgbClr val="C00000"/>
                </a:solidFill>
                <a:effectLst/>
                <a:latin typeface="Meiryo UI" panose="020B0604030504040204" pitchFamily="50" charset="-128"/>
                <a:ea typeface="Meiryo UI" panose="020B0604030504040204" pitchFamily="50" charset="-128"/>
              </a:rPr>
              <a:t>XXX</a:t>
            </a:r>
            <a:endParaRPr kumimoji="0" lang="ja-JP" altLang="en-US" sz="1100" b="1" i="0" u="none" strike="noStrike" cap="none" normalizeH="0" baseline="0" dirty="0">
              <a:ln>
                <a:noFill/>
              </a:ln>
              <a:solidFill>
                <a:srgbClr val="C00000"/>
              </a:solidFill>
              <a:effectLst/>
              <a:latin typeface="Meiryo UI" panose="020B0604030504040204" pitchFamily="50" charset="-128"/>
              <a:ea typeface="Meiryo UI" panose="020B0604030504040204" pitchFamily="50" charset="-128"/>
            </a:endParaRPr>
          </a:p>
        </p:txBody>
      </p:sp>
      <p:sp>
        <p:nvSpPr>
          <p:cNvPr id="28" name="正方形/長方形 27">
            <a:extLst>
              <a:ext uri="{FF2B5EF4-FFF2-40B4-BE49-F238E27FC236}">
                <a16:creationId xmlns:a16="http://schemas.microsoft.com/office/drawing/2014/main" id="{2F0BF9C9-1D2A-929A-877E-9BB3F49EC1EF}"/>
              </a:ext>
            </a:extLst>
          </p:cNvPr>
          <p:cNvSpPr/>
          <p:nvPr/>
        </p:nvSpPr>
        <p:spPr bwMode="auto">
          <a:xfrm>
            <a:off x="8424124" y="648087"/>
            <a:ext cx="936000" cy="144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en-US" altLang="ja-JP"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3</a:t>
            </a:r>
            <a:r>
              <a:rPr kumimoji="0" lang="en-US" altLang="ja-JP" sz="1100" b="1" i="0" u="none" strike="noStrike" cap="none" normalizeH="0" baseline="30000" dirty="0">
                <a:ln>
                  <a:noFill/>
                </a:ln>
                <a:solidFill>
                  <a:schemeClr val="tx1"/>
                </a:solidFill>
                <a:effectLst/>
                <a:latin typeface="Meiryo UI" panose="020B0604030504040204" pitchFamily="50" charset="-128"/>
                <a:ea typeface="Meiryo UI" panose="020B0604030504040204" pitchFamily="50" charset="-128"/>
              </a:rPr>
              <a:t>rd</a:t>
            </a:r>
            <a:r>
              <a:rPr kumimoji="0" lang="en-US" altLang="ja-JP"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 Party</a:t>
            </a:r>
            <a:endParaRPr kumimoji="0" lang="ja-JP" altLang="en-US" sz="11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p:txBody>
      </p:sp>
      <p:sp>
        <p:nvSpPr>
          <p:cNvPr id="29" name="正方形/長方形 28">
            <a:extLst>
              <a:ext uri="{FF2B5EF4-FFF2-40B4-BE49-F238E27FC236}">
                <a16:creationId xmlns:a16="http://schemas.microsoft.com/office/drawing/2014/main" id="{BABB521A-023C-86AB-E6C2-85D0DA01A468}"/>
              </a:ext>
            </a:extLst>
          </p:cNvPr>
          <p:cNvSpPr/>
          <p:nvPr/>
        </p:nvSpPr>
        <p:spPr bwMode="auto">
          <a:xfrm>
            <a:off x="7740131" y="648087"/>
            <a:ext cx="576000" cy="144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en-US" altLang="ja-JP" sz="1100" b="1" i="0" u="none" strike="noStrike" cap="none" normalizeH="0" baseline="0" dirty="0">
                <a:ln>
                  <a:noFill/>
                </a:ln>
                <a:solidFill>
                  <a:srgbClr val="0070C0"/>
                </a:solidFill>
                <a:effectLst/>
                <a:latin typeface="Meiryo UI" panose="020B0604030504040204" pitchFamily="50" charset="-128"/>
                <a:ea typeface="Meiryo UI" panose="020B0604030504040204" pitchFamily="50" charset="-128"/>
              </a:rPr>
              <a:t>XXX</a:t>
            </a:r>
            <a:endParaRPr kumimoji="0" lang="ja-JP" altLang="en-US" sz="1100" b="1" i="0" u="none" strike="noStrike" cap="none" normalizeH="0" baseline="0" dirty="0">
              <a:ln>
                <a:noFill/>
              </a:ln>
              <a:solidFill>
                <a:srgbClr val="0070C0"/>
              </a:solidFill>
              <a:effectLst/>
              <a:latin typeface="Meiryo UI" panose="020B0604030504040204" pitchFamily="50" charset="-128"/>
              <a:ea typeface="Meiryo UI" panose="020B0604030504040204" pitchFamily="50" charset="-128"/>
            </a:endParaRPr>
          </a:p>
        </p:txBody>
      </p:sp>
      <p:sp>
        <p:nvSpPr>
          <p:cNvPr id="30" name="正方形/長方形 29">
            <a:extLst>
              <a:ext uri="{FF2B5EF4-FFF2-40B4-BE49-F238E27FC236}">
                <a16:creationId xmlns:a16="http://schemas.microsoft.com/office/drawing/2014/main" id="{9515CD2E-B620-0318-1F60-EFC8B2829B2A}"/>
              </a:ext>
            </a:extLst>
          </p:cNvPr>
          <p:cNvSpPr/>
          <p:nvPr/>
        </p:nvSpPr>
        <p:spPr bwMode="auto">
          <a:xfrm>
            <a:off x="5580130" y="2869489"/>
            <a:ext cx="1432800" cy="576007"/>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sz="1200" b="1" dirty="0">
                <a:solidFill>
                  <a:srgbClr val="C00000"/>
                </a:solidFill>
                <a:latin typeface="Meiryo UI" panose="020B0604030504040204" pitchFamily="50" charset="-128"/>
                <a:ea typeface="Meiryo UI" panose="020B0604030504040204" pitchFamily="50" charset="-128"/>
              </a:rPr>
              <a:t>エコドライブ支援</a:t>
            </a:r>
            <a:endParaRPr lang="en-US" altLang="ja-JP" sz="1200" b="1" dirty="0">
              <a:solidFill>
                <a:srgbClr val="C00000"/>
              </a:solidFill>
              <a:latin typeface="Meiryo UI" panose="020B0604030504040204" pitchFamily="50" charset="-128"/>
              <a:ea typeface="Meiryo UI" panose="020B0604030504040204" pitchFamily="50" charset="-128"/>
            </a:endParaRPr>
          </a:p>
          <a:p>
            <a:pPr algn="ctr"/>
            <a:r>
              <a:rPr lang="ja-JP" altLang="en-US" sz="1200" b="1" dirty="0">
                <a:solidFill>
                  <a:srgbClr val="C00000"/>
                </a:solidFill>
                <a:latin typeface="Meiryo UI" panose="020B0604030504040204" pitchFamily="50" charset="-128"/>
                <a:ea typeface="Meiryo UI" panose="020B0604030504040204" pitchFamily="50" charset="-128"/>
              </a:rPr>
              <a:t>サービス</a:t>
            </a:r>
          </a:p>
        </p:txBody>
      </p:sp>
      <p:sp>
        <p:nvSpPr>
          <p:cNvPr id="31" name="正方形/長方形 30">
            <a:extLst>
              <a:ext uri="{FF2B5EF4-FFF2-40B4-BE49-F238E27FC236}">
                <a16:creationId xmlns:a16="http://schemas.microsoft.com/office/drawing/2014/main" id="{3F24A1BF-485E-0FA2-1AAC-6B6B2479978B}"/>
              </a:ext>
            </a:extLst>
          </p:cNvPr>
          <p:cNvSpPr/>
          <p:nvPr/>
        </p:nvSpPr>
        <p:spPr bwMode="auto">
          <a:xfrm>
            <a:off x="4087602" y="3240087"/>
            <a:ext cx="1053328" cy="432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200" b="1" i="0" u="none" strike="noStrike" cap="none" normalizeH="0" baseline="0" dirty="0">
                <a:ln>
                  <a:noFill/>
                </a:ln>
                <a:solidFill>
                  <a:srgbClr val="C00000"/>
                </a:solidFill>
                <a:effectLst/>
                <a:latin typeface="Meiryo UI" panose="020B0604030504040204" pitchFamily="50" charset="-128"/>
                <a:ea typeface="Meiryo UI" panose="020B0604030504040204" pitchFamily="50" charset="-128"/>
              </a:rPr>
              <a:t>駐車場収益最適化ツール</a:t>
            </a:r>
          </a:p>
        </p:txBody>
      </p:sp>
      <p:cxnSp>
        <p:nvCxnSpPr>
          <p:cNvPr id="35" name="コネクタ: カギ線 34">
            <a:extLst>
              <a:ext uri="{FF2B5EF4-FFF2-40B4-BE49-F238E27FC236}">
                <a16:creationId xmlns:a16="http://schemas.microsoft.com/office/drawing/2014/main" id="{4661A46D-5A65-CF9B-1F49-8F61803B2769}"/>
              </a:ext>
            </a:extLst>
          </p:cNvPr>
          <p:cNvCxnSpPr>
            <a:stCxn id="16" idx="3"/>
            <a:endCxn id="17" idx="1"/>
          </p:cNvCxnSpPr>
          <p:nvPr/>
        </p:nvCxnSpPr>
        <p:spPr bwMode="auto">
          <a:xfrm flipV="1">
            <a:off x="7012930" y="4248087"/>
            <a:ext cx="269343" cy="432000"/>
          </a:xfrm>
          <a:prstGeom prst="bentConnector3">
            <a:avLst/>
          </a:prstGeom>
          <a:solidFill>
            <a:srgbClr val="00B8FF"/>
          </a:solidFill>
          <a:ln w="9525"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コネクタ: カギ線 37">
            <a:extLst>
              <a:ext uri="{FF2B5EF4-FFF2-40B4-BE49-F238E27FC236}">
                <a16:creationId xmlns:a16="http://schemas.microsoft.com/office/drawing/2014/main" id="{EAE91C48-CD91-94DF-CF2D-7916C23975AB}"/>
              </a:ext>
            </a:extLst>
          </p:cNvPr>
          <p:cNvCxnSpPr>
            <a:stCxn id="16" idx="3"/>
            <a:endCxn id="18" idx="1"/>
          </p:cNvCxnSpPr>
          <p:nvPr/>
        </p:nvCxnSpPr>
        <p:spPr bwMode="auto">
          <a:xfrm>
            <a:off x="7012930" y="4680087"/>
            <a:ext cx="269343" cy="433277"/>
          </a:xfrm>
          <a:prstGeom prst="bentConnector3">
            <a:avLst>
              <a:gd name="adj1" fmla="val 50000"/>
            </a:avLst>
          </a:prstGeom>
          <a:solidFill>
            <a:srgbClr val="00B8FF"/>
          </a:solidFill>
          <a:ln w="9525"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コネクタ: カギ線 40">
            <a:extLst>
              <a:ext uri="{FF2B5EF4-FFF2-40B4-BE49-F238E27FC236}">
                <a16:creationId xmlns:a16="http://schemas.microsoft.com/office/drawing/2014/main" id="{2D7CE573-FC03-00E2-C0A1-82DFF43B8E84}"/>
              </a:ext>
            </a:extLst>
          </p:cNvPr>
          <p:cNvCxnSpPr>
            <a:stCxn id="30" idx="3"/>
            <a:endCxn id="46" idx="1"/>
          </p:cNvCxnSpPr>
          <p:nvPr/>
        </p:nvCxnSpPr>
        <p:spPr bwMode="auto">
          <a:xfrm flipV="1">
            <a:off x="7012930" y="2988087"/>
            <a:ext cx="216747" cy="169406"/>
          </a:xfrm>
          <a:prstGeom prst="bentConnector3">
            <a:avLst>
              <a:gd name="adj1" fmla="val 50000"/>
            </a:avLst>
          </a:prstGeom>
          <a:solidFill>
            <a:srgbClr val="00B8FF"/>
          </a:solidFill>
          <a:ln w="9525"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コネクタ: カギ線 47">
            <a:extLst>
              <a:ext uri="{FF2B5EF4-FFF2-40B4-BE49-F238E27FC236}">
                <a16:creationId xmlns:a16="http://schemas.microsoft.com/office/drawing/2014/main" id="{E5231E14-EB5F-6503-A929-0779518ED4E6}"/>
              </a:ext>
            </a:extLst>
          </p:cNvPr>
          <p:cNvCxnSpPr>
            <a:stCxn id="20" idx="3"/>
            <a:endCxn id="46" idx="1"/>
          </p:cNvCxnSpPr>
          <p:nvPr/>
        </p:nvCxnSpPr>
        <p:spPr bwMode="auto">
          <a:xfrm>
            <a:off x="7012930" y="2520084"/>
            <a:ext cx="216747" cy="468003"/>
          </a:xfrm>
          <a:prstGeom prst="bentConnector3">
            <a:avLst>
              <a:gd name="adj1" fmla="val 50000"/>
            </a:avLst>
          </a:prstGeom>
          <a:solidFill>
            <a:srgbClr val="00B8FF"/>
          </a:solidFill>
          <a:ln w="9525"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コネクタ: カギ線 50">
            <a:extLst>
              <a:ext uri="{FF2B5EF4-FFF2-40B4-BE49-F238E27FC236}">
                <a16:creationId xmlns:a16="http://schemas.microsoft.com/office/drawing/2014/main" id="{FCA23760-D5CA-4572-D7CB-B9D7F0B27E14}"/>
              </a:ext>
            </a:extLst>
          </p:cNvPr>
          <p:cNvCxnSpPr>
            <a:stCxn id="2" idx="2"/>
            <a:endCxn id="20" idx="1"/>
          </p:cNvCxnSpPr>
          <p:nvPr/>
        </p:nvCxnSpPr>
        <p:spPr bwMode="auto">
          <a:xfrm rot="5400000" flipH="1" flipV="1">
            <a:off x="3074528" y="1166486"/>
            <a:ext cx="1152003" cy="3859200"/>
          </a:xfrm>
          <a:prstGeom prst="bentConnector4">
            <a:avLst>
              <a:gd name="adj1" fmla="val -7144"/>
              <a:gd name="adj2" fmla="val 96132"/>
            </a:avLst>
          </a:prstGeom>
          <a:solidFill>
            <a:srgbClr val="00B8FF"/>
          </a:solidFill>
          <a:ln w="9525"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コネクタ: カギ線 53">
            <a:extLst>
              <a:ext uri="{FF2B5EF4-FFF2-40B4-BE49-F238E27FC236}">
                <a16:creationId xmlns:a16="http://schemas.microsoft.com/office/drawing/2014/main" id="{5942A0C9-BEAA-0B1D-9AA0-40C13E551F0B}"/>
              </a:ext>
            </a:extLst>
          </p:cNvPr>
          <p:cNvCxnSpPr>
            <a:stCxn id="7" idx="0"/>
            <a:endCxn id="30" idx="2"/>
          </p:cNvCxnSpPr>
          <p:nvPr/>
        </p:nvCxnSpPr>
        <p:spPr bwMode="auto">
          <a:xfrm rot="5400000" flipH="1" flipV="1">
            <a:off x="3818141" y="2284285"/>
            <a:ext cx="1317178" cy="3639600"/>
          </a:xfrm>
          <a:prstGeom prst="bentConnector3">
            <a:avLst>
              <a:gd name="adj1" fmla="val 70826"/>
            </a:avLst>
          </a:prstGeom>
          <a:solidFill>
            <a:srgbClr val="00B8FF"/>
          </a:solidFill>
          <a:ln w="9525"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コネクタ: カギ線 56">
            <a:extLst>
              <a:ext uri="{FF2B5EF4-FFF2-40B4-BE49-F238E27FC236}">
                <a16:creationId xmlns:a16="http://schemas.microsoft.com/office/drawing/2014/main" id="{E053B553-0466-DA88-EE28-F6B28EB0EEA2}"/>
              </a:ext>
            </a:extLst>
          </p:cNvPr>
          <p:cNvCxnSpPr>
            <a:stCxn id="7" idx="0"/>
            <a:endCxn id="16" idx="1"/>
          </p:cNvCxnSpPr>
          <p:nvPr/>
        </p:nvCxnSpPr>
        <p:spPr bwMode="auto">
          <a:xfrm rot="5400000" flipH="1" flipV="1">
            <a:off x="4077237" y="3259781"/>
            <a:ext cx="82587" cy="2923200"/>
          </a:xfrm>
          <a:prstGeom prst="bentConnector2">
            <a:avLst/>
          </a:prstGeom>
          <a:solidFill>
            <a:srgbClr val="00B8FF"/>
          </a:solidFill>
          <a:ln w="9525"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正方形/長方形 13">
            <a:extLst>
              <a:ext uri="{FF2B5EF4-FFF2-40B4-BE49-F238E27FC236}">
                <a16:creationId xmlns:a16="http://schemas.microsoft.com/office/drawing/2014/main" id="{F025FA0A-DE03-990F-E1D8-5C2641A8DAD4}"/>
              </a:ext>
            </a:extLst>
          </p:cNvPr>
          <p:cNvSpPr/>
          <p:nvPr/>
        </p:nvSpPr>
        <p:spPr bwMode="auto">
          <a:xfrm>
            <a:off x="1108930" y="5724690"/>
            <a:ext cx="792000" cy="432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rPr>
              <a:t>会計</a:t>
            </a:r>
            <a:endParaRPr kumimoji="0" lang="en-US" altLang="ja-JP"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endParaRPr>
          </a:p>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rPr>
              <a:t>管理</a:t>
            </a:r>
          </a:p>
        </p:txBody>
      </p:sp>
      <p:cxnSp>
        <p:nvCxnSpPr>
          <p:cNvPr id="27" name="コネクタ: カギ線 26">
            <a:extLst>
              <a:ext uri="{FF2B5EF4-FFF2-40B4-BE49-F238E27FC236}">
                <a16:creationId xmlns:a16="http://schemas.microsoft.com/office/drawing/2014/main" id="{B5E67AD0-A539-5A13-0CF9-D589D49CF567}"/>
              </a:ext>
            </a:extLst>
          </p:cNvPr>
          <p:cNvCxnSpPr>
            <a:stCxn id="8" idx="2"/>
            <a:endCxn id="14" idx="3"/>
          </p:cNvCxnSpPr>
          <p:nvPr/>
        </p:nvCxnSpPr>
        <p:spPr bwMode="auto">
          <a:xfrm rot="5400000">
            <a:off x="2374295" y="4721309"/>
            <a:ext cx="746016" cy="1692746"/>
          </a:xfrm>
          <a:prstGeom prst="bentConnector2">
            <a:avLst/>
          </a:prstGeom>
          <a:solidFill>
            <a:srgbClr val="00B8FF"/>
          </a:solidFill>
          <a:ln w="9525"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Rectangle 4">
            <a:extLst>
              <a:ext uri="{FF2B5EF4-FFF2-40B4-BE49-F238E27FC236}">
                <a16:creationId xmlns:a16="http://schemas.microsoft.com/office/drawing/2014/main" id="{7ADE46C9-E190-294A-1165-A6EBF4732A06}"/>
              </a:ext>
            </a:extLst>
          </p:cNvPr>
          <p:cNvSpPr>
            <a:spLocks noChangeArrowheads="1"/>
          </p:cNvSpPr>
          <p:nvPr/>
        </p:nvSpPr>
        <p:spPr bwMode="auto">
          <a:xfrm>
            <a:off x="396131" y="1152087"/>
            <a:ext cx="9000000" cy="5040000"/>
          </a:xfrm>
          <a:prstGeom prst="rect">
            <a:avLst/>
          </a:prstGeom>
          <a:solidFill>
            <a:srgbClr val="0066CC">
              <a:alpha val="50000"/>
            </a:srgbClr>
          </a:solidFill>
          <a:ln>
            <a:noFill/>
          </a:ln>
          <a:effectLst/>
        </p:spPr>
        <p:txBody>
          <a:bodyPr lIns="90000" tIns="6264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9pPr>
          </a:lstStyle>
          <a:p>
            <a:pPr algn="ctr">
              <a:buClrTx/>
              <a:buFontTx/>
              <a:buNone/>
            </a:pPr>
            <a:r>
              <a:rPr lang="ja-JP" altLang="en-US" dirty="0">
                <a:solidFill>
                  <a:schemeClr val="bg1"/>
                </a:solidFill>
              </a:rPr>
              <a:t>二回目の打ち合わせまでに、前提スライドの内容を元に作成頂きたいです。</a:t>
            </a:r>
          </a:p>
          <a:p>
            <a:pPr algn="ctr">
              <a:buClrTx/>
              <a:buFontTx/>
              <a:buNone/>
            </a:pPr>
            <a:r>
              <a:rPr lang="ja-JP" altLang="en-US" dirty="0">
                <a:solidFill>
                  <a:schemeClr val="bg1"/>
                </a:solidFill>
              </a:rPr>
              <a:t>ポイントは、データの受け渡し（いわゆる</a:t>
            </a:r>
            <a:r>
              <a:rPr lang="en-US" altLang="ja-JP" dirty="0">
                <a:solidFill>
                  <a:schemeClr val="bg1"/>
                </a:solidFill>
              </a:rPr>
              <a:t>IF</a:t>
            </a:r>
            <a:r>
              <a:rPr lang="ja-JP" altLang="en-US" dirty="0">
                <a:solidFill>
                  <a:schemeClr val="bg1"/>
                </a:solidFill>
              </a:rPr>
              <a:t>）が一目でわかるようになっているか、責任主体の分類が明確になっているか、本プロジェクトでの実施対象（スコープ）は明記されているか、の三点です。</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9" name="Rectangle 1">
            <a:extLst>
              <a:ext uri="{FF2B5EF4-FFF2-40B4-BE49-F238E27FC236}">
                <a16:creationId xmlns:a16="http://schemas.microsoft.com/office/drawing/2014/main" id="{1B2011F7-FB50-A413-4825-61CCD2BD7446}"/>
              </a:ext>
            </a:extLst>
          </p:cNvPr>
          <p:cNvSpPr>
            <a:spLocks noGrp="1" noChangeArrowheads="1"/>
          </p:cNvSpPr>
          <p:nvPr>
            <p:ph type="title"/>
          </p:nvPr>
        </p:nvSpPr>
        <p:spPr>
          <a:xfrm>
            <a:off x="485775" y="258763"/>
            <a:ext cx="8747125" cy="1081087"/>
          </a:xfrm>
          <a:ln/>
        </p:spPr>
        <p:txBody>
          <a:bodyPr tIns="38880"/>
          <a:lstStyle/>
          <a:p>
            <a:pPr marL="215900" indent="-212725" algn="l">
              <a:buClrTx/>
              <a:buSzPct val="45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ja-JP" altLang="ja-JP"/>
              <a:t>プロジェクト計画書サンプル</a:t>
            </a:r>
            <a:br>
              <a:rPr lang="en-US" altLang="ja-JP" sz="3800"/>
            </a:br>
            <a:r>
              <a:rPr lang="ja-JP" altLang="ja-JP" sz="2400"/>
              <a:t>ー【プロジェクト情報】体制ー</a:t>
            </a:r>
          </a:p>
        </p:txBody>
      </p:sp>
      <p:sp>
        <p:nvSpPr>
          <p:cNvPr id="12290" name="Rectangle 2">
            <a:extLst>
              <a:ext uri="{FF2B5EF4-FFF2-40B4-BE49-F238E27FC236}">
                <a16:creationId xmlns:a16="http://schemas.microsoft.com/office/drawing/2014/main" id="{448C1D72-F580-613A-80A4-953BB38F4735}"/>
              </a:ext>
            </a:extLst>
          </p:cNvPr>
          <p:cNvSpPr>
            <a:spLocks noGrp="1" noChangeArrowheads="1"/>
          </p:cNvSpPr>
          <p:nvPr>
            <p:ph type="subTitle" idx="4294967295"/>
          </p:nvPr>
        </p:nvSpPr>
        <p:spPr bwMode="auto">
          <a:xfrm>
            <a:off x="485775" y="1516063"/>
            <a:ext cx="8747125" cy="4276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ja-JP" altLang="en-US"/>
          </a:p>
        </p:txBody>
      </p:sp>
      <p:sp>
        <p:nvSpPr>
          <p:cNvPr id="2" name="Rectangle 4">
            <a:extLst>
              <a:ext uri="{FF2B5EF4-FFF2-40B4-BE49-F238E27FC236}">
                <a16:creationId xmlns:a16="http://schemas.microsoft.com/office/drawing/2014/main" id="{8966861B-5A03-972C-4938-07791BF4722B}"/>
              </a:ext>
            </a:extLst>
          </p:cNvPr>
          <p:cNvSpPr>
            <a:spLocks noChangeArrowheads="1"/>
          </p:cNvSpPr>
          <p:nvPr/>
        </p:nvSpPr>
        <p:spPr bwMode="auto">
          <a:xfrm>
            <a:off x="396131" y="1152087"/>
            <a:ext cx="9000000" cy="5040000"/>
          </a:xfrm>
          <a:prstGeom prst="rect">
            <a:avLst/>
          </a:prstGeom>
          <a:solidFill>
            <a:srgbClr val="0066CC">
              <a:alpha val="50000"/>
            </a:srgbClr>
          </a:solidFill>
          <a:ln>
            <a:noFill/>
          </a:ln>
          <a:effectLst/>
        </p:spPr>
        <p:txBody>
          <a:bodyPr lIns="90000" tIns="6264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9pPr>
          </a:lstStyle>
          <a:p>
            <a:pPr>
              <a:buClrTx/>
              <a:buFontTx/>
              <a:buNone/>
            </a:pPr>
            <a:r>
              <a:rPr lang="ja-JP" altLang="ja-JP" dirty="0">
                <a:solidFill>
                  <a:schemeClr val="bg1"/>
                </a:solidFill>
              </a:rPr>
              <a:t>二回目の打ち合わせまでに、前提スライドの内容を元に作成頂きたいです。</a:t>
            </a:r>
          </a:p>
          <a:p>
            <a:pPr>
              <a:buClrTx/>
              <a:buFontTx/>
              <a:buNone/>
            </a:pPr>
            <a:r>
              <a:rPr lang="ja-JP" altLang="ja-JP" dirty="0">
                <a:solidFill>
                  <a:schemeClr val="bg1"/>
                </a:solidFill>
              </a:rPr>
              <a:t>ポイントは、構築対象ごとに、以下</a:t>
            </a:r>
            <a:r>
              <a:rPr lang="en-US" altLang="ja-JP" dirty="0">
                <a:solidFill>
                  <a:schemeClr val="bg1"/>
                </a:solidFill>
              </a:rPr>
              <a:t>4</a:t>
            </a:r>
            <a:r>
              <a:rPr lang="ja-JP" altLang="ja-JP" dirty="0">
                <a:solidFill>
                  <a:schemeClr val="bg1"/>
                </a:solidFill>
              </a:rPr>
              <a:t>つの役割が明記されているか、です。</a:t>
            </a:r>
          </a:p>
          <a:p>
            <a:pPr>
              <a:buClrTx/>
              <a:buFontTx/>
              <a:buNone/>
            </a:pPr>
            <a:r>
              <a:rPr lang="en-US" altLang="ja-JP" dirty="0">
                <a:solidFill>
                  <a:schemeClr val="bg1"/>
                </a:solidFill>
              </a:rPr>
              <a:t>Responsibility</a:t>
            </a:r>
            <a:r>
              <a:rPr lang="ja-JP" altLang="ja-JP" dirty="0">
                <a:solidFill>
                  <a:schemeClr val="bg1"/>
                </a:solidFill>
              </a:rPr>
              <a:t>：実行責任者</a:t>
            </a:r>
          </a:p>
          <a:p>
            <a:pPr>
              <a:buClrTx/>
              <a:buFontTx/>
              <a:buNone/>
            </a:pPr>
            <a:r>
              <a:rPr lang="en-US" altLang="ja-JP" dirty="0">
                <a:solidFill>
                  <a:schemeClr val="bg1"/>
                </a:solidFill>
              </a:rPr>
              <a:t>Accountability</a:t>
            </a:r>
            <a:r>
              <a:rPr lang="ja-JP" altLang="ja-JP" dirty="0">
                <a:solidFill>
                  <a:schemeClr val="bg1"/>
                </a:solidFill>
              </a:rPr>
              <a:t>：レビュワー（説明責任者）</a:t>
            </a:r>
          </a:p>
          <a:p>
            <a:pPr>
              <a:buClrTx/>
              <a:buFontTx/>
              <a:buNone/>
            </a:pPr>
            <a:r>
              <a:rPr lang="en-US" altLang="ja-JP" dirty="0">
                <a:solidFill>
                  <a:schemeClr val="bg1"/>
                </a:solidFill>
              </a:rPr>
              <a:t>Consultant</a:t>
            </a:r>
            <a:r>
              <a:rPr lang="ja-JP" altLang="ja-JP" dirty="0">
                <a:solidFill>
                  <a:schemeClr val="bg1"/>
                </a:solidFill>
              </a:rPr>
              <a:t>：相談役</a:t>
            </a:r>
          </a:p>
          <a:p>
            <a:pPr>
              <a:buClrTx/>
              <a:buFontTx/>
              <a:buNone/>
            </a:pPr>
            <a:r>
              <a:rPr lang="en-US" altLang="ja-JP" dirty="0">
                <a:solidFill>
                  <a:schemeClr val="bg1"/>
                </a:solidFill>
              </a:rPr>
              <a:t>Information</a:t>
            </a:r>
            <a:r>
              <a:rPr lang="ja-JP" altLang="ja-JP" dirty="0">
                <a:solidFill>
                  <a:schemeClr val="bg1"/>
                </a:solidFill>
              </a:rPr>
              <a:t>：プロジェクト外等からの情報提供・収集担当</a:t>
            </a:r>
          </a:p>
          <a:p>
            <a:pPr>
              <a:buClrTx/>
              <a:buFontTx/>
              <a:buNone/>
            </a:pPr>
            <a:endParaRPr lang="en-US" altLang="ja-JP" dirty="0">
              <a:solidFill>
                <a:schemeClr val="bg1"/>
              </a:solidFill>
            </a:endParaRPr>
          </a:p>
          <a:p>
            <a:pPr>
              <a:buClrTx/>
              <a:buFontTx/>
              <a:buNone/>
            </a:pPr>
            <a:r>
              <a:rPr lang="ja-JP" altLang="ja-JP" dirty="0">
                <a:solidFill>
                  <a:schemeClr val="bg1"/>
                </a:solidFill>
              </a:rPr>
              <a:t>もし、自力での作成が難しいようであれば、私の方でヒントとなるスライドをご用意しますので、遠慮なくご連絡ください。</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3" name="Rectangle 1">
            <a:extLst>
              <a:ext uri="{FF2B5EF4-FFF2-40B4-BE49-F238E27FC236}">
                <a16:creationId xmlns:a16="http://schemas.microsoft.com/office/drawing/2014/main" id="{37E40A29-DDD7-F325-251E-73A191970C6D}"/>
              </a:ext>
            </a:extLst>
          </p:cNvPr>
          <p:cNvSpPr>
            <a:spLocks noGrp="1" noChangeArrowheads="1"/>
          </p:cNvSpPr>
          <p:nvPr>
            <p:ph type="title"/>
          </p:nvPr>
        </p:nvSpPr>
        <p:spPr>
          <a:xfrm>
            <a:off x="485775" y="258763"/>
            <a:ext cx="8747125" cy="1081087"/>
          </a:xfrm>
          <a:ln/>
        </p:spPr>
        <p:txBody>
          <a:bodyPr tIns="38880"/>
          <a:lstStyle/>
          <a:p>
            <a:pPr marL="215900" indent="-212725" algn="l">
              <a:buClrTx/>
              <a:buSzPct val="45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ja-JP" altLang="ja-JP"/>
              <a:t>プロジェクト計画書サンプル</a:t>
            </a:r>
            <a:br>
              <a:rPr lang="en-US" altLang="ja-JP" sz="3800"/>
            </a:br>
            <a:r>
              <a:rPr lang="ja-JP" altLang="ja-JP" sz="2400"/>
              <a:t>ー【プロジェクト情報】マスタスケジュールー</a:t>
            </a:r>
          </a:p>
        </p:txBody>
      </p:sp>
      <p:sp>
        <p:nvSpPr>
          <p:cNvPr id="13314" name="Rectangle 2">
            <a:extLst>
              <a:ext uri="{FF2B5EF4-FFF2-40B4-BE49-F238E27FC236}">
                <a16:creationId xmlns:a16="http://schemas.microsoft.com/office/drawing/2014/main" id="{20273ADE-3BB0-97AD-3E97-9AE4B0EC3EED}"/>
              </a:ext>
            </a:extLst>
          </p:cNvPr>
          <p:cNvSpPr>
            <a:spLocks noGrp="1" noChangeArrowheads="1"/>
          </p:cNvSpPr>
          <p:nvPr>
            <p:ph type="subTitle" idx="4294967295"/>
          </p:nvPr>
        </p:nvSpPr>
        <p:spPr bwMode="auto">
          <a:xfrm>
            <a:off x="485775" y="1516063"/>
            <a:ext cx="8747125" cy="4276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ja-JP" altLang="en-US"/>
          </a:p>
        </p:txBody>
      </p:sp>
      <p:sp>
        <p:nvSpPr>
          <p:cNvPr id="2" name="Rectangle 4">
            <a:extLst>
              <a:ext uri="{FF2B5EF4-FFF2-40B4-BE49-F238E27FC236}">
                <a16:creationId xmlns:a16="http://schemas.microsoft.com/office/drawing/2014/main" id="{29CEBC6B-574E-DA0D-A634-94DDDB49CFC1}"/>
              </a:ext>
            </a:extLst>
          </p:cNvPr>
          <p:cNvSpPr>
            <a:spLocks noChangeArrowheads="1"/>
          </p:cNvSpPr>
          <p:nvPr/>
        </p:nvSpPr>
        <p:spPr bwMode="auto">
          <a:xfrm>
            <a:off x="396131" y="1152087"/>
            <a:ext cx="9000000" cy="5040000"/>
          </a:xfrm>
          <a:prstGeom prst="rect">
            <a:avLst/>
          </a:prstGeom>
          <a:solidFill>
            <a:srgbClr val="0066CC">
              <a:alpha val="50000"/>
            </a:srgbClr>
          </a:solidFill>
          <a:ln>
            <a:noFill/>
          </a:ln>
          <a:effectLst/>
        </p:spPr>
        <p:txBody>
          <a:bodyPr lIns="90000" tIns="6264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9pPr>
          </a:lstStyle>
          <a:p>
            <a:pPr>
              <a:buClrTx/>
              <a:buFontTx/>
              <a:buNone/>
            </a:pPr>
            <a:r>
              <a:rPr lang="ja-JP" altLang="en-US" dirty="0">
                <a:solidFill>
                  <a:schemeClr val="bg1"/>
                </a:solidFill>
              </a:rPr>
              <a:t>二回目の打ち合わせまでに、前提スライドの内容を元に作成頂きたいです。</a:t>
            </a:r>
          </a:p>
          <a:p>
            <a:pPr>
              <a:buClrTx/>
              <a:buFontTx/>
              <a:buNone/>
            </a:pPr>
            <a:r>
              <a:rPr lang="ja-JP" altLang="en-US" dirty="0">
                <a:solidFill>
                  <a:schemeClr val="bg1"/>
                </a:solidFill>
              </a:rPr>
              <a:t>ポイントは、各構築対象毎に、プロセスの漏れがないか、マイルストンは明確か、記載項目間の依存関係は明記されているか、です。</a:t>
            </a:r>
          </a:p>
          <a:p>
            <a:pPr>
              <a:buClrTx/>
              <a:buFontTx/>
              <a:buNone/>
            </a:pPr>
            <a:endParaRPr lang="ja-JP" altLang="en-US" dirty="0">
              <a:solidFill>
                <a:schemeClr val="bg1"/>
              </a:solidFill>
            </a:endParaRPr>
          </a:p>
          <a:p>
            <a:pPr>
              <a:buClrTx/>
              <a:buFontTx/>
              <a:buNone/>
            </a:pPr>
            <a:r>
              <a:rPr lang="ja-JP" altLang="en-US" dirty="0">
                <a:solidFill>
                  <a:schemeClr val="bg1"/>
                </a:solidFill>
              </a:rPr>
              <a:t>もし、自力での作成が難しいようであれば、私の方でヒントとなるスライドをご用意しますので、遠慮なくご連絡ください。</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7" name="Rectangle 1">
            <a:extLst>
              <a:ext uri="{FF2B5EF4-FFF2-40B4-BE49-F238E27FC236}">
                <a16:creationId xmlns:a16="http://schemas.microsoft.com/office/drawing/2014/main" id="{05CCBD6F-F461-9797-8413-86F5F97949ED}"/>
              </a:ext>
            </a:extLst>
          </p:cNvPr>
          <p:cNvSpPr>
            <a:spLocks noGrp="1" noChangeArrowheads="1"/>
          </p:cNvSpPr>
          <p:nvPr>
            <p:ph type="title"/>
          </p:nvPr>
        </p:nvSpPr>
        <p:spPr>
          <a:xfrm>
            <a:off x="485775" y="258763"/>
            <a:ext cx="8747125" cy="1081087"/>
          </a:xfrm>
          <a:ln/>
        </p:spPr>
        <p:txBody>
          <a:bodyPr tIns="38880"/>
          <a:lstStyle/>
          <a:p>
            <a:pPr marL="215900" indent="-212725" algn="l">
              <a:buClrTx/>
              <a:buSzPct val="45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ja-JP" altLang="ja-JP"/>
              <a:t>プロジェクト計画書サンプル</a:t>
            </a:r>
            <a:br>
              <a:rPr lang="en-US" altLang="ja-JP" sz="3800"/>
            </a:br>
            <a:r>
              <a:rPr lang="ja-JP" altLang="ja-JP" sz="2400"/>
              <a:t>ー【プロジェクト管理計画】スコープ管理</a:t>
            </a:r>
            <a:r>
              <a:rPr lang="en-US" altLang="ja-JP" sz="2400"/>
              <a:t>=</a:t>
            </a:r>
            <a:r>
              <a:rPr lang="ja-JP" altLang="ja-JP" sz="2400"/>
              <a:t>プロジェクトの範囲定義ー</a:t>
            </a:r>
          </a:p>
        </p:txBody>
      </p:sp>
      <p:sp>
        <p:nvSpPr>
          <p:cNvPr id="14338" name="Rectangle 2">
            <a:extLst>
              <a:ext uri="{FF2B5EF4-FFF2-40B4-BE49-F238E27FC236}">
                <a16:creationId xmlns:a16="http://schemas.microsoft.com/office/drawing/2014/main" id="{929CBE05-5FA4-8B1B-B9D7-D3BCD8CC82DC}"/>
              </a:ext>
            </a:extLst>
          </p:cNvPr>
          <p:cNvSpPr>
            <a:spLocks noGrp="1" noChangeArrowheads="1"/>
          </p:cNvSpPr>
          <p:nvPr>
            <p:ph type="subTitle" idx="4294967295"/>
          </p:nvPr>
        </p:nvSpPr>
        <p:spPr bwMode="auto">
          <a:xfrm>
            <a:off x="485775" y="1516063"/>
            <a:ext cx="8747125" cy="4276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ja-JP" altLang="en-US"/>
          </a:p>
        </p:txBody>
      </p:sp>
      <p:sp>
        <p:nvSpPr>
          <p:cNvPr id="2" name="Rectangle 4">
            <a:extLst>
              <a:ext uri="{FF2B5EF4-FFF2-40B4-BE49-F238E27FC236}">
                <a16:creationId xmlns:a16="http://schemas.microsoft.com/office/drawing/2014/main" id="{F9160005-BA81-76FD-2DBC-17EDA2D8439E}"/>
              </a:ext>
            </a:extLst>
          </p:cNvPr>
          <p:cNvSpPr>
            <a:spLocks noChangeArrowheads="1"/>
          </p:cNvSpPr>
          <p:nvPr/>
        </p:nvSpPr>
        <p:spPr bwMode="auto">
          <a:xfrm>
            <a:off x="396131" y="1152087"/>
            <a:ext cx="9000000" cy="5040000"/>
          </a:xfrm>
          <a:prstGeom prst="rect">
            <a:avLst/>
          </a:prstGeom>
          <a:solidFill>
            <a:srgbClr val="0066CC">
              <a:alpha val="50000"/>
            </a:srgbClr>
          </a:solidFill>
          <a:ln>
            <a:noFill/>
          </a:ln>
          <a:effectLst/>
        </p:spPr>
        <p:txBody>
          <a:bodyPr lIns="90000" tIns="6264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9pPr>
          </a:lstStyle>
          <a:p>
            <a:pPr>
              <a:buClrTx/>
              <a:buFontTx/>
              <a:buNone/>
            </a:pPr>
            <a:r>
              <a:rPr lang="ja-JP" altLang="en-US" dirty="0">
                <a:solidFill>
                  <a:schemeClr val="bg1"/>
                </a:solidFill>
              </a:rPr>
              <a:t>二回目の打ち合わせまでに、前提スライドの内容を元に作成頂きたいです。</a:t>
            </a:r>
          </a:p>
          <a:p>
            <a:pPr>
              <a:buClrTx/>
              <a:buFontTx/>
              <a:buNone/>
            </a:pPr>
            <a:r>
              <a:rPr lang="ja-JP" altLang="en-US" dirty="0">
                <a:solidFill>
                  <a:schemeClr val="bg1"/>
                </a:solidFill>
              </a:rPr>
              <a:t>ポイントは、各構築対象毎に、プロセスの漏れがないか、マイルストンは明確か、記載項目間の依存関係は明記されているか、です。</a:t>
            </a:r>
          </a:p>
          <a:p>
            <a:pPr>
              <a:buClrTx/>
              <a:buFontTx/>
              <a:buNone/>
            </a:pPr>
            <a:endParaRPr lang="ja-JP" altLang="en-US" dirty="0">
              <a:solidFill>
                <a:schemeClr val="bg1"/>
              </a:solidFill>
            </a:endParaRPr>
          </a:p>
          <a:p>
            <a:pPr>
              <a:buClrTx/>
              <a:buFontTx/>
              <a:buNone/>
            </a:pPr>
            <a:r>
              <a:rPr lang="ja-JP" altLang="en-US" dirty="0">
                <a:solidFill>
                  <a:schemeClr val="bg1"/>
                </a:solidFill>
              </a:rPr>
              <a:t>もし、自力での作成が難しいようであれば、私の方でヒントとなるスライドをご用意しますので、遠慮なくご連絡ください。</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9CAB5A-6F13-ABA4-3820-F725C9A62442}"/>
              </a:ext>
            </a:extLst>
          </p:cNvPr>
          <p:cNvSpPr>
            <a:spLocks noGrp="1"/>
          </p:cNvSpPr>
          <p:nvPr>
            <p:ph type="title"/>
          </p:nvPr>
        </p:nvSpPr>
        <p:spPr/>
        <p:txBody>
          <a:bodyPr/>
          <a:lstStyle/>
          <a:p>
            <a:r>
              <a:rPr kumimoji="1" lang="ja-JP" altLang="en-US" dirty="0"/>
              <a:t>ご支援スケジュール案</a:t>
            </a:r>
          </a:p>
        </p:txBody>
      </p:sp>
      <p:sp>
        <p:nvSpPr>
          <p:cNvPr id="3" name="正方形/長方形 2">
            <a:extLst>
              <a:ext uri="{FF2B5EF4-FFF2-40B4-BE49-F238E27FC236}">
                <a16:creationId xmlns:a16="http://schemas.microsoft.com/office/drawing/2014/main" id="{9CAAFAD7-750A-EC72-E746-C97A31431279}"/>
              </a:ext>
            </a:extLst>
          </p:cNvPr>
          <p:cNvSpPr/>
          <p:nvPr/>
        </p:nvSpPr>
        <p:spPr bwMode="auto">
          <a:xfrm>
            <a:off x="468131" y="2376087"/>
            <a:ext cx="1296000" cy="864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rPr>
              <a:t>プロジェクト計画書</a:t>
            </a:r>
            <a:r>
              <a:rPr kumimoji="0" lang="en-US" altLang="ja-JP"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rPr>
              <a:t>&amp;WBS</a:t>
            </a:r>
            <a:r>
              <a:rPr kumimoji="0" lang="ja-JP" altLang="en-US"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rPr>
              <a:t>作成</a:t>
            </a:r>
          </a:p>
        </p:txBody>
      </p:sp>
      <p:sp>
        <p:nvSpPr>
          <p:cNvPr id="4" name="正方形/長方形 3">
            <a:extLst>
              <a:ext uri="{FF2B5EF4-FFF2-40B4-BE49-F238E27FC236}">
                <a16:creationId xmlns:a16="http://schemas.microsoft.com/office/drawing/2014/main" id="{99D7678C-F39B-DBF8-0EBB-6985EA75C24B}"/>
              </a:ext>
            </a:extLst>
          </p:cNvPr>
          <p:cNvSpPr/>
          <p:nvPr/>
        </p:nvSpPr>
        <p:spPr bwMode="auto">
          <a:xfrm>
            <a:off x="468131" y="3384087"/>
            <a:ext cx="1296000" cy="864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sz="1200" dirty="0">
                <a:solidFill>
                  <a:schemeClr val="tx1">
                    <a:lumMod val="95000"/>
                    <a:lumOff val="5000"/>
                  </a:schemeClr>
                </a:solidFill>
                <a:latin typeface="Meiryo UI" panose="020B0604030504040204" pitchFamily="50" charset="-128"/>
                <a:ea typeface="Meiryo UI" panose="020B0604030504040204" pitchFamily="50" charset="-128"/>
              </a:rPr>
              <a:t>業務分析・業務フロー作成支援</a:t>
            </a:r>
          </a:p>
        </p:txBody>
      </p:sp>
      <p:sp>
        <p:nvSpPr>
          <p:cNvPr id="5" name="正方形/長方形 4">
            <a:extLst>
              <a:ext uri="{FF2B5EF4-FFF2-40B4-BE49-F238E27FC236}">
                <a16:creationId xmlns:a16="http://schemas.microsoft.com/office/drawing/2014/main" id="{A6008140-05C0-F2A6-50BE-3A962C626CB8}"/>
              </a:ext>
            </a:extLst>
          </p:cNvPr>
          <p:cNvSpPr/>
          <p:nvPr/>
        </p:nvSpPr>
        <p:spPr bwMode="auto">
          <a:xfrm>
            <a:off x="468131" y="4380028"/>
            <a:ext cx="1296000" cy="864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sz="1200" dirty="0">
                <a:solidFill>
                  <a:schemeClr val="tx1">
                    <a:lumMod val="95000"/>
                    <a:lumOff val="5000"/>
                  </a:schemeClr>
                </a:solidFill>
                <a:latin typeface="Meiryo UI" panose="020B0604030504040204" pitchFamily="50" charset="-128"/>
                <a:ea typeface="Meiryo UI" panose="020B0604030504040204" pitchFamily="50" charset="-128"/>
              </a:rPr>
              <a:t>テスト計画、移行計画作成支援</a:t>
            </a:r>
          </a:p>
        </p:txBody>
      </p:sp>
      <p:sp>
        <p:nvSpPr>
          <p:cNvPr id="6" name="正方形/長方形 5">
            <a:extLst>
              <a:ext uri="{FF2B5EF4-FFF2-40B4-BE49-F238E27FC236}">
                <a16:creationId xmlns:a16="http://schemas.microsoft.com/office/drawing/2014/main" id="{D6E294B3-EA6B-E7C2-E51C-58B9E77B49DA}"/>
              </a:ext>
            </a:extLst>
          </p:cNvPr>
          <p:cNvSpPr/>
          <p:nvPr/>
        </p:nvSpPr>
        <p:spPr bwMode="auto">
          <a:xfrm>
            <a:off x="1836131" y="2376087"/>
            <a:ext cx="1152000" cy="864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lang="en-US" altLang="ja-JP" sz="1200" dirty="0">
                <a:solidFill>
                  <a:schemeClr val="tx1">
                    <a:lumMod val="95000"/>
                    <a:lumOff val="5000"/>
                  </a:schemeClr>
                </a:solidFill>
                <a:latin typeface="Meiryo UI" panose="020B0604030504040204" pitchFamily="50" charset="-128"/>
                <a:ea typeface="Meiryo UI" panose="020B0604030504040204" pitchFamily="50" charset="-128"/>
              </a:rPr>
              <a:t>‘24</a:t>
            </a:r>
            <a:r>
              <a:rPr lang="ja-JP" altLang="en-US" sz="1200" dirty="0">
                <a:solidFill>
                  <a:schemeClr val="tx1">
                    <a:lumMod val="95000"/>
                    <a:lumOff val="5000"/>
                  </a:schemeClr>
                </a:solidFill>
                <a:latin typeface="Meiryo UI" panose="020B0604030504040204" pitchFamily="50" charset="-128"/>
                <a:ea typeface="Meiryo UI" panose="020B0604030504040204" pitchFamily="50" charset="-128"/>
              </a:rPr>
              <a:t>年</a:t>
            </a:r>
            <a:r>
              <a:rPr lang="en-US" altLang="ja-JP" sz="1200" dirty="0">
                <a:solidFill>
                  <a:schemeClr val="tx1">
                    <a:lumMod val="95000"/>
                    <a:lumOff val="5000"/>
                  </a:schemeClr>
                </a:solidFill>
                <a:latin typeface="Meiryo UI" panose="020B0604030504040204" pitchFamily="50" charset="-128"/>
                <a:ea typeface="Meiryo UI" panose="020B0604030504040204" pitchFamily="50" charset="-128"/>
              </a:rPr>
              <a:t>12/30</a:t>
            </a:r>
            <a:r>
              <a:rPr lang="ja-JP" altLang="en-US" sz="1200" dirty="0">
                <a:solidFill>
                  <a:schemeClr val="tx1">
                    <a:lumMod val="95000"/>
                    <a:lumOff val="5000"/>
                  </a:schemeClr>
                </a:solidFill>
                <a:latin typeface="Meiryo UI" panose="020B0604030504040204" pitchFamily="50" charset="-128"/>
                <a:ea typeface="Meiryo UI" panose="020B0604030504040204" pitchFamily="50" charset="-128"/>
              </a:rPr>
              <a:t>～</a:t>
            </a:r>
            <a:r>
              <a:rPr lang="en-US" altLang="ja-JP" sz="1200" dirty="0">
                <a:solidFill>
                  <a:schemeClr val="tx1">
                    <a:lumMod val="95000"/>
                    <a:lumOff val="5000"/>
                  </a:schemeClr>
                </a:solidFill>
                <a:latin typeface="Meiryo UI" panose="020B0604030504040204" pitchFamily="50" charset="-128"/>
                <a:ea typeface="Meiryo UI" panose="020B0604030504040204" pitchFamily="50" charset="-128"/>
              </a:rPr>
              <a:t>’25</a:t>
            </a:r>
            <a:r>
              <a:rPr lang="ja-JP" altLang="en-US" sz="1200" dirty="0">
                <a:solidFill>
                  <a:schemeClr val="tx1">
                    <a:lumMod val="95000"/>
                    <a:lumOff val="5000"/>
                  </a:schemeClr>
                </a:solidFill>
                <a:latin typeface="Meiryo UI" panose="020B0604030504040204" pitchFamily="50" charset="-128"/>
                <a:ea typeface="Meiryo UI" panose="020B0604030504040204" pitchFamily="50" charset="-128"/>
              </a:rPr>
              <a:t>年</a:t>
            </a:r>
            <a:r>
              <a:rPr lang="en-US" altLang="ja-JP" sz="1200" dirty="0">
                <a:solidFill>
                  <a:schemeClr val="tx1">
                    <a:lumMod val="95000"/>
                    <a:lumOff val="5000"/>
                  </a:schemeClr>
                </a:solidFill>
                <a:latin typeface="Meiryo UI" panose="020B0604030504040204" pitchFamily="50" charset="-128"/>
                <a:ea typeface="Meiryo UI" panose="020B0604030504040204" pitchFamily="50" charset="-128"/>
              </a:rPr>
              <a:t>1</a:t>
            </a:r>
            <a:r>
              <a:rPr lang="ja-JP" altLang="en-US" sz="1200" dirty="0">
                <a:solidFill>
                  <a:schemeClr val="tx1">
                    <a:lumMod val="95000"/>
                    <a:lumOff val="5000"/>
                  </a:schemeClr>
                </a:solidFill>
                <a:latin typeface="Meiryo UI" panose="020B0604030504040204" pitchFamily="50" charset="-128"/>
                <a:ea typeface="Meiryo UI" panose="020B0604030504040204" pitchFamily="50" charset="-128"/>
              </a:rPr>
              <a:t>月末</a:t>
            </a:r>
            <a:endParaRPr kumimoji="0" lang="ja-JP" altLang="en-US"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0AB4B9F6-0434-3F6D-BAF4-8E5B9F91FC63}"/>
              </a:ext>
            </a:extLst>
          </p:cNvPr>
          <p:cNvSpPr/>
          <p:nvPr/>
        </p:nvSpPr>
        <p:spPr bwMode="auto">
          <a:xfrm>
            <a:off x="3069152" y="2376087"/>
            <a:ext cx="1152000" cy="864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lang="en-US" altLang="ja-JP" sz="1200" dirty="0">
                <a:solidFill>
                  <a:schemeClr val="tx1">
                    <a:lumMod val="95000"/>
                    <a:lumOff val="5000"/>
                  </a:schemeClr>
                </a:solidFill>
                <a:latin typeface="Meiryo UI" panose="020B0604030504040204" pitchFamily="50" charset="-128"/>
                <a:ea typeface="Meiryo UI" panose="020B0604030504040204" pitchFamily="50" charset="-128"/>
              </a:rPr>
              <a:t>40</a:t>
            </a:r>
            <a:r>
              <a:rPr lang="ja-JP" altLang="en-US" sz="1200" dirty="0">
                <a:solidFill>
                  <a:schemeClr val="tx1">
                    <a:lumMod val="95000"/>
                    <a:lumOff val="5000"/>
                  </a:schemeClr>
                </a:solidFill>
                <a:latin typeface="Meiryo UI" panose="020B0604030504040204" pitchFamily="50" charset="-128"/>
                <a:ea typeface="Meiryo UI" panose="020B0604030504040204" pitchFamily="50" charset="-128"/>
              </a:rPr>
              <a:t>分</a:t>
            </a:r>
            <a:r>
              <a:rPr lang="en-US" altLang="ja-JP" sz="1200" dirty="0">
                <a:solidFill>
                  <a:schemeClr val="tx1">
                    <a:lumMod val="95000"/>
                    <a:lumOff val="5000"/>
                  </a:schemeClr>
                </a:solidFill>
                <a:latin typeface="Meiryo UI" panose="020B0604030504040204" pitchFamily="50" charset="-128"/>
                <a:ea typeface="Meiryo UI" panose="020B0604030504040204" pitchFamily="50" charset="-128"/>
              </a:rPr>
              <a:t> ×3</a:t>
            </a:r>
            <a:r>
              <a:rPr lang="ja-JP" altLang="en-US" sz="1200" dirty="0">
                <a:solidFill>
                  <a:schemeClr val="tx1">
                    <a:lumMod val="95000"/>
                    <a:lumOff val="5000"/>
                  </a:schemeClr>
                </a:solidFill>
                <a:latin typeface="Meiryo UI" panose="020B0604030504040204" pitchFamily="50" charset="-128"/>
                <a:ea typeface="Meiryo UI" panose="020B0604030504040204" pitchFamily="50" charset="-128"/>
              </a:rPr>
              <a:t>回</a:t>
            </a:r>
            <a:endParaRPr kumimoji="0" lang="ja-JP" altLang="en-US"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endParaRPr>
          </a:p>
        </p:txBody>
      </p:sp>
      <p:sp>
        <p:nvSpPr>
          <p:cNvPr id="8" name="正方形/長方形 7">
            <a:extLst>
              <a:ext uri="{FF2B5EF4-FFF2-40B4-BE49-F238E27FC236}">
                <a16:creationId xmlns:a16="http://schemas.microsoft.com/office/drawing/2014/main" id="{EC3EFCDB-3F59-C792-2864-82402B2B74F0}"/>
              </a:ext>
            </a:extLst>
          </p:cNvPr>
          <p:cNvSpPr/>
          <p:nvPr/>
        </p:nvSpPr>
        <p:spPr bwMode="auto">
          <a:xfrm>
            <a:off x="1836131" y="3384087"/>
            <a:ext cx="1152000" cy="864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lang="en-US" altLang="ja-JP" sz="1200" dirty="0">
                <a:solidFill>
                  <a:schemeClr val="tx1">
                    <a:lumMod val="95000"/>
                    <a:lumOff val="5000"/>
                  </a:schemeClr>
                </a:solidFill>
                <a:latin typeface="Meiryo UI" panose="020B0604030504040204" pitchFamily="50" charset="-128"/>
                <a:ea typeface="Meiryo UI" panose="020B0604030504040204" pitchFamily="50" charset="-128"/>
              </a:rPr>
              <a:t>’25</a:t>
            </a:r>
            <a:r>
              <a:rPr lang="ja-JP" altLang="en-US" sz="1200" dirty="0">
                <a:solidFill>
                  <a:schemeClr val="tx1">
                    <a:lumMod val="95000"/>
                    <a:lumOff val="5000"/>
                  </a:schemeClr>
                </a:solidFill>
                <a:latin typeface="Meiryo UI" panose="020B0604030504040204" pitchFamily="50" charset="-128"/>
                <a:ea typeface="Meiryo UI" panose="020B0604030504040204" pitchFamily="50" charset="-128"/>
              </a:rPr>
              <a:t>年</a:t>
            </a:r>
            <a:r>
              <a:rPr lang="en-US" altLang="ja-JP" sz="1200" dirty="0">
                <a:solidFill>
                  <a:schemeClr val="tx1">
                    <a:lumMod val="95000"/>
                    <a:lumOff val="5000"/>
                  </a:schemeClr>
                </a:solidFill>
                <a:latin typeface="Meiryo UI" panose="020B0604030504040204" pitchFamily="50" charset="-128"/>
                <a:ea typeface="Meiryo UI" panose="020B0604030504040204" pitchFamily="50" charset="-128"/>
              </a:rPr>
              <a:t>1</a:t>
            </a:r>
            <a:r>
              <a:rPr lang="ja-JP" altLang="en-US" sz="1200" dirty="0">
                <a:solidFill>
                  <a:schemeClr val="tx1">
                    <a:lumMod val="95000"/>
                    <a:lumOff val="5000"/>
                  </a:schemeClr>
                </a:solidFill>
                <a:latin typeface="Meiryo UI" panose="020B0604030504040204" pitchFamily="50" charset="-128"/>
                <a:ea typeface="Meiryo UI" panose="020B0604030504040204" pitchFamily="50" charset="-128"/>
              </a:rPr>
              <a:t>月中旬～</a:t>
            </a:r>
            <a:r>
              <a:rPr lang="en-US" altLang="ja-JP" sz="1200" dirty="0">
                <a:solidFill>
                  <a:schemeClr val="tx1">
                    <a:lumMod val="95000"/>
                    <a:lumOff val="5000"/>
                  </a:schemeClr>
                </a:solidFill>
                <a:latin typeface="Meiryo UI" panose="020B0604030504040204" pitchFamily="50" charset="-128"/>
                <a:ea typeface="Meiryo UI" panose="020B0604030504040204" pitchFamily="50" charset="-128"/>
              </a:rPr>
              <a:t>’25</a:t>
            </a:r>
            <a:r>
              <a:rPr lang="ja-JP" altLang="en-US" sz="1200" dirty="0">
                <a:solidFill>
                  <a:schemeClr val="tx1">
                    <a:lumMod val="95000"/>
                    <a:lumOff val="5000"/>
                  </a:schemeClr>
                </a:solidFill>
                <a:latin typeface="Meiryo UI" panose="020B0604030504040204" pitchFamily="50" charset="-128"/>
                <a:ea typeface="Meiryo UI" panose="020B0604030504040204" pitchFamily="50" charset="-128"/>
              </a:rPr>
              <a:t>年</a:t>
            </a:r>
            <a:r>
              <a:rPr lang="en-US" altLang="ja-JP" sz="1200" dirty="0">
                <a:solidFill>
                  <a:schemeClr val="tx1">
                    <a:lumMod val="95000"/>
                    <a:lumOff val="5000"/>
                  </a:schemeClr>
                </a:solidFill>
                <a:latin typeface="Meiryo UI" panose="020B0604030504040204" pitchFamily="50" charset="-128"/>
                <a:ea typeface="Meiryo UI" panose="020B0604030504040204" pitchFamily="50" charset="-128"/>
              </a:rPr>
              <a:t>1</a:t>
            </a:r>
            <a:r>
              <a:rPr lang="ja-JP" altLang="en-US" sz="1200" dirty="0">
                <a:solidFill>
                  <a:schemeClr val="tx1">
                    <a:lumMod val="95000"/>
                    <a:lumOff val="5000"/>
                  </a:schemeClr>
                </a:solidFill>
                <a:latin typeface="Meiryo UI" panose="020B0604030504040204" pitchFamily="50" charset="-128"/>
                <a:ea typeface="Meiryo UI" panose="020B0604030504040204" pitchFamily="50" charset="-128"/>
              </a:rPr>
              <a:t>月末</a:t>
            </a:r>
            <a:endParaRPr kumimoji="0" lang="ja-JP" altLang="en-US"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924DBEF3-8D14-C010-4B60-E60418AFD264}"/>
              </a:ext>
            </a:extLst>
          </p:cNvPr>
          <p:cNvSpPr/>
          <p:nvPr/>
        </p:nvSpPr>
        <p:spPr bwMode="auto">
          <a:xfrm>
            <a:off x="3069152" y="3384087"/>
            <a:ext cx="1152000" cy="864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lang="en-US" altLang="ja-JP" sz="1200" dirty="0">
                <a:solidFill>
                  <a:schemeClr val="tx1">
                    <a:lumMod val="95000"/>
                    <a:lumOff val="5000"/>
                  </a:schemeClr>
                </a:solidFill>
                <a:latin typeface="Meiryo UI" panose="020B0604030504040204" pitchFamily="50" charset="-128"/>
                <a:ea typeface="Meiryo UI" panose="020B0604030504040204" pitchFamily="50" charset="-128"/>
              </a:rPr>
              <a:t>40</a:t>
            </a:r>
            <a:r>
              <a:rPr lang="ja-JP" altLang="en-US" sz="1200" dirty="0">
                <a:solidFill>
                  <a:schemeClr val="tx1">
                    <a:lumMod val="95000"/>
                    <a:lumOff val="5000"/>
                  </a:schemeClr>
                </a:solidFill>
                <a:latin typeface="Meiryo UI" panose="020B0604030504040204" pitchFamily="50" charset="-128"/>
                <a:ea typeface="Meiryo UI" panose="020B0604030504040204" pitchFamily="50" charset="-128"/>
              </a:rPr>
              <a:t>分</a:t>
            </a:r>
            <a:r>
              <a:rPr lang="en-US" altLang="ja-JP" sz="1200" dirty="0">
                <a:solidFill>
                  <a:schemeClr val="tx1">
                    <a:lumMod val="95000"/>
                    <a:lumOff val="5000"/>
                  </a:schemeClr>
                </a:solidFill>
                <a:latin typeface="Meiryo UI" panose="020B0604030504040204" pitchFamily="50" charset="-128"/>
                <a:ea typeface="Meiryo UI" panose="020B0604030504040204" pitchFamily="50" charset="-128"/>
              </a:rPr>
              <a:t>×3</a:t>
            </a:r>
            <a:r>
              <a:rPr lang="ja-JP" altLang="en-US" sz="1200" dirty="0">
                <a:solidFill>
                  <a:schemeClr val="tx1">
                    <a:lumMod val="95000"/>
                    <a:lumOff val="5000"/>
                  </a:schemeClr>
                </a:solidFill>
                <a:latin typeface="Meiryo UI" panose="020B0604030504040204" pitchFamily="50" charset="-128"/>
                <a:ea typeface="Meiryo UI" panose="020B0604030504040204" pitchFamily="50" charset="-128"/>
              </a:rPr>
              <a:t>回</a:t>
            </a:r>
            <a:endParaRPr kumimoji="0" lang="ja-JP" altLang="en-US"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endParaRPr>
          </a:p>
        </p:txBody>
      </p:sp>
      <p:sp>
        <p:nvSpPr>
          <p:cNvPr id="10" name="正方形/長方形 9">
            <a:extLst>
              <a:ext uri="{FF2B5EF4-FFF2-40B4-BE49-F238E27FC236}">
                <a16:creationId xmlns:a16="http://schemas.microsoft.com/office/drawing/2014/main" id="{F1DF0EB3-42DD-1B17-B81E-FF192DD640E1}"/>
              </a:ext>
            </a:extLst>
          </p:cNvPr>
          <p:cNvSpPr/>
          <p:nvPr/>
        </p:nvSpPr>
        <p:spPr bwMode="auto">
          <a:xfrm>
            <a:off x="1836131" y="4380028"/>
            <a:ext cx="1152000" cy="864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lang="en-US" altLang="ja-JP" sz="1200" dirty="0">
                <a:solidFill>
                  <a:schemeClr val="tx1">
                    <a:lumMod val="95000"/>
                    <a:lumOff val="5000"/>
                  </a:schemeClr>
                </a:solidFill>
                <a:latin typeface="Meiryo UI" panose="020B0604030504040204" pitchFamily="50" charset="-128"/>
                <a:ea typeface="Meiryo UI" panose="020B0604030504040204" pitchFamily="50" charset="-128"/>
              </a:rPr>
              <a:t>’25</a:t>
            </a:r>
            <a:r>
              <a:rPr lang="ja-JP" altLang="en-US" sz="1200" dirty="0">
                <a:solidFill>
                  <a:schemeClr val="tx1">
                    <a:lumMod val="95000"/>
                    <a:lumOff val="5000"/>
                  </a:schemeClr>
                </a:solidFill>
                <a:latin typeface="Meiryo UI" panose="020B0604030504040204" pitchFamily="50" charset="-128"/>
                <a:ea typeface="Meiryo UI" panose="020B0604030504040204" pitchFamily="50" charset="-128"/>
              </a:rPr>
              <a:t>年</a:t>
            </a:r>
            <a:r>
              <a:rPr lang="en-US" altLang="ja-JP" sz="1200" dirty="0">
                <a:solidFill>
                  <a:schemeClr val="tx1">
                    <a:lumMod val="95000"/>
                    <a:lumOff val="5000"/>
                  </a:schemeClr>
                </a:solidFill>
                <a:latin typeface="Meiryo UI" panose="020B0604030504040204" pitchFamily="50" charset="-128"/>
                <a:ea typeface="Meiryo UI" panose="020B0604030504040204" pitchFamily="50" charset="-128"/>
              </a:rPr>
              <a:t>1</a:t>
            </a:r>
            <a:r>
              <a:rPr lang="ja-JP" altLang="en-US" sz="1200" dirty="0">
                <a:solidFill>
                  <a:schemeClr val="tx1">
                    <a:lumMod val="95000"/>
                    <a:lumOff val="5000"/>
                  </a:schemeClr>
                </a:solidFill>
                <a:latin typeface="Meiryo UI" panose="020B0604030504040204" pitchFamily="50" charset="-128"/>
                <a:ea typeface="Meiryo UI" panose="020B0604030504040204" pitchFamily="50" charset="-128"/>
              </a:rPr>
              <a:t>月下旬～</a:t>
            </a:r>
            <a:r>
              <a:rPr lang="en-US" altLang="ja-JP" sz="1200" dirty="0">
                <a:solidFill>
                  <a:schemeClr val="tx1">
                    <a:lumMod val="95000"/>
                    <a:lumOff val="5000"/>
                  </a:schemeClr>
                </a:solidFill>
                <a:latin typeface="Meiryo UI" panose="020B0604030504040204" pitchFamily="50" charset="-128"/>
                <a:ea typeface="Meiryo UI" panose="020B0604030504040204" pitchFamily="50" charset="-128"/>
              </a:rPr>
              <a:t>’25</a:t>
            </a:r>
            <a:r>
              <a:rPr lang="ja-JP" altLang="en-US" sz="1200" dirty="0">
                <a:solidFill>
                  <a:schemeClr val="tx1">
                    <a:lumMod val="95000"/>
                    <a:lumOff val="5000"/>
                  </a:schemeClr>
                </a:solidFill>
                <a:latin typeface="Meiryo UI" panose="020B0604030504040204" pitchFamily="50" charset="-128"/>
                <a:ea typeface="Meiryo UI" panose="020B0604030504040204" pitchFamily="50" charset="-128"/>
              </a:rPr>
              <a:t>年</a:t>
            </a:r>
            <a:r>
              <a:rPr lang="en-US" altLang="ja-JP" sz="1200" dirty="0">
                <a:solidFill>
                  <a:schemeClr val="tx1">
                    <a:lumMod val="95000"/>
                    <a:lumOff val="5000"/>
                  </a:schemeClr>
                </a:solidFill>
                <a:latin typeface="Meiryo UI" panose="020B0604030504040204" pitchFamily="50" charset="-128"/>
                <a:ea typeface="Meiryo UI" panose="020B0604030504040204" pitchFamily="50" charset="-128"/>
              </a:rPr>
              <a:t>3</a:t>
            </a:r>
            <a:r>
              <a:rPr lang="ja-JP" altLang="en-US" sz="1200" dirty="0">
                <a:solidFill>
                  <a:schemeClr val="tx1">
                    <a:lumMod val="95000"/>
                    <a:lumOff val="5000"/>
                  </a:schemeClr>
                </a:solidFill>
                <a:latin typeface="Meiryo UI" panose="020B0604030504040204" pitchFamily="50" charset="-128"/>
                <a:ea typeface="Meiryo UI" panose="020B0604030504040204" pitchFamily="50" charset="-128"/>
              </a:rPr>
              <a:t>月下旬</a:t>
            </a:r>
            <a:endParaRPr kumimoji="0" lang="ja-JP" altLang="en-US"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endParaRPr>
          </a:p>
        </p:txBody>
      </p:sp>
      <p:sp>
        <p:nvSpPr>
          <p:cNvPr id="11" name="正方形/長方形 10">
            <a:extLst>
              <a:ext uri="{FF2B5EF4-FFF2-40B4-BE49-F238E27FC236}">
                <a16:creationId xmlns:a16="http://schemas.microsoft.com/office/drawing/2014/main" id="{C5399104-0E45-0F12-1401-EBEFB65DF55C}"/>
              </a:ext>
            </a:extLst>
          </p:cNvPr>
          <p:cNvSpPr/>
          <p:nvPr/>
        </p:nvSpPr>
        <p:spPr bwMode="auto">
          <a:xfrm>
            <a:off x="3069152" y="4380028"/>
            <a:ext cx="1152000" cy="864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lang="en-US" altLang="ja-JP" sz="1200" dirty="0">
                <a:solidFill>
                  <a:schemeClr val="tx1">
                    <a:lumMod val="95000"/>
                    <a:lumOff val="5000"/>
                  </a:schemeClr>
                </a:solidFill>
                <a:latin typeface="Meiryo UI" panose="020B0604030504040204" pitchFamily="50" charset="-128"/>
                <a:ea typeface="Meiryo UI" panose="020B0604030504040204" pitchFamily="50" charset="-128"/>
              </a:rPr>
              <a:t>40</a:t>
            </a:r>
            <a:r>
              <a:rPr lang="ja-JP" altLang="en-US" sz="1200" dirty="0">
                <a:solidFill>
                  <a:schemeClr val="tx1">
                    <a:lumMod val="95000"/>
                    <a:lumOff val="5000"/>
                  </a:schemeClr>
                </a:solidFill>
                <a:latin typeface="Meiryo UI" panose="020B0604030504040204" pitchFamily="50" charset="-128"/>
                <a:ea typeface="Meiryo UI" panose="020B0604030504040204" pitchFamily="50" charset="-128"/>
              </a:rPr>
              <a:t>分</a:t>
            </a:r>
            <a:r>
              <a:rPr lang="en-US" altLang="ja-JP" sz="1200" dirty="0">
                <a:solidFill>
                  <a:schemeClr val="tx1">
                    <a:lumMod val="95000"/>
                    <a:lumOff val="5000"/>
                  </a:schemeClr>
                </a:solidFill>
                <a:latin typeface="Meiryo UI" panose="020B0604030504040204" pitchFamily="50" charset="-128"/>
                <a:ea typeface="Meiryo UI" panose="020B0604030504040204" pitchFamily="50" charset="-128"/>
              </a:rPr>
              <a:t>×4</a:t>
            </a:r>
            <a:r>
              <a:rPr lang="ja-JP" altLang="en-US" sz="1200" dirty="0">
                <a:solidFill>
                  <a:schemeClr val="tx1">
                    <a:lumMod val="95000"/>
                    <a:lumOff val="5000"/>
                  </a:schemeClr>
                </a:solidFill>
                <a:latin typeface="Meiryo UI" panose="020B0604030504040204" pitchFamily="50" charset="-128"/>
                <a:ea typeface="Meiryo UI" panose="020B0604030504040204" pitchFamily="50" charset="-128"/>
              </a:rPr>
              <a:t>回</a:t>
            </a:r>
            <a:endParaRPr kumimoji="0" lang="ja-JP" altLang="en-US"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endParaRPr>
          </a:p>
        </p:txBody>
      </p:sp>
      <p:sp>
        <p:nvSpPr>
          <p:cNvPr id="12" name="正方形/長方形 11">
            <a:extLst>
              <a:ext uri="{FF2B5EF4-FFF2-40B4-BE49-F238E27FC236}">
                <a16:creationId xmlns:a16="http://schemas.microsoft.com/office/drawing/2014/main" id="{A1BB7BBF-CC2E-8415-D07C-B184896964EB}"/>
              </a:ext>
            </a:extLst>
          </p:cNvPr>
          <p:cNvSpPr/>
          <p:nvPr/>
        </p:nvSpPr>
        <p:spPr bwMode="auto">
          <a:xfrm>
            <a:off x="4302173" y="1944087"/>
            <a:ext cx="1152000" cy="360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lang="en-US" altLang="ja-JP" sz="1200" dirty="0">
                <a:solidFill>
                  <a:schemeClr val="tx1">
                    <a:lumMod val="95000"/>
                    <a:lumOff val="5000"/>
                  </a:schemeClr>
                </a:solidFill>
                <a:latin typeface="Meiryo UI" panose="020B0604030504040204" pitchFamily="50" charset="-128"/>
                <a:ea typeface="Meiryo UI" panose="020B0604030504040204" pitchFamily="50" charset="-128"/>
              </a:rPr>
              <a:t>12</a:t>
            </a:r>
            <a:r>
              <a:rPr lang="ja-JP" altLang="en-US" sz="1200" dirty="0">
                <a:solidFill>
                  <a:schemeClr val="tx1">
                    <a:lumMod val="95000"/>
                    <a:lumOff val="5000"/>
                  </a:schemeClr>
                </a:solidFill>
                <a:latin typeface="Meiryo UI" panose="020B0604030504040204" pitchFamily="50" charset="-128"/>
                <a:ea typeface="Meiryo UI" panose="020B0604030504040204" pitchFamily="50" charset="-128"/>
              </a:rPr>
              <a:t>月</a:t>
            </a:r>
            <a:endParaRPr kumimoji="0" lang="ja-JP" altLang="en-US"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endParaRPr>
          </a:p>
        </p:txBody>
      </p:sp>
      <p:sp>
        <p:nvSpPr>
          <p:cNvPr id="13" name="正方形/長方形 12">
            <a:extLst>
              <a:ext uri="{FF2B5EF4-FFF2-40B4-BE49-F238E27FC236}">
                <a16:creationId xmlns:a16="http://schemas.microsoft.com/office/drawing/2014/main" id="{BFABA35F-DE5F-AE8A-131C-74C81E28534D}"/>
              </a:ext>
            </a:extLst>
          </p:cNvPr>
          <p:cNvSpPr/>
          <p:nvPr/>
        </p:nvSpPr>
        <p:spPr bwMode="auto">
          <a:xfrm>
            <a:off x="5508131" y="1944087"/>
            <a:ext cx="1152000" cy="360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lang="en-US" altLang="ja-JP" sz="1200" dirty="0">
                <a:solidFill>
                  <a:schemeClr val="tx1">
                    <a:lumMod val="95000"/>
                    <a:lumOff val="5000"/>
                  </a:schemeClr>
                </a:solidFill>
                <a:latin typeface="Meiryo UI" panose="020B0604030504040204" pitchFamily="50" charset="-128"/>
                <a:ea typeface="Meiryo UI" panose="020B0604030504040204" pitchFamily="50" charset="-128"/>
              </a:rPr>
              <a:t>1</a:t>
            </a:r>
            <a:r>
              <a:rPr lang="ja-JP" altLang="en-US" sz="1200" dirty="0">
                <a:solidFill>
                  <a:schemeClr val="tx1">
                    <a:lumMod val="95000"/>
                    <a:lumOff val="5000"/>
                  </a:schemeClr>
                </a:solidFill>
                <a:latin typeface="Meiryo UI" panose="020B0604030504040204" pitchFamily="50" charset="-128"/>
                <a:ea typeface="Meiryo UI" panose="020B0604030504040204" pitchFamily="50" charset="-128"/>
              </a:rPr>
              <a:t>月</a:t>
            </a:r>
            <a:endParaRPr kumimoji="0" lang="ja-JP" altLang="en-US"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endParaRPr>
          </a:p>
        </p:txBody>
      </p:sp>
      <p:sp>
        <p:nvSpPr>
          <p:cNvPr id="14" name="正方形/長方形 13">
            <a:extLst>
              <a:ext uri="{FF2B5EF4-FFF2-40B4-BE49-F238E27FC236}">
                <a16:creationId xmlns:a16="http://schemas.microsoft.com/office/drawing/2014/main" id="{B695F09C-8DE6-25B9-2458-761AF48EE124}"/>
              </a:ext>
            </a:extLst>
          </p:cNvPr>
          <p:cNvSpPr/>
          <p:nvPr/>
        </p:nvSpPr>
        <p:spPr bwMode="auto">
          <a:xfrm>
            <a:off x="6714089" y="1944087"/>
            <a:ext cx="1152000" cy="360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lang="en-US" altLang="ja-JP" sz="1200" dirty="0">
                <a:solidFill>
                  <a:schemeClr val="tx1">
                    <a:lumMod val="95000"/>
                    <a:lumOff val="5000"/>
                  </a:schemeClr>
                </a:solidFill>
                <a:latin typeface="Meiryo UI" panose="020B0604030504040204" pitchFamily="50" charset="-128"/>
                <a:ea typeface="Meiryo UI" panose="020B0604030504040204" pitchFamily="50" charset="-128"/>
              </a:rPr>
              <a:t>2</a:t>
            </a:r>
            <a:r>
              <a:rPr lang="ja-JP" altLang="en-US" sz="1200" dirty="0">
                <a:solidFill>
                  <a:schemeClr val="tx1">
                    <a:lumMod val="95000"/>
                    <a:lumOff val="5000"/>
                  </a:schemeClr>
                </a:solidFill>
                <a:latin typeface="Meiryo UI" panose="020B0604030504040204" pitchFamily="50" charset="-128"/>
                <a:ea typeface="Meiryo UI" panose="020B0604030504040204" pitchFamily="50" charset="-128"/>
              </a:rPr>
              <a:t>月</a:t>
            </a:r>
            <a:endParaRPr kumimoji="0" lang="ja-JP" altLang="en-US"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endParaRPr>
          </a:p>
        </p:txBody>
      </p:sp>
      <p:sp>
        <p:nvSpPr>
          <p:cNvPr id="15" name="正方形/長方形 14">
            <a:extLst>
              <a:ext uri="{FF2B5EF4-FFF2-40B4-BE49-F238E27FC236}">
                <a16:creationId xmlns:a16="http://schemas.microsoft.com/office/drawing/2014/main" id="{33254B40-141E-195C-6C34-1CFF33204733}"/>
              </a:ext>
            </a:extLst>
          </p:cNvPr>
          <p:cNvSpPr/>
          <p:nvPr/>
        </p:nvSpPr>
        <p:spPr bwMode="auto">
          <a:xfrm>
            <a:off x="7920047" y="1944087"/>
            <a:ext cx="1152000" cy="360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lang="en-US" altLang="ja-JP" sz="1200" dirty="0">
                <a:solidFill>
                  <a:schemeClr val="tx1">
                    <a:lumMod val="95000"/>
                    <a:lumOff val="5000"/>
                  </a:schemeClr>
                </a:solidFill>
                <a:latin typeface="Meiryo UI" panose="020B0604030504040204" pitchFamily="50" charset="-128"/>
                <a:ea typeface="Meiryo UI" panose="020B0604030504040204" pitchFamily="50" charset="-128"/>
              </a:rPr>
              <a:t>3</a:t>
            </a:r>
            <a:r>
              <a:rPr lang="ja-JP" altLang="en-US" sz="1200" dirty="0">
                <a:solidFill>
                  <a:schemeClr val="tx1">
                    <a:lumMod val="95000"/>
                    <a:lumOff val="5000"/>
                  </a:schemeClr>
                </a:solidFill>
                <a:latin typeface="Meiryo UI" panose="020B0604030504040204" pitchFamily="50" charset="-128"/>
                <a:ea typeface="Meiryo UI" panose="020B0604030504040204" pitchFamily="50" charset="-128"/>
              </a:rPr>
              <a:t>月</a:t>
            </a:r>
            <a:endParaRPr kumimoji="0" lang="ja-JP" altLang="en-US"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endParaRPr>
          </a:p>
        </p:txBody>
      </p:sp>
      <p:sp>
        <p:nvSpPr>
          <p:cNvPr id="17" name="四角形: 角を丸くする 16">
            <a:extLst>
              <a:ext uri="{FF2B5EF4-FFF2-40B4-BE49-F238E27FC236}">
                <a16:creationId xmlns:a16="http://schemas.microsoft.com/office/drawing/2014/main" id="{C823773B-5A44-C9AC-A001-13EF8A9150D6}"/>
              </a:ext>
            </a:extLst>
          </p:cNvPr>
          <p:cNvSpPr/>
          <p:nvPr/>
        </p:nvSpPr>
        <p:spPr bwMode="auto">
          <a:xfrm rot="900000">
            <a:off x="1048046" y="3421445"/>
            <a:ext cx="864000" cy="144000"/>
          </a:xfrm>
          <a:prstGeom prst="roundRect">
            <a:avLst/>
          </a:prstGeom>
          <a:solidFill>
            <a:srgbClr val="FFFF00"/>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en-US" altLang="ja-JP" sz="1200" b="1"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rPr>
              <a:t>\5,000</a:t>
            </a:r>
            <a:endParaRPr kumimoji="0" lang="ja-JP" altLang="en-US" sz="1200" b="1"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endParaRPr>
          </a:p>
        </p:txBody>
      </p:sp>
      <p:sp>
        <p:nvSpPr>
          <p:cNvPr id="18" name="四角形: 角を丸くする 17">
            <a:extLst>
              <a:ext uri="{FF2B5EF4-FFF2-40B4-BE49-F238E27FC236}">
                <a16:creationId xmlns:a16="http://schemas.microsoft.com/office/drawing/2014/main" id="{FD4791ED-3096-6816-351D-731B436E69FB}"/>
              </a:ext>
            </a:extLst>
          </p:cNvPr>
          <p:cNvSpPr/>
          <p:nvPr/>
        </p:nvSpPr>
        <p:spPr bwMode="auto">
          <a:xfrm rot="900000">
            <a:off x="1048046" y="4392301"/>
            <a:ext cx="864000" cy="144000"/>
          </a:xfrm>
          <a:prstGeom prst="roundRect">
            <a:avLst/>
          </a:prstGeom>
          <a:solidFill>
            <a:srgbClr val="FFFF00"/>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en-US" altLang="ja-JP" sz="1200" b="1"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rPr>
              <a:t>\5,000</a:t>
            </a:r>
            <a:endParaRPr kumimoji="0" lang="ja-JP" altLang="en-US" sz="1200" b="1"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endParaRPr>
          </a:p>
        </p:txBody>
      </p:sp>
      <p:sp>
        <p:nvSpPr>
          <p:cNvPr id="19" name="矢印: 左右 18">
            <a:extLst>
              <a:ext uri="{FF2B5EF4-FFF2-40B4-BE49-F238E27FC236}">
                <a16:creationId xmlns:a16="http://schemas.microsoft.com/office/drawing/2014/main" id="{1D81DCE8-190A-871B-A195-74F4621D080F}"/>
              </a:ext>
            </a:extLst>
          </p:cNvPr>
          <p:cNvSpPr/>
          <p:nvPr/>
        </p:nvSpPr>
        <p:spPr bwMode="auto">
          <a:xfrm>
            <a:off x="5220131" y="2928147"/>
            <a:ext cx="1440000" cy="288000"/>
          </a:xfrm>
          <a:prstGeom prst="leftRightArrow">
            <a:avLst/>
          </a:pr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ja-JP" altLang="en-US"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endParaRPr>
          </a:p>
        </p:txBody>
      </p:sp>
      <p:sp>
        <p:nvSpPr>
          <p:cNvPr id="20" name="矢印: 左右 19">
            <a:extLst>
              <a:ext uri="{FF2B5EF4-FFF2-40B4-BE49-F238E27FC236}">
                <a16:creationId xmlns:a16="http://schemas.microsoft.com/office/drawing/2014/main" id="{31BF359B-2DD6-5C65-E98A-BDB753D734AB}"/>
              </a:ext>
            </a:extLst>
          </p:cNvPr>
          <p:cNvSpPr/>
          <p:nvPr/>
        </p:nvSpPr>
        <p:spPr bwMode="auto">
          <a:xfrm>
            <a:off x="6084131" y="3972146"/>
            <a:ext cx="1800000" cy="288000"/>
          </a:xfrm>
          <a:prstGeom prst="leftRightArrow">
            <a:avLst/>
          </a:pr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ja-JP" altLang="en-US"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endParaRPr>
          </a:p>
        </p:txBody>
      </p:sp>
      <p:sp>
        <p:nvSpPr>
          <p:cNvPr id="21" name="矢印: 左右 20">
            <a:extLst>
              <a:ext uri="{FF2B5EF4-FFF2-40B4-BE49-F238E27FC236}">
                <a16:creationId xmlns:a16="http://schemas.microsoft.com/office/drawing/2014/main" id="{008BAA82-34DF-DD73-09E7-1B1008E3F879}"/>
              </a:ext>
            </a:extLst>
          </p:cNvPr>
          <p:cNvSpPr/>
          <p:nvPr/>
        </p:nvSpPr>
        <p:spPr bwMode="auto">
          <a:xfrm>
            <a:off x="6444131" y="4968087"/>
            <a:ext cx="2520000" cy="288000"/>
          </a:xfrm>
          <a:prstGeom prst="leftRightArrow">
            <a:avLst/>
          </a:pr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ja-JP" altLang="en-US"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endParaRPr>
          </a:p>
        </p:txBody>
      </p:sp>
      <p:cxnSp>
        <p:nvCxnSpPr>
          <p:cNvPr id="23" name="直線コネクタ 22">
            <a:extLst>
              <a:ext uri="{FF2B5EF4-FFF2-40B4-BE49-F238E27FC236}">
                <a16:creationId xmlns:a16="http://schemas.microsoft.com/office/drawing/2014/main" id="{9A649021-58DA-66EC-C200-8D3087AF72AB}"/>
              </a:ext>
            </a:extLst>
          </p:cNvPr>
          <p:cNvCxnSpPr/>
          <p:nvPr/>
        </p:nvCxnSpPr>
        <p:spPr bwMode="auto">
          <a:xfrm>
            <a:off x="4221151" y="3312088"/>
            <a:ext cx="5040000" cy="0"/>
          </a:xfrm>
          <a:prstGeom prst="line">
            <a:avLst/>
          </a:prstGeom>
          <a:solidFill>
            <a:srgbClr val="00B8FF"/>
          </a:solidFill>
          <a:ln w="9525" cap="flat" cmpd="sng" algn="ctr">
            <a:solidFill>
              <a:schemeClr val="bg1">
                <a:lumMod val="75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線コネクタ 23">
            <a:extLst>
              <a:ext uri="{FF2B5EF4-FFF2-40B4-BE49-F238E27FC236}">
                <a16:creationId xmlns:a16="http://schemas.microsoft.com/office/drawing/2014/main" id="{58CFA89D-0CEC-6F3C-42D4-E79C2B3E8C21}"/>
              </a:ext>
            </a:extLst>
          </p:cNvPr>
          <p:cNvCxnSpPr/>
          <p:nvPr/>
        </p:nvCxnSpPr>
        <p:spPr bwMode="auto">
          <a:xfrm>
            <a:off x="4221151" y="4360519"/>
            <a:ext cx="5040000" cy="0"/>
          </a:xfrm>
          <a:prstGeom prst="line">
            <a:avLst/>
          </a:prstGeom>
          <a:solidFill>
            <a:srgbClr val="00B8FF"/>
          </a:solidFill>
          <a:ln w="9525" cap="flat" cmpd="sng" algn="ctr">
            <a:solidFill>
              <a:schemeClr val="bg1">
                <a:lumMod val="75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楕円 24">
            <a:extLst>
              <a:ext uri="{FF2B5EF4-FFF2-40B4-BE49-F238E27FC236}">
                <a16:creationId xmlns:a16="http://schemas.microsoft.com/office/drawing/2014/main" id="{2BCA4CAC-AF55-319E-9A77-B2E9D56C4BF0}"/>
              </a:ext>
            </a:extLst>
          </p:cNvPr>
          <p:cNvSpPr/>
          <p:nvPr/>
        </p:nvSpPr>
        <p:spPr bwMode="auto">
          <a:xfrm>
            <a:off x="5292131" y="2736087"/>
            <a:ext cx="144000" cy="1440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ja-JP" altLang="en-US"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endParaRPr>
          </a:p>
        </p:txBody>
      </p:sp>
      <p:sp>
        <p:nvSpPr>
          <p:cNvPr id="26" name="楕円 25">
            <a:extLst>
              <a:ext uri="{FF2B5EF4-FFF2-40B4-BE49-F238E27FC236}">
                <a16:creationId xmlns:a16="http://schemas.microsoft.com/office/drawing/2014/main" id="{281B9FD2-229F-5D15-4240-6AA20B968B4D}"/>
              </a:ext>
            </a:extLst>
          </p:cNvPr>
          <p:cNvSpPr/>
          <p:nvPr/>
        </p:nvSpPr>
        <p:spPr bwMode="auto">
          <a:xfrm>
            <a:off x="5796131" y="2736087"/>
            <a:ext cx="144000" cy="1440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ja-JP" altLang="en-US"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endParaRPr>
          </a:p>
        </p:txBody>
      </p:sp>
      <p:sp>
        <p:nvSpPr>
          <p:cNvPr id="27" name="楕円 26">
            <a:extLst>
              <a:ext uri="{FF2B5EF4-FFF2-40B4-BE49-F238E27FC236}">
                <a16:creationId xmlns:a16="http://schemas.microsoft.com/office/drawing/2014/main" id="{BAE07232-6B23-09EA-FB02-48CC9D3FC168}"/>
              </a:ext>
            </a:extLst>
          </p:cNvPr>
          <p:cNvSpPr/>
          <p:nvPr/>
        </p:nvSpPr>
        <p:spPr bwMode="auto">
          <a:xfrm>
            <a:off x="6497654" y="2736087"/>
            <a:ext cx="144000" cy="1440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ja-JP" altLang="en-US"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endParaRPr>
          </a:p>
        </p:txBody>
      </p:sp>
      <p:sp>
        <p:nvSpPr>
          <p:cNvPr id="28" name="楕円 27">
            <a:extLst>
              <a:ext uri="{FF2B5EF4-FFF2-40B4-BE49-F238E27FC236}">
                <a16:creationId xmlns:a16="http://schemas.microsoft.com/office/drawing/2014/main" id="{86DAA8F3-ECDD-3AFE-A4A5-07C977EBD20B}"/>
              </a:ext>
            </a:extLst>
          </p:cNvPr>
          <p:cNvSpPr/>
          <p:nvPr/>
        </p:nvSpPr>
        <p:spPr bwMode="auto">
          <a:xfrm>
            <a:off x="6104861" y="3777960"/>
            <a:ext cx="144000" cy="1440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ja-JP" altLang="en-US"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endParaRPr>
          </a:p>
        </p:txBody>
      </p:sp>
      <p:sp>
        <p:nvSpPr>
          <p:cNvPr id="29" name="楕円 28">
            <a:extLst>
              <a:ext uri="{FF2B5EF4-FFF2-40B4-BE49-F238E27FC236}">
                <a16:creationId xmlns:a16="http://schemas.microsoft.com/office/drawing/2014/main" id="{7CDB6180-4FA1-1934-81D7-1E764B302403}"/>
              </a:ext>
            </a:extLst>
          </p:cNvPr>
          <p:cNvSpPr/>
          <p:nvPr/>
        </p:nvSpPr>
        <p:spPr bwMode="auto">
          <a:xfrm>
            <a:off x="7020131" y="3777960"/>
            <a:ext cx="144000" cy="1440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ja-JP" altLang="en-US"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endParaRPr>
          </a:p>
        </p:txBody>
      </p:sp>
      <p:sp>
        <p:nvSpPr>
          <p:cNvPr id="30" name="楕円 29">
            <a:extLst>
              <a:ext uri="{FF2B5EF4-FFF2-40B4-BE49-F238E27FC236}">
                <a16:creationId xmlns:a16="http://schemas.microsoft.com/office/drawing/2014/main" id="{B5473EF7-4F6D-DB35-4017-E1C0AD0F07EB}"/>
              </a:ext>
            </a:extLst>
          </p:cNvPr>
          <p:cNvSpPr/>
          <p:nvPr/>
        </p:nvSpPr>
        <p:spPr bwMode="auto">
          <a:xfrm>
            <a:off x="7647401" y="3777960"/>
            <a:ext cx="144000" cy="1440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ja-JP" altLang="en-US"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endParaRPr>
          </a:p>
        </p:txBody>
      </p:sp>
      <p:sp>
        <p:nvSpPr>
          <p:cNvPr id="31" name="楕円 30">
            <a:extLst>
              <a:ext uri="{FF2B5EF4-FFF2-40B4-BE49-F238E27FC236}">
                <a16:creationId xmlns:a16="http://schemas.microsoft.com/office/drawing/2014/main" id="{0DA217A0-72DA-7F4A-F111-6B84DFA107DC}"/>
              </a:ext>
            </a:extLst>
          </p:cNvPr>
          <p:cNvSpPr/>
          <p:nvPr/>
        </p:nvSpPr>
        <p:spPr bwMode="auto">
          <a:xfrm>
            <a:off x="6768131" y="4809609"/>
            <a:ext cx="144000" cy="1440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ja-JP" altLang="en-US"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endParaRPr>
          </a:p>
        </p:txBody>
      </p:sp>
      <p:sp>
        <p:nvSpPr>
          <p:cNvPr id="32" name="楕円 31">
            <a:extLst>
              <a:ext uri="{FF2B5EF4-FFF2-40B4-BE49-F238E27FC236}">
                <a16:creationId xmlns:a16="http://schemas.microsoft.com/office/drawing/2014/main" id="{42A24409-C3E7-B5B1-1350-EAF0D6CE5B34}"/>
              </a:ext>
            </a:extLst>
          </p:cNvPr>
          <p:cNvSpPr/>
          <p:nvPr/>
        </p:nvSpPr>
        <p:spPr bwMode="auto">
          <a:xfrm>
            <a:off x="7308131" y="4809609"/>
            <a:ext cx="144000" cy="1440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ja-JP" altLang="en-US"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endParaRPr>
          </a:p>
        </p:txBody>
      </p:sp>
      <p:sp>
        <p:nvSpPr>
          <p:cNvPr id="33" name="楕円 32">
            <a:extLst>
              <a:ext uri="{FF2B5EF4-FFF2-40B4-BE49-F238E27FC236}">
                <a16:creationId xmlns:a16="http://schemas.microsoft.com/office/drawing/2014/main" id="{3A3E7FED-09A2-ABEC-AAD8-24D42E5BA17E}"/>
              </a:ext>
            </a:extLst>
          </p:cNvPr>
          <p:cNvSpPr/>
          <p:nvPr/>
        </p:nvSpPr>
        <p:spPr bwMode="auto">
          <a:xfrm>
            <a:off x="7920047" y="4809609"/>
            <a:ext cx="144000" cy="1440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ja-JP" altLang="en-US"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endParaRPr>
          </a:p>
        </p:txBody>
      </p:sp>
      <p:sp>
        <p:nvSpPr>
          <p:cNvPr id="34" name="楕円 33">
            <a:extLst>
              <a:ext uri="{FF2B5EF4-FFF2-40B4-BE49-F238E27FC236}">
                <a16:creationId xmlns:a16="http://schemas.microsoft.com/office/drawing/2014/main" id="{7F0E64F7-E17D-055A-AF1F-C795C52357DD}"/>
              </a:ext>
            </a:extLst>
          </p:cNvPr>
          <p:cNvSpPr/>
          <p:nvPr/>
        </p:nvSpPr>
        <p:spPr bwMode="auto">
          <a:xfrm>
            <a:off x="8460047" y="4809609"/>
            <a:ext cx="144000" cy="1440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ja-JP" altLang="en-US"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endParaRPr>
          </a:p>
        </p:txBody>
      </p:sp>
      <p:sp>
        <p:nvSpPr>
          <p:cNvPr id="35" name="正方形/長方形 34">
            <a:extLst>
              <a:ext uri="{FF2B5EF4-FFF2-40B4-BE49-F238E27FC236}">
                <a16:creationId xmlns:a16="http://schemas.microsoft.com/office/drawing/2014/main" id="{62594AF3-EDC2-6E70-8E59-F0444E52B342}"/>
              </a:ext>
            </a:extLst>
          </p:cNvPr>
          <p:cNvSpPr/>
          <p:nvPr/>
        </p:nvSpPr>
        <p:spPr bwMode="auto">
          <a:xfrm>
            <a:off x="4302173" y="1728087"/>
            <a:ext cx="1152000" cy="144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en-US" altLang="ja-JP"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rPr>
              <a:t>’24</a:t>
            </a:r>
            <a:r>
              <a:rPr kumimoji="0" lang="ja-JP" altLang="en-US"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rPr>
              <a:t>年</a:t>
            </a:r>
          </a:p>
        </p:txBody>
      </p:sp>
      <p:sp>
        <p:nvSpPr>
          <p:cNvPr id="36" name="正方形/長方形 35">
            <a:extLst>
              <a:ext uri="{FF2B5EF4-FFF2-40B4-BE49-F238E27FC236}">
                <a16:creationId xmlns:a16="http://schemas.microsoft.com/office/drawing/2014/main" id="{211E6B15-A5E8-95D5-1445-5B72BBC52ED9}"/>
              </a:ext>
            </a:extLst>
          </p:cNvPr>
          <p:cNvSpPr/>
          <p:nvPr/>
        </p:nvSpPr>
        <p:spPr bwMode="auto">
          <a:xfrm>
            <a:off x="5508131" y="1728087"/>
            <a:ext cx="3563916" cy="144000"/>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en-US" altLang="ja-JP"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rPr>
              <a:t>’25</a:t>
            </a:r>
            <a:r>
              <a:rPr kumimoji="0" lang="ja-JP" altLang="en-US"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rPr>
              <a:t>年</a:t>
            </a:r>
          </a:p>
        </p:txBody>
      </p:sp>
      <p:sp>
        <p:nvSpPr>
          <p:cNvPr id="22" name="楕円 21">
            <a:extLst>
              <a:ext uri="{FF2B5EF4-FFF2-40B4-BE49-F238E27FC236}">
                <a16:creationId xmlns:a16="http://schemas.microsoft.com/office/drawing/2014/main" id="{7B71E7DB-CA89-67F9-69C2-7E53E0D4FF7E}"/>
              </a:ext>
            </a:extLst>
          </p:cNvPr>
          <p:cNvSpPr/>
          <p:nvPr/>
        </p:nvSpPr>
        <p:spPr bwMode="auto">
          <a:xfrm>
            <a:off x="945428" y="2286068"/>
            <a:ext cx="1152000" cy="288000"/>
          </a:xfrm>
          <a:prstGeom prst="ellipse">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200" b="1"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rPr>
              <a:t>ご購入済</a:t>
            </a:r>
          </a:p>
        </p:txBody>
      </p:sp>
      <p:sp>
        <p:nvSpPr>
          <p:cNvPr id="37" name="二等辺三角形 36">
            <a:extLst>
              <a:ext uri="{FF2B5EF4-FFF2-40B4-BE49-F238E27FC236}">
                <a16:creationId xmlns:a16="http://schemas.microsoft.com/office/drawing/2014/main" id="{6F182EA3-5BA1-37E8-2086-D5D8304C574B}"/>
              </a:ext>
            </a:extLst>
          </p:cNvPr>
          <p:cNvSpPr/>
          <p:nvPr/>
        </p:nvSpPr>
        <p:spPr bwMode="auto">
          <a:xfrm rot="10800000">
            <a:off x="5220131" y="2520086"/>
            <a:ext cx="288000" cy="216000"/>
          </a:xfrm>
          <a:prstGeom prst="triangle">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ja-JP" altLang="en-US" sz="12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endParaRPr>
          </a:p>
        </p:txBody>
      </p:sp>
      <p:sp>
        <p:nvSpPr>
          <p:cNvPr id="38" name="正方形/長方形 37">
            <a:extLst>
              <a:ext uri="{FF2B5EF4-FFF2-40B4-BE49-F238E27FC236}">
                <a16:creationId xmlns:a16="http://schemas.microsoft.com/office/drawing/2014/main" id="{04750951-8227-D603-FE81-E25F1FA38D6A}"/>
              </a:ext>
            </a:extLst>
          </p:cNvPr>
          <p:cNvSpPr/>
          <p:nvPr/>
        </p:nvSpPr>
        <p:spPr bwMode="auto">
          <a:xfrm>
            <a:off x="4963403" y="2280147"/>
            <a:ext cx="792000" cy="2160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ja-JP" altLang="en-US" sz="1200" b="1" i="0" u="none" strike="noStrike" cap="none" normalizeH="0" baseline="0" dirty="0">
                <a:ln>
                  <a:noFill/>
                </a:ln>
                <a:solidFill>
                  <a:srgbClr val="FF0000"/>
                </a:solidFill>
                <a:effectLst/>
                <a:latin typeface="Meiryo UI" panose="020B0604030504040204" pitchFamily="50" charset="-128"/>
                <a:ea typeface="Meiryo UI" panose="020B0604030504040204" pitchFamily="50" charset="-128"/>
              </a:rPr>
              <a:t>本日</a:t>
            </a:r>
          </a:p>
        </p:txBody>
      </p:sp>
    </p:spTree>
    <p:extLst>
      <p:ext uri="{BB962C8B-B14F-4D97-AF65-F5344CB8AC3E}">
        <p14:creationId xmlns:p14="http://schemas.microsoft.com/office/powerpoint/2010/main" val="36776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1" name="Rectangle 1">
            <a:extLst>
              <a:ext uri="{FF2B5EF4-FFF2-40B4-BE49-F238E27FC236}">
                <a16:creationId xmlns:a16="http://schemas.microsoft.com/office/drawing/2014/main" id="{55683457-5C96-E630-DA46-2732305EDD6C}"/>
              </a:ext>
            </a:extLst>
          </p:cNvPr>
          <p:cNvSpPr>
            <a:spLocks noGrp="1" noChangeArrowheads="1"/>
          </p:cNvSpPr>
          <p:nvPr>
            <p:ph type="title"/>
          </p:nvPr>
        </p:nvSpPr>
        <p:spPr>
          <a:xfrm>
            <a:off x="485775" y="258763"/>
            <a:ext cx="8747125" cy="1081087"/>
          </a:xfrm>
          <a:ln/>
        </p:spPr>
        <p:txBody>
          <a:bodyPr tIns="38880"/>
          <a:lstStyle/>
          <a:p>
            <a:pPr marL="215900" indent="-212725" algn="l">
              <a:buClrTx/>
              <a:buSzPct val="45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ja-JP" altLang="ja-JP"/>
              <a:t>プロジェクト計画書サンプル</a:t>
            </a:r>
            <a:br>
              <a:rPr lang="en-US" altLang="ja-JP" sz="3800"/>
            </a:br>
            <a:r>
              <a:rPr lang="ja-JP" altLang="ja-JP" sz="2400"/>
              <a:t>ー【プロジェクト管理計画】</a:t>
            </a:r>
            <a:r>
              <a:rPr lang="ja-JP" altLang="ja-JP" sz="1400"/>
              <a:t>スケジュール管理（全体の工期、マイルストーン、ローンチ日程）</a:t>
            </a:r>
            <a:r>
              <a:rPr lang="ja-JP" altLang="ja-JP" sz="2400"/>
              <a:t>ー</a:t>
            </a:r>
          </a:p>
        </p:txBody>
      </p:sp>
      <p:sp>
        <p:nvSpPr>
          <p:cNvPr id="15362" name="Rectangle 2">
            <a:extLst>
              <a:ext uri="{FF2B5EF4-FFF2-40B4-BE49-F238E27FC236}">
                <a16:creationId xmlns:a16="http://schemas.microsoft.com/office/drawing/2014/main" id="{4E38814B-F0AD-D88A-BB12-B7BBD3799B79}"/>
              </a:ext>
            </a:extLst>
          </p:cNvPr>
          <p:cNvSpPr>
            <a:spLocks noGrp="1" noChangeArrowheads="1"/>
          </p:cNvSpPr>
          <p:nvPr>
            <p:ph type="subTitle" idx="4294967295"/>
          </p:nvPr>
        </p:nvSpPr>
        <p:spPr bwMode="auto">
          <a:xfrm>
            <a:off x="485775" y="1516063"/>
            <a:ext cx="8747125" cy="4276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ja-JP" altLang="en-US"/>
          </a:p>
        </p:txBody>
      </p:sp>
      <p:sp>
        <p:nvSpPr>
          <p:cNvPr id="2" name="Rectangle 4">
            <a:extLst>
              <a:ext uri="{FF2B5EF4-FFF2-40B4-BE49-F238E27FC236}">
                <a16:creationId xmlns:a16="http://schemas.microsoft.com/office/drawing/2014/main" id="{EB479FDF-CDAB-0110-322F-4119512E58AA}"/>
              </a:ext>
            </a:extLst>
          </p:cNvPr>
          <p:cNvSpPr>
            <a:spLocks noChangeArrowheads="1"/>
          </p:cNvSpPr>
          <p:nvPr/>
        </p:nvSpPr>
        <p:spPr bwMode="auto">
          <a:xfrm>
            <a:off x="396131" y="1152087"/>
            <a:ext cx="9000000" cy="5040000"/>
          </a:xfrm>
          <a:prstGeom prst="rect">
            <a:avLst/>
          </a:prstGeom>
          <a:solidFill>
            <a:srgbClr val="0066CC">
              <a:alpha val="50000"/>
            </a:srgbClr>
          </a:solidFill>
          <a:ln>
            <a:noFill/>
          </a:ln>
          <a:effectLst/>
        </p:spPr>
        <p:txBody>
          <a:bodyPr lIns="90000" tIns="6264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9pPr>
          </a:lstStyle>
          <a:p>
            <a:pPr>
              <a:buClrTx/>
              <a:buFontTx/>
              <a:buNone/>
            </a:pPr>
            <a:r>
              <a:rPr lang="ja-JP" altLang="en-US" dirty="0">
                <a:solidFill>
                  <a:schemeClr val="bg1"/>
                </a:solidFill>
              </a:rPr>
              <a:t>マスタスケジュールに包含としたいと思います。</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a:extLst>
              <a:ext uri="{FF2B5EF4-FFF2-40B4-BE49-F238E27FC236}">
                <a16:creationId xmlns:a16="http://schemas.microsoft.com/office/drawing/2014/main" id="{B7E6B1A6-B003-90A8-4D7F-66069B35BDA7}"/>
              </a:ext>
            </a:extLst>
          </p:cNvPr>
          <p:cNvSpPr>
            <a:spLocks noGrp="1" noChangeArrowheads="1"/>
          </p:cNvSpPr>
          <p:nvPr>
            <p:ph type="title"/>
          </p:nvPr>
        </p:nvSpPr>
        <p:spPr>
          <a:xfrm>
            <a:off x="485775" y="258763"/>
            <a:ext cx="8747125" cy="1081087"/>
          </a:xfrm>
          <a:ln/>
        </p:spPr>
        <p:txBody>
          <a:bodyPr tIns="38880"/>
          <a:lstStyle/>
          <a:p>
            <a:pPr marL="215900" indent="-212725" algn="l">
              <a:buClrTx/>
              <a:buSzPct val="45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ja-JP" altLang="ja-JP"/>
              <a:t>プロジェクト計画書サンプル</a:t>
            </a:r>
            <a:br>
              <a:rPr lang="en-US" altLang="ja-JP" sz="3800"/>
            </a:br>
            <a:r>
              <a:rPr lang="ja-JP" altLang="ja-JP" sz="2400"/>
              <a:t>ー【プロジェクト管理計画】コスト管理（予算見積もり、収支計算）ー</a:t>
            </a:r>
          </a:p>
        </p:txBody>
      </p:sp>
      <p:sp>
        <p:nvSpPr>
          <p:cNvPr id="16386" name="Rectangle 2">
            <a:extLst>
              <a:ext uri="{FF2B5EF4-FFF2-40B4-BE49-F238E27FC236}">
                <a16:creationId xmlns:a16="http://schemas.microsoft.com/office/drawing/2014/main" id="{21E66AFC-F14A-AAF5-7F1E-98282E8C624F}"/>
              </a:ext>
            </a:extLst>
          </p:cNvPr>
          <p:cNvSpPr>
            <a:spLocks noGrp="1" noChangeArrowheads="1"/>
          </p:cNvSpPr>
          <p:nvPr>
            <p:ph type="subTitle" idx="4294967295"/>
          </p:nvPr>
        </p:nvSpPr>
        <p:spPr bwMode="auto">
          <a:xfrm>
            <a:off x="485775" y="1516063"/>
            <a:ext cx="8747125" cy="4276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ja-JP" altLang="en-US"/>
          </a:p>
        </p:txBody>
      </p:sp>
      <p:sp>
        <p:nvSpPr>
          <p:cNvPr id="2" name="Rectangle 4">
            <a:extLst>
              <a:ext uri="{FF2B5EF4-FFF2-40B4-BE49-F238E27FC236}">
                <a16:creationId xmlns:a16="http://schemas.microsoft.com/office/drawing/2014/main" id="{56CE1FDD-2193-18EC-98D2-5CEA0335B936}"/>
              </a:ext>
            </a:extLst>
          </p:cNvPr>
          <p:cNvSpPr>
            <a:spLocks noChangeArrowheads="1"/>
          </p:cNvSpPr>
          <p:nvPr/>
        </p:nvSpPr>
        <p:spPr bwMode="auto">
          <a:xfrm>
            <a:off x="396131" y="1152087"/>
            <a:ext cx="9000000" cy="5040000"/>
          </a:xfrm>
          <a:prstGeom prst="rect">
            <a:avLst/>
          </a:prstGeom>
          <a:solidFill>
            <a:srgbClr val="0066CC">
              <a:alpha val="50000"/>
            </a:srgbClr>
          </a:solidFill>
          <a:ln>
            <a:noFill/>
          </a:ln>
          <a:effectLst/>
        </p:spPr>
        <p:txBody>
          <a:bodyPr lIns="90000" tIns="6264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9pPr>
          </a:lstStyle>
          <a:p>
            <a:pPr>
              <a:buClrTx/>
              <a:buFontTx/>
              <a:buNone/>
            </a:pPr>
            <a:r>
              <a:rPr lang="ja-JP" altLang="en-US" dirty="0">
                <a:solidFill>
                  <a:schemeClr val="bg1"/>
                </a:solidFill>
              </a:rPr>
              <a:t>二回目の打ち合わせまでに、前提スライドの内容を元に作成頂きたいです。もし、自力での作成が難しいようであれば、私の方でヒントとなるスライドをご用意しますので、遠慮なくご連絡ください。</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9" name="Rectangle 1">
            <a:extLst>
              <a:ext uri="{FF2B5EF4-FFF2-40B4-BE49-F238E27FC236}">
                <a16:creationId xmlns:a16="http://schemas.microsoft.com/office/drawing/2014/main" id="{07356223-683A-A8B5-62C4-B384CC1E9125}"/>
              </a:ext>
            </a:extLst>
          </p:cNvPr>
          <p:cNvSpPr>
            <a:spLocks noGrp="1" noChangeArrowheads="1"/>
          </p:cNvSpPr>
          <p:nvPr>
            <p:ph type="title"/>
          </p:nvPr>
        </p:nvSpPr>
        <p:spPr>
          <a:xfrm>
            <a:off x="485775" y="258763"/>
            <a:ext cx="8747125" cy="1081087"/>
          </a:xfrm>
          <a:ln/>
        </p:spPr>
        <p:txBody>
          <a:bodyPr tIns="38880"/>
          <a:lstStyle/>
          <a:p>
            <a:pPr marL="215900" indent="-212725" algn="l">
              <a:buClrTx/>
              <a:buSzPct val="45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ja-JP" altLang="ja-JP"/>
              <a:t>プロジェクト計画書サンプル</a:t>
            </a:r>
            <a:br>
              <a:rPr lang="en-US" altLang="ja-JP" sz="3800"/>
            </a:br>
            <a:r>
              <a:rPr lang="ja-JP" altLang="ja-JP" sz="2400"/>
              <a:t>ー【プロジェクト管理計画】品質管理ー</a:t>
            </a:r>
          </a:p>
        </p:txBody>
      </p:sp>
      <p:sp>
        <p:nvSpPr>
          <p:cNvPr id="17410" name="Rectangle 2">
            <a:extLst>
              <a:ext uri="{FF2B5EF4-FFF2-40B4-BE49-F238E27FC236}">
                <a16:creationId xmlns:a16="http://schemas.microsoft.com/office/drawing/2014/main" id="{BA3F77E8-02AD-D1D9-5097-8DCDED3BEDDA}"/>
              </a:ext>
            </a:extLst>
          </p:cNvPr>
          <p:cNvSpPr>
            <a:spLocks noGrp="1" noChangeArrowheads="1"/>
          </p:cNvSpPr>
          <p:nvPr>
            <p:ph type="subTitle" idx="4294967295"/>
          </p:nvPr>
        </p:nvSpPr>
        <p:spPr bwMode="auto">
          <a:xfrm>
            <a:off x="485775" y="1516063"/>
            <a:ext cx="8747125" cy="4276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ja-JP" altLang="en-US"/>
          </a:p>
        </p:txBody>
      </p:sp>
      <p:grpSp>
        <p:nvGrpSpPr>
          <p:cNvPr id="17411" name="Group 3">
            <a:extLst>
              <a:ext uri="{FF2B5EF4-FFF2-40B4-BE49-F238E27FC236}">
                <a16:creationId xmlns:a16="http://schemas.microsoft.com/office/drawing/2014/main" id="{1C89708F-C3B6-9F45-D9D4-0425737A90C1}"/>
              </a:ext>
            </a:extLst>
          </p:cNvPr>
          <p:cNvGrpSpPr>
            <a:grpSpLocks/>
          </p:cNvGrpSpPr>
          <p:nvPr/>
        </p:nvGrpSpPr>
        <p:grpSpPr bwMode="auto">
          <a:xfrm>
            <a:off x="485775" y="5400678"/>
            <a:ext cx="8977313" cy="935038"/>
            <a:chOff x="306" y="3402"/>
            <a:chExt cx="5655" cy="589"/>
          </a:xfrm>
        </p:grpSpPr>
        <p:sp>
          <p:nvSpPr>
            <p:cNvPr id="17413" name="Line 5">
              <a:extLst>
                <a:ext uri="{FF2B5EF4-FFF2-40B4-BE49-F238E27FC236}">
                  <a16:creationId xmlns:a16="http://schemas.microsoft.com/office/drawing/2014/main" id="{2F91E66D-8B64-6BE6-586F-52B420087F5F}"/>
                </a:ext>
              </a:extLst>
            </p:cNvPr>
            <p:cNvSpPr>
              <a:spLocks noChangeShapeType="1"/>
            </p:cNvSpPr>
            <p:nvPr/>
          </p:nvSpPr>
          <p:spPr bwMode="auto">
            <a:xfrm>
              <a:off x="306" y="3402"/>
              <a:ext cx="5653" cy="0"/>
            </a:xfrm>
            <a:prstGeom prst="line">
              <a:avLst/>
            </a:prstGeom>
            <a:noFill/>
            <a:ln w="72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a:p>
          </p:txBody>
        </p:sp>
        <p:sp>
          <p:nvSpPr>
            <p:cNvPr id="17414" name="Line 6">
              <a:extLst>
                <a:ext uri="{FF2B5EF4-FFF2-40B4-BE49-F238E27FC236}">
                  <a16:creationId xmlns:a16="http://schemas.microsoft.com/office/drawing/2014/main" id="{A2E8E5CC-DC8D-90AA-E40E-0ED4AABDC0D3}"/>
                </a:ext>
              </a:extLst>
            </p:cNvPr>
            <p:cNvSpPr>
              <a:spLocks noChangeShapeType="1"/>
            </p:cNvSpPr>
            <p:nvPr/>
          </p:nvSpPr>
          <p:spPr bwMode="auto">
            <a:xfrm>
              <a:off x="306" y="3991"/>
              <a:ext cx="5653" cy="0"/>
            </a:xfrm>
            <a:prstGeom prst="line">
              <a:avLst/>
            </a:prstGeom>
            <a:noFill/>
            <a:ln w="72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a:p>
          </p:txBody>
        </p:sp>
        <p:sp>
          <p:nvSpPr>
            <p:cNvPr id="17415" name="Line 7">
              <a:extLst>
                <a:ext uri="{FF2B5EF4-FFF2-40B4-BE49-F238E27FC236}">
                  <a16:creationId xmlns:a16="http://schemas.microsoft.com/office/drawing/2014/main" id="{A8BFDC38-F93F-4E52-030D-6823AA2B8CC3}"/>
                </a:ext>
              </a:extLst>
            </p:cNvPr>
            <p:cNvSpPr>
              <a:spLocks noChangeShapeType="1"/>
            </p:cNvSpPr>
            <p:nvPr/>
          </p:nvSpPr>
          <p:spPr bwMode="auto">
            <a:xfrm>
              <a:off x="306" y="3402"/>
              <a:ext cx="0" cy="587"/>
            </a:xfrm>
            <a:prstGeom prst="line">
              <a:avLst/>
            </a:prstGeom>
            <a:noFill/>
            <a:ln w="72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a:p>
          </p:txBody>
        </p:sp>
        <p:sp>
          <p:nvSpPr>
            <p:cNvPr id="17416" name="Line 8">
              <a:extLst>
                <a:ext uri="{FF2B5EF4-FFF2-40B4-BE49-F238E27FC236}">
                  <a16:creationId xmlns:a16="http://schemas.microsoft.com/office/drawing/2014/main" id="{2552EC38-4D65-D0B6-5581-B3915443A97E}"/>
                </a:ext>
              </a:extLst>
            </p:cNvPr>
            <p:cNvSpPr>
              <a:spLocks noChangeShapeType="1"/>
            </p:cNvSpPr>
            <p:nvPr/>
          </p:nvSpPr>
          <p:spPr bwMode="auto">
            <a:xfrm>
              <a:off x="5961" y="3402"/>
              <a:ext cx="0" cy="587"/>
            </a:xfrm>
            <a:prstGeom prst="line">
              <a:avLst/>
            </a:prstGeom>
            <a:noFill/>
            <a:ln w="72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a:p>
          </p:txBody>
        </p:sp>
      </p:grpSp>
      <p:sp>
        <p:nvSpPr>
          <p:cNvPr id="2" name="Rectangle 4">
            <a:extLst>
              <a:ext uri="{FF2B5EF4-FFF2-40B4-BE49-F238E27FC236}">
                <a16:creationId xmlns:a16="http://schemas.microsoft.com/office/drawing/2014/main" id="{80919E00-7D49-58E4-414A-F834514AC2FC}"/>
              </a:ext>
            </a:extLst>
          </p:cNvPr>
          <p:cNvSpPr>
            <a:spLocks noChangeArrowheads="1"/>
          </p:cNvSpPr>
          <p:nvPr/>
        </p:nvSpPr>
        <p:spPr bwMode="auto">
          <a:xfrm>
            <a:off x="396131" y="1152087"/>
            <a:ext cx="9000000" cy="5040000"/>
          </a:xfrm>
          <a:prstGeom prst="rect">
            <a:avLst/>
          </a:prstGeom>
          <a:solidFill>
            <a:srgbClr val="0066CC">
              <a:alpha val="50000"/>
            </a:srgbClr>
          </a:solidFill>
          <a:ln>
            <a:noFill/>
          </a:ln>
          <a:effectLst/>
        </p:spPr>
        <p:txBody>
          <a:bodyPr lIns="90000" tIns="6264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9pPr>
          </a:lstStyle>
          <a:p>
            <a:pPr>
              <a:buClrTx/>
              <a:buFontTx/>
              <a:buNone/>
            </a:pPr>
            <a:r>
              <a:rPr lang="ja-JP" altLang="en-US" dirty="0">
                <a:solidFill>
                  <a:schemeClr val="bg1"/>
                </a:solidFill>
              </a:rPr>
              <a:t>二回目の打ち合わせまでに、前提スライドの内容を元に作成頂きたいです。もし、自力での作成が難しいようであれば、私の方でヒントとなるスライドをご用意しますので、遠慮なくご連絡ください。</a:t>
            </a:r>
            <a:endParaRPr lang="en-US" altLang="ja-JP" dirty="0">
              <a:solidFill>
                <a:schemeClr val="bg1"/>
              </a:solidFill>
            </a:endParaRPr>
          </a:p>
          <a:p>
            <a:pPr>
              <a:buClrTx/>
              <a:buFontTx/>
              <a:buNone/>
            </a:pPr>
            <a:r>
              <a:rPr lang="ja-JP" altLang="en-US" dirty="0">
                <a:solidFill>
                  <a:schemeClr val="bg1"/>
                </a:solidFill>
              </a:rPr>
              <a:t>システム開発における「品質管理」は、以下の項目を基準値</a:t>
            </a:r>
            <a:r>
              <a:rPr lang="en-US" altLang="ja-JP" dirty="0">
                <a:solidFill>
                  <a:schemeClr val="bg1"/>
                </a:solidFill>
              </a:rPr>
              <a:t>/</a:t>
            </a:r>
            <a:r>
              <a:rPr lang="ja-JP" altLang="en-US" dirty="0">
                <a:solidFill>
                  <a:schemeClr val="bg1"/>
                </a:solidFill>
              </a:rPr>
              <a:t>指標値として進めていくとお考え下さい。</a:t>
            </a:r>
            <a:endParaRPr lang="en-US" altLang="ja-JP" dirty="0">
              <a:solidFill>
                <a:schemeClr val="bg1"/>
              </a:solidFill>
            </a:endParaRPr>
          </a:p>
          <a:p>
            <a:pPr>
              <a:buClrTx/>
              <a:buFontTx/>
              <a:buNone/>
            </a:pPr>
            <a:endParaRPr lang="en-US" altLang="ja-JP" dirty="0">
              <a:solidFill>
                <a:schemeClr val="bg1"/>
              </a:solidFill>
            </a:endParaRPr>
          </a:p>
          <a:p>
            <a:pPr marL="285750" indent="-285750">
              <a:buClrTx/>
              <a:buFont typeface="Arial" panose="020B0604020202020204" pitchFamily="34" charset="0"/>
              <a:buChar char="•"/>
            </a:pPr>
            <a:r>
              <a:rPr lang="ja-JP" altLang="en-US" dirty="0">
                <a:solidFill>
                  <a:schemeClr val="bg1"/>
                </a:solidFill>
              </a:rPr>
              <a:t>バグ密度：単位コードあたりのバグ数を示す指標（「バグ数 </a:t>
            </a:r>
            <a:r>
              <a:rPr lang="en-US" altLang="ja-JP" dirty="0">
                <a:solidFill>
                  <a:schemeClr val="bg1"/>
                </a:solidFill>
              </a:rPr>
              <a:t>÷ </a:t>
            </a:r>
            <a:r>
              <a:rPr lang="ja-JP" altLang="en-US" dirty="0">
                <a:solidFill>
                  <a:schemeClr val="bg1"/>
                </a:solidFill>
              </a:rPr>
              <a:t>プログラムの規模）</a:t>
            </a:r>
            <a:endParaRPr lang="en-US" altLang="ja-JP" dirty="0">
              <a:solidFill>
                <a:schemeClr val="bg1"/>
              </a:solidFill>
            </a:endParaRPr>
          </a:p>
          <a:p>
            <a:pPr marL="285750" indent="-285750">
              <a:buClrTx/>
              <a:buFont typeface="Arial" panose="020B0604020202020204" pitchFamily="34" charset="0"/>
              <a:buChar char="•"/>
            </a:pPr>
            <a:r>
              <a:rPr lang="ja-JP" altLang="en-US" dirty="0">
                <a:solidFill>
                  <a:schemeClr val="bg1"/>
                </a:solidFill>
              </a:rPr>
              <a:t>テスト密度：単位コードあたりのテスト数を表す指標（テスト項目数 </a:t>
            </a:r>
            <a:r>
              <a:rPr lang="en-US" altLang="ja-JP" dirty="0">
                <a:solidFill>
                  <a:schemeClr val="bg1"/>
                </a:solidFill>
              </a:rPr>
              <a:t>÷ </a:t>
            </a:r>
            <a:r>
              <a:rPr lang="ja-JP" altLang="en-US" dirty="0">
                <a:solidFill>
                  <a:schemeClr val="bg1"/>
                </a:solidFill>
              </a:rPr>
              <a:t>規模）</a:t>
            </a:r>
            <a:endParaRPr lang="en-US" altLang="ja-JP" dirty="0">
              <a:solidFill>
                <a:schemeClr val="bg1"/>
              </a:solidFill>
            </a:endParaRPr>
          </a:p>
          <a:p>
            <a:pPr marL="285750" indent="-285750">
              <a:buClrTx/>
              <a:buFont typeface="Arial" panose="020B0604020202020204" pitchFamily="34" charset="0"/>
              <a:buChar char="•"/>
            </a:pPr>
            <a:r>
              <a:rPr lang="ja-JP" altLang="en-US" dirty="0">
                <a:solidFill>
                  <a:schemeClr val="bg1"/>
                </a:solidFill>
              </a:rPr>
              <a:t>レビュー指摘密度：特定規模あたりのレビュー指摘件数（レビュー指摘件数 </a:t>
            </a:r>
            <a:r>
              <a:rPr lang="en-US" altLang="ja-JP" dirty="0">
                <a:solidFill>
                  <a:schemeClr val="bg1"/>
                </a:solidFill>
              </a:rPr>
              <a:t>÷ </a:t>
            </a:r>
            <a:r>
              <a:rPr lang="ja-JP" altLang="en-US" dirty="0">
                <a:solidFill>
                  <a:schemeClr val="bg1"/>
                </a:solidFill>
              </a:rPr>
              <a:t>規模、またはレビュー指摘件数 </a:t>
            </a:r>
            <a:r>
              <a:rPr lang="en-US" altLang="ja-JP" dirty="0">
                <a:solidFill>
                  <a:schemeClr val="bg1"/>
                </a:solidFill>
              </a:rPr>
              <a:t>÷ </a:t>
            </a:r>
            <a:r>
              <a:rPr lang="ja-JP" altLang="en-US" dirty="0">
                <a:solidFill>
                  <a:schemeClr val="bg1"/>
                </a:solidFill>
              </a:rPr>
              <a:t>レビュー対象規模）</a:t>
            </a:r>
            <a:endParaRPr lang="en-US" altLang="ja-JP" dirty="0">
              <a:solidFill>
                <a:schemeClr val="bg1"/>
              </a:solidFill>
            </a:endParaRPr>
          </a:p>
          <a:p>
            <a:pPr marL="285750" indent="-285750">
              <a:buClrTx/>
              <a:buFont typeface="Arial" panose="020B0604020202020204" pitchFamily="34" charset="0"/>
              <a:buChar char="•"/>
            </a:pPr>
            <a:r>
              <a:rPr lang="ja-JP" altLang="en-US" dirty="0">
                <a:solidFill>
                  <a:schemeClr val="bg1"/>
                </a:solidFill>
              </a:rPr>
              <a:t>レビュー工数密度：特定規模のレビューにかかった時間（レビュー工数 </a:t>
            </a:r>
            <a:r>
              <a:rPr lang="en-US" altLang="ja-JP" dirty="0">
                <a:solidFill>
                  <a:schemeClr val="bg1"/>
                </a:solidFill>
              </a:rPr>
              <a:t>÷ </a:t>
            </a:r>
            <a:r>
              <a:rPr lang="ja-JP" altLang="en-US" dirty="0">
                <a:solidFill>
                  <a:schemeClr val="bg1"/>
                </a:solidFill>
              </a:rPr>
              <a:t>規模、レビュー工数 </a:t>
            </a:r>
            <a:r>
              <a:rPr lang="en-US" altLang="ja-JP" dirty="0">
                <a:solidFill>
                  <a:schemeClr val="bg1"/>
                </a:solidFill>
              </a:rPr>
              <a:t>÷ </a:t>
            </a:r>
            <a:r>
              <a:rPr lang="ja-JP" altLang="en-US" dirty="0">
                <a:solidFill>
                  <a:schemeClr val="bg1"/>
                </a:solidFill>
              </a:rPr>
              <a:t>レビュー対象規模）</a:t>
            </a:r>
            <a:endParaRPr lang="en-US" altLang="ja-JP" dirty="0">
              <a:solidFill>
                <a:schemeClr val="bg1"/>
              </a:solidFill>
            </a:endParaRPr>
          </a:p>
          <a:p>
            <a:pPr marL="285750" indent="-285750">
              <a:buClrTx/>
              <a:buFont typeface="Arial" panose="020B0604020202020204" pitchFamily="34" charset="0"/>
              <a:buChar char="•"/>
            </a:pPr>
            <a:r>
              <a:rPr lang="ja-JP" altLang="en-US" dirty="0">
                <a:solidFill>
                  <a:schemeClr val="bg1"/>
                </a:solidFill>
              </a:rPr>
              <a:t>レビュー指摘効率：単位時間あたりに指摘した件数（レビュー指摘件数 </a:t>
            </a:r>
            <a:r>
              <a:rPr lang="en-US" altLang="ja-JP" dirty="0">
                <a:solidFill>
                  <a:schemeClr val="bg1"/>
                </a:solidFill>
              </a:rPr>
              <a:t>÷ </a:t>
            </a:r>
            <a:r>
              <a:rPr lang="ja-JP" altLang="en-US" dirty="0">
                <a:solidFill>
                  <a:schemeClr val="bg1"/>
                </a:solidFill>
              </a:rPr>
              <a:t>レビュー工数）</a:t>
            </a:r>
            <a:endParaRPr lang="en-US" altLang="ja-JP" dirty="0">
              <a:solidFill>
                <a:schemeClr val="bg1"/>
              </a:solidFill>
            </a:endParaRPr>
          </a:p>
          <a:p>
            <a:pPr>
              <a:buClrTx/>
              <a:buFontTx/>
              <a:buNone/>
            </a:pPr>
            <a:endParaRPr lang="en-US" altLang="ja-JP" dirty="0">
              <a:solidFill>
                <a:schemeClr val="bg1"/>
              </a:solidFill>
            </a:endParaRPr>
          </a:p>
          <a:p>
            <a:pPr>
              <a:buClrTx/>
              <a:buFontTx/>
              <a:buNone/>
            </a:pPr>
            <a:endParaRPr lang="ja-JP" altLang="en-US" dirty="0">
              <a:solidFill>
                <a:schemeClr val="bg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3" name="Rectangle 1">
            <a:extLst>
              <a:ext uri="{FF2B5EF4-FFF2-40B4-BE49-F238E27FC236}">
                <a16:creationId xmlns:a16="http://schemas.microsoft.com/office/drawing/2014/main" id="{6C64B030-F4FC-CFF8-BA92-A796D1945238}"/>
              </a:ext>
            </a:extLst>
          </p:cNvPr>
          <p:cNvSpPr>
            <a:spLocks noGrp="1" noChangeArrowheads="1"/>
          </p:cNvSpPr>
          <p:nvPr>
            <p:ph type="title"/>
          </p:nvPr>
        </p:nvSpPr>
        <p:spPr>
          <a:xfrm>
            <a:off x="485775" y="258763"/>
            <a:ext cx="8747125" cy="1081087"/>
          </a:xfrm>
          <a:ln/>
        </p:spPr>
        <p:txBody>
          <a:bodyPr tIns="38880"/>
          <a:lstStyle/>
          <a:p>
            <a:pPr marL="215900" indent="-212725" algn="l">
              <a:buClrTx/>
              <a:buSzPct val="45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ja-JP" altLang="ja-JP"/>
              <a:t>プロジェクト計画書サンプル</a:t>
            </a:r>
            <a:br>
              <a:rPr lang="en-US" altLang="ja-JP" sz="3800"/>
            </a:br>
            <a:r>
              <a:rPr lang="ja-JP" altLang="ja-JP" sz="2400"/>
              <a:t>ー【プロジェクト管理計画】資源管理ー</a:t>
            </a:r>
          </a:p>
        </p:txBody>
      </p:sp>
      <p:sp>
        <p:nvSpPr>
          <p:cNvPr id="18434" name="Rectangle 2">
            <a:extLst>
              <a:ext uri="{FF2B5EF4-FFF2-40B4-BE49-F238E27FC236}">
                <a16:creationId xmlns:a16="http://schemas.microsoft.com/office/drawing/2014/main" id="{F8F43C34-6D25-B53E-727B-61ED0ED35C34}"/>
              </a:ext>
            </a:extLst>
          </p:cNvPr>
          <p:cNvSpPr>
            <a:spLocks noGrp="1" noChangeArrowheads="1"/>
          </p:cNvSpPr>
          <p:nvPr>
            <p:ph type="subTitle" idx="4294967295"/>
          </p:nvPr>
        </p:nvSpPr>
        <p:spPr bwMode="auto">
          <a:xfrm>
            <a:off x="485775" y="1516063"/>
            <a:ext cx="8747125" cy="4276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ja-JP" altLang="en-US"/>
          </a:p>
        </p:txBody>
      </p:sp>
      <p:sp>
        <p:nvSpPr>
          <p:cNvPr id="2" name="Rectangle 4">
            <a:extLst>
              <a:ext uri="{FF2B5EF4-FFF2-40B4-BE49-F238E27FC236}">
                <a16:creationId xmlns:a16="http://schemas.microsoft.com/office/drawing/2014/main" id="{F51D7121-BF3F-A8E6-72C8-F3A73519FF92}"/>
              </a:ext>
            </a:extLst>
          </p:cNvPr>
          <p:cNvSpPr>
            <a:spLocks noChangeArrowheads="1"/>
          </p:cNvSpPr>
          <p:nvPr/>
        </p:nvSpPr>
        <p:spPr bwMode="auto">
          <a:xfrm>
            <a:off x="396131" y="1152087"/>
            <a:ext cx="9000000" cy="5040000"/>
          </a:xfrm>
          <a:prstGeom prst="rect">
            <a:avLst/>
          </a:prstGeom>
          <a:solidFill>
            <a:srgbClr val="0066CC">
              <a:alpha val="50000"/>
            </a:srgbClr>
          </a:solidFill>
          <a:ln>
            <a:noFill/>
          </a:ln>
          <a:effectLst/>
        </p:spPr>
        <p:txBody>
          <a:bodyPr lIns="90000" tIns="6264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9pPr>
          </a:lstStyle>
          <a:p>
            <a:pPr>
              <a:buClrTx/>
              <a:buFontTx/>
              <a:buNone/>
            </a:pPr>
            <a:r>
              <a:rPr lang="ja-JP" altLang="en-US" dirty="0">
                <a:solidFill>
                  <a:schemeClr val="bg1"/>
                </a:solidFill>
              </a:rPr>
              <a:t>二回目の打ち合わせまでに、前提スライドの内容を元に作成頂きたいです。もし、自力での作成が難しいようであれば、私の方でヒントとなるスライドをご用意しますので、遠慮なくご連絡ください。</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7" name="Rectangle 1">
            <a:extLst>
              <a:ext uri="{FF2B5EF4-FFF2-40B4-BE49-F238E27FC236}">
                <a16:creationId xmlns:a16="http://schemas.microsoft.com/office/drawing/2014/main" id="{3524FA9E-6EC6-1AA0-36AE-10410FEAE1C1}"/>
              </a:ext>
            </a:extLst>
          </p:cNvPr>
          <p:cNvSpPr>
            <a:spLocks noGrp="1" noChangeArrowheads="1"/>
          </p:cNvSpPr>
          <p:nvPr>
            <p:ph type="title"/>
          </p:nvPr>
        </p:nvSpPr>
        <p:spPr>
          <a:xfrm>
            <a:off x="485775" y="258763"/>
            <a:ext cx="8747125" cy="1081087"/>
          </a:xfrm>
          <a:ln/>
        </p:spPr>
        <p:txBody>
          <a:bodyPr tIns="38880"/>
          <a:lstStyle/>
          <a:p>
            <a:pPr marL="215900" indent="-212725" algn="l">
              <a:buClrTx/>
              <a:buSzPct val="45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ja-JP" altLang="ja-JP"/>
              <a:t>プロジェクト計画書サンプル</a:t>
            </a:r>
            <a:br>
              <a:rPr lang="en-US" altLang="ja-JP" sz="3800"/>
            </a:br>
            <a:r>
              <a:rPr lang="ja-JP" altLang="ja-JP" sz="2400"/>
              <a:t>ー【プロジェクト管理計画】コミュニケーション管理ー</a:t>
            </a:r>
          </a:p>
        </p:txBody>
      </p:sp>
      <p:sp>
        <p:nvSpPr>
          <p:cNvPr id="19458" name="Rectangle 2">
            <a:extLst>
              <a:ext uri="{FF2B5EF4-FFF2-40B4-BE49-F238E27FC236}">
                <a16:creationId xmlns:a16="http://schemas.microsoft.com/office/drawing/2014/main" id="{2221155F-D5A7-55E9-9613-222AB2FFF002}"/>
              </a:ext>
            </a:extLst>
          </p:cNvPr>
          <p:cNvSpPr>
            <a:spLocks noGrp="1" noChangeArrowheads="1"/>
          </p:cNvSpPr>
          <p:nvPr>
            <p:ph type="subTitle" idx="4294967295"/>
          </p:nvPr>
        </p:nvSpPr>
        <p:spPr bwMode="auto">
          <a:xfrm>
            <a:off x="485775" y="1516063"/>
            <a:ext cx="8747125" cy="4276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ja-JP" altLang="en-US" dirty="0"/>
          </a:p>
        </p:txBody>
      </p:sp>
      <p:sp>
        <p:nvSpPr>
          <p:cNvPr id="2" name="Rectangle 4">
            <a:extLst>
              <a:ext uri="{FF2B5EF4-FFF2-40B4-BE49-F238E27FC236}">
                <a16:creationId xmlns:a16="http://schemas.microsoft.com/office/drawing/2014/main" id="{07679696-B9AD-C2D6-63D0-70F3385D73B6}"/>
              </a:ext>
            </a:extLst>
          </p:cNvPr>
          <p:cNvSpPr>
            <a:spLocks noChangeArrowheads="1"/>
          </p:cNvSpPr>
          <p:nvPr/>
        </p:nvSpPr>
        <p:spPr bwMode="auto">
          <a:xfrm>
            <a:off x="396131" y="1152087"/>
            <a:ext cx="9000000" cy="5040000"/>
          </a:xfrm>
          <a:prstGeom prst="rect">
            <a:avLst/>
          </a:prstGeom>
          <a:solidFill>
            <a:srgbClr val="0066CC">
              <a:alpha val="50000"/>
            </a:srgbClr>
          </a:solidFill>
          <a:ln>
            <a:noFill/>
          </a:ln>
          <a:effectLst/>
        </p:spPr>
        <p:txBody>
          <a:bodyPr lIns="90000" tIns="6264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9pPr>
          </a:lstStyle>
          <a:p>
            <a:pPr>
              <a:buClrTx/>
              <a:buFontTx/>
              <a:buNone/>
            </a:pPr>
            <a:r>
              <a:rPr lang="ja-JP" altLang="en-US" dirty="0">
                <a:solidFill>
                  <a:schemeClr val="bg1"/>
                </a:solidFill>
              </a:rPr>
              <a:t>二回目の打ち合わせまでに、前提スライドの内容を元に作成頂きたいです。もし、自力での作成が難しいようであれば、私の方でヒントとなるスライドをご用意しますので、遠慮なくご連絡ください。</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1" name="Rectangle 1">
            <a:extLst>
              <a:ext uri="{FF2B5EF4-FFF2-40B4-BE49-F238E27FC236}">
                <a16:creationId xmlns:a16="http://schemas.microsoft.com/office/drawing/2014/main" id="{EE772A4B-A4DF-2823-FE09-A173577AB1CC}"/>
              </a:ext>
            </a:extLst>
          </p:cNvPr>
          <p:cNvSpPr>
            <a:spLocks noGrp="1" noChangeArrowheads="1"/>
          </p:cNvSpPr>
          <p:nvPr>
            <p:ph type="title"/>
          </p:nvPr>
        </p:nvSpPr>
        <p:spPr>
          <a:xfrm>
            <a:off x="485775" y="258763"/>
            <a:ext cx="8747125" cy="1081087"/>
          </a:xfrm>
          <a:ln/>
        </p:spPr>
        <p:txBody>
          <a:bodyPr tIns="38880"/>
          <a:lstStyle/>
          <a:p>
            <a:pPr marL="215900" indent="-212725" algn="l">
              <a:buClrTx/>
              <a:buSzPct val="45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ja-JP" altLang="ja-JP"/>
              <a:t>プロジェクト計画書サンプル</a:t>
            </a:r>
            <a:br>
              <a:rPr lang="en-US" altLang="ja-JP" sz="3800"/>
            </a:br>
            <a:r>
              <a:rPr lang="ja-JP" altLang="ja-JP" sz="2400"/>
              <a:t>ー【プロジェクト管理計画】リスク管理（リスクアセスメント）ー</a:t>
            </a:r>
          </a:p>
        </p:txBody>
      </p:sp>
      <p:sp>
        <p:nvSpPr>
          <p:cNvPr id="20482" name="Rectangle 2">
            <a:extLst>
              <a:ext uri="{FF2B5EF4-FFF2-40B4-BE49-F238E27FC236}">
                <a16:creationId xmlns:a16="http://schemas.microsoft.com/office/drawing/2014/main" id="{925A1AAA-A7BB-3974-F193-9242956E6CB8}"/>
              </a:ext>
            </a:extLst>
          </p:cNvPr>
          <p:cNvSpPr>
            <a:spLocks noGrp="1" noChangeArrowheads="1"/>
          </p:cNvSpPr>
          <p:nvPr>
            <p:ph type="subTitle" idx="4294967295"/>
          </p:nvPr>
        </p:nvSpPr>
        <p:spPr bwMode="auto">
          <a:xfrm>
            <a:off x="485775" y="1516063"/>
            <a:ext cx="8747125" cy="4276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ja-JP" altLang="en-US"/>
          </a:p>
        </p:txBody>
      </p:sp>
      <p:sp>
        <p:nvSpPr>
          <p:cNvPr id="2" name="Rectangle 4">
            <a:extLst>
              <a:ext uri="{FF2B5EF4-FFF2-40B4-BE49-F238E27FC236}">
                <a16:creationId xmlns:a16="http://schemas.microsoft.com/office/drawing/2014/main" id="{DBEDBA88-C26C-7D7B-8D58-BB2A3BB92E3D}"/>
              </a:ext>
            </a:extLst>
          </p:cNvPr>
          <p:cNvSpPr>
            <a:spLocks noChangeArrowheads="1"/>
          </p:cNvSpPr>
          <p:nvPr/>
        </p:nvSpPr>
        <p:spPr bwMode="auto">
          <a:xfrm>
            <a:off x="396131" y="1152087"/>
            <a:ext cx="9000000" cy="5040000"/>
          </a:xfrm>
          <a:prstGeom prst="rect">
            <a:avLst/>
          </a:prstGeom>
          <a:solidFill>
            <a:srgbClr val="0066CC">
              <a:alpha val="50000"/>
            </a:srgbClr>
          </a:solidFill>
          <a:ln>
            <a:noFill/>
          </a:ln>
          <a:effectLst/>
        </p:spPr>
        <p:txBody>
          <a:bodyPr lIns="90000" tIns="6264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9pPr>
          </a:lstStyle>
          <a:p>
            <a:pPr>
              <a:buClrTx/>
              <a:buFontTx/>
              <a:buNone/>
            </a:pPr>
            <a:r>
              <a:rPr lang="ja-JP" altLang="en-US" dirty="0">
                <a:solidFill>
                  <a:schemeClr val="bg1"/>
                </a:solidFill>
              </a:rPr>
              <a:t>二回目の打ち合わせまでに、前提スライドの内容を元に作成頂きたいです。もし、自力での作成が難しいようであれば、私の方でヒントとなるスライドをご用意しますので、遠慮なくご連絡ください。</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5" name="Rectangle 1">
            <a:extLst>
              <a:ext uri="{FF2B5EF4-FFF2-40B4-BE49-F238E27FC236}">
                <a16:creationId xmlns:a16="http://schemas.microsoft.com/office/drawing/2014/main" id="{9E469348-3009-32BF-0B42-780F0BDA0C90}"/>
              </a:ext>
            </a:extLst>
          </p:cNvPr>
          <p:cNvSpPr>
            <a:spLocks noGrp="1" noChangeArrowheads="1"/>
          </p:cNvSpPr>
          <p:nvPr>
            <p:ph type="title"/>
          </p:nvPr>
        </p:nvSpPr>
        <p:spPr>
          <a:xfrm>
            <a:off x="485775" y="258763"/>
            <a:ext cx="8747125" cy="1081087"/>
          </a:xfrm>
          <a:ln/>
        </p:spPr>
        <p:txBody>
          <a:bodyPr tIns="38880"/>
          <a:lstStyle/>
          <a:p>
            <a:pPr marL="215900" indent="-212725" algn="l">
              <a:buClrTx/>
              <a:buSzPct val="45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ja-JP" altLang="ja-JP"/>
              <a:t>プロジェクト計画書サンプル</a:t>
            </a:r>
            <a:br>
              <a:rPr lang="en-US" altLang="ja-JP" sz="3800"/>
            </a:br>
            <a:r>
              <a:rPr lang="ja-JP" altLang="ja-JP" sz="2400"/>
              <a:t>ー【プロジェクト管理計画】調達管理ー</a:t>
            </a:r>
          </a:p>
        </p:txBody>
      </p:sp>
      <p:sp>
        <p:nvSpPr>
          <p:cNvPr id="21506" name="Rectangle 2">
            <a:extLst>
              <a:ext uri="{FF2B5EF4-FFF2-40B4-BE49-F238E27FC236}">
                <a16:creationId xmlns:a16="http://schemas.microsoft.com/office/drawing/2014/main" id="{ED5F1043-77B9-2AE4-1BD5-FDC8CFA75F43}"/>
              </a:ext>
            </a:extLst>
          </p:cNvPr>
          <p:cNvSpPr>
            <a:spLocks noGrp="1" noChangeArrowheads="1"/>
          </p:cNvSpPr>
          <p:nvPr>
            <p:ph type="subTitle" idx="4294967295"/>
          </p:nvPr>
        </p:nvSpPr>
        <p:spPr bwMode="auto">
          <a:xfrm>
            <a:off x="485775" y="1516063"/>
            <a:ext cx="8747125" cy="4276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ja-JP" altLang="en-US"/>
          </a:p>
        </p:txBody>
      </p:sp>
      <p:sp>
        <p:nvSpPr>
          <p:cNvPr id="2" name="Rectangle 4">
            <a:extLst>
              <a:ext uri="{FF2B5EF4-FFF2-40B4-BE49-F238E27FC236}">
                <a16:creationId xmlns:a16="http://schemas.microsoft.com/office/drawing/2014/main" id="{B90F20F1-CAA8-0759-5B31-67E877B81A32}"/>
              </a:ext>
            </a:extLst>
          </p:cNvPr>
          <p:cNvSpPr>
            <a:spLocks noChangeArrowheads="1"/>
          </p:cNvSpPr>
          <p:nvPr/>
        </p:nvSpPr>
        <p:spPr bwMode="auto">
          <a:xfrm>
            <a:off x="396131" y="1152087"/>
            <a:ext cx="9000000" cy="5040000"/>
          </a:xfrm>
          <a:prstGeom prst="rect">
            <a:avLst/>
          </a:prstGeom>
          <a:solidFill>
            <a:srgbClr val="0066CC">
              <a:alpha val="50000"/>
            </a:srgbClr>
          </a:solidFill>
          <a:ln>
            <a:noFill/>
          </a:ln>
          <a:effectLst/>
        </p:spPr>
        <p:txBody>
          <a:bodyPr lIns="90000" tIns="6264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9pPr>
          </a:lstStyle>
          <a:p>
            <a:pPr>
              <a:buClrTx/>
              <a:buFontTx/>
              <a:buNone/>
            </a:pPr>
            <a:r>
              <a:rPr lang="ja-JP" altLang="en-US" dirty="0">
                <a:solidFill>
                  <a:schemeClr val="bg1"/>
                </a:solidFill>
              </a:rPr>
              <a:t>二回目の打ち合わせまでに、前提スライドの内容を元に作成頂きたいです。もし、自力での作成が難しいようであれば、私の方でヒントとなるスライドをご用意しますので、遠慮なくご連絡ください。</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29" name="Rectangle 1">
            <a:extLst>
              <a:ext uri="{FF2B5EF4-FFF2-40B4-BE49-F238E27FC236}">
                <a16:creationId xmlns:a16="http://schemas.microsoft.com/office/drawing/2014/main" id="{72CD440F-4E19-3AFE-B3C5-D8ED17EA4121}"/>
              </a:ext>
            </a:extLst>
          </p:cNvPr>
          <p:cNvSpPr>
            <a:spLocks noGrp="1" noChangeArrowheads="1"/>
          </p:cNvSpPr>
          <p:nvPr>
            <p:ph type="title"/>
          </p:nvPr>
        </p:nvSpPr>
        <p:spPr>
          <a:xfrm>
            <a:off x="485775" y="258763"/>
            <a:ext cx="8747125" cy="1081087"/>
          </a:xfrm>
          <a:ln/>
        </p:spPr>
        <p:txBody>
          <a:bodyPr tIns="38880"/>
          <a:lstStyle/>
          <a:p>
            <a:pPr marL="215900" indent="-212725" algn="l">
              <a:buClrTx/>
              <a:buSzPct val="45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ja-JP" altLang="ja-JP"/>
              <a:t>プロジェクト計画書サンプル</a:t>
            </a:r>
            <a:br>
              <a:rPr lang="en-US" altLang="ja-JP" sz="3800"/>
            </a:br>
            <a:r>
              <a:rPr lang="ja-JP" altLang="ja-JP" sz="2400"/>
              <a:t>ー【プロジェクト管理計画】統合管理ー</a:t>
            </a:r>
          </a:p>
        </p:txBody>
      </p:sp>
      <p:sp>
        <p:nvSpPr>
          <p:cNvPr id="22530" name="Rectangle 2">
            <a:extLst>
              <a:ext uri="{FF2B5EF4-FFF2-40B4-BE49-F238E27FC236}">
                <a16:creationId xmlns:a16="http://schemas.microsoft.com/office/drawing/2014/main" id="{0633341E-92EF-8062-5780-F177CEAE2E3F}"/>
              </a:ext>
            </a:extLst>
          </p:cNvPr>
          <p:cNvSpPr>
            <a:spLocks noGrp="1" noChangeArrowheads="1"/>
          </p:cNvSpPr>
          <p:nvPr>
            <p:ph type="subTitle" idx="4294967295"/>
          </p:nvPr>
        </p:nvSpPr>
        <p:spPr bwMode="auto">
          <a:xfrm>
            <a:off x="485775" y="1516063"/>
            <a:ext cx="8747125" cy="4276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ja-JP" altLang="en-US"/>
          </a:p>
        </p:txBody>
      </p:sp>
      <p:sp>
        <p:nvSpPr>
          <p:cNvPr id="2" name="Rectangle 4">
            <a:extLst>
              <a:ext uri="{FF2B5EF4-FFF2-40B4-BE49-F238E27FC236}">
                <a16:creationId xmlns:a16="http://schemas.microsoft.com/office/drawing/2014/main" id="{58EFF374-DE36-C5BA-BD84-BF6AD2881C33}"/>
              </a:ext>
            </a:extLst>
          </p:cNvPr>
          <p:cNvSpPr>
            <a:spLocks noChangeArrowheads="1"/>
          </p:cNvSpPr>
          <p:nvPr/>
        </p:nvSpPr>
        <p:spPr bwMode="auto">
          <a:xfrm>
            <a:off x="396131" y="1152087"/>
            <a:ext cx="9000000" cy="5040000"/>
          </a:xfrm>
          <a:prstGeom prst="rect">
            <a:avLst/>
          </a:prstGeom>
          <a:solidFill>
            <a:srgbClr val="0066CC">
              <a:alpha val="50000"/>
            </a:srgbClr>
          </a:solidFill>
          <a:ln>
            <a:noFill/>
          </a:ln>
          <a:effectLst/>
        </p:spPr>
        <p:txBody>
          <a:bodyPr lIns="90000" tIns="6264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9pPr>
          </a:lstStyle>
          <a:p>
            <a:pPr>
              <a:buClrTx/>
              <a:buFontTx/>
              <a:buNone/>
            </a:pPr>
            <a:r>
              <a:rPr lang="ja-JP" altLang="en-US" dirty="0">
                <a:solidFill>
                  <a:schemeClr val="bg1"/>
                </a:solidFill>
              </a:rPr>
              <a:t>二回目の打ち合わせまでに、前提スライドの内容を元に作成頂きたいです。もし、自力での作成が難しいようであれば、私の方でヒントとなるスライドをご用意しますので、遠慮なくご連絡ください。</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3" name="Rectangle 1">
            <a:extLst>
              <a:ext uri="{FF2B5EF4-FFF2-40B4-BE49-F238E27FC236}">
                <a16:creationId xmlns:a16="http://schemas.microsoft.com/office/drawing/2014/main" id="{6E176701-E3FB-C116-069D-35EA43F868F3}"/>
              </a:ext>
            </a:extLst>
          </p:cNvPr>
          <p:cNvSpPr>
            <a:spLocks noGrp="1" noChangeArrowheads="1"/>
          </p:cNvSpPr>
          <p:nvPr>
            <p:ph type="title"/>
          </p:nvPr>
        </p:nvSpPr>
        <p:spPr>
          <a:xfrm>
            <a:off x="485775" y="258763"/>
            <a:ext cx="8747125" cy="1081087"/>
          </a:xfrm>
          <a:ln/>
        </p:spPr>
        <p:txBody>
          <a:bodyPr tIns="38880"/>
          <a:lstStyle/>
          <a:p>
            <a:pPr marL="215900" indent="-212725" algn="l">
              <a:buClrTx/>
              <a:buSzPct val="45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ja-JP" altLang="ja-JP"/>
              <a:t>プロジェクト計画書サンプル</a:t>
            </a:r>
            <a:br>
              <a:rPr lang="en-US" altLang="ja-JP" sz="3800"/>
            </a:br>
            <a:r>
              <a:rPr lang="ja-JP" altLang="ja-JP" sz="2400"/>
              <a:t>ー【プロジェクト運営】進捗管理ー</a:t>
            </a:r>
          </a:p>
        </p:txBody>
      </p:sp>
      <p:sp>
        <p:nvSpPr>
          <p:cNvPr id="23554" name="Rectangle 2">
            <a:extLst>
              <a:ext uri="{FF2B5EF4-FFF2-40B4-BE49-F238E27FC236}">
                <a16:creationId xmlns:a16="http://schemas.microsoft.com/office/drawing/2014/main" id="{7BBB1B99-7642-13BB-D8CE-CE03ECCEAFD8}"/>
              </a:ext>
            </a:extLst>
          </p:cNvPr>
          <p:cNvSpPr>
            <a:spLocks noGrp="1" noChangeArrowheads="1"/>
          </p:cNvSpPr>
          <p:nvPr>
            <p:ph type="subTitle" idx="4294967295"/>
          </p:nvPr>
        </p:nvSpPr>
        <p:spPr bwMode="auto">
          <a:xfrm>
            <a:off x="485775" y="1516063"/>
            <a:ext cx="8747125" cy="4276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ja-JP" altLang="en-US"/>
          </a:p>
        </p:txBody>
      </p:sp>
      <p:sp>
        <p:nvSpPr>
          <p:cNvPr id="2" name="Rectangle 4">
            <a:extLst>
              <a:ext uri="{FF2B5EF4-FFF2-40B4-BE49-F238E27FC236}">
                <a16:creationId xmlns:a16="http://schemas.microsoft.com/office/drawing/2014/main" id="{359DF136-38A2-0E3F-7C5C-E98757D9553C}"/>
              </a:ext>
            </a:extLst>
          </p:cNvPr>
          <p:cNvSpPr>
            <a:spLocks noChangeArrowheads="1"/>
          </p:cNvSpPr>
          <p:nvPr/>
        </p:nvSpPr>
        <p:spPr bwMode="auto">
          <a:xfrm>
            <a:off x="396131" y="1152087"/>
            <a:ext cx="9000000" cy="5040000"/>
          </a:xfrm>
          <a:prstGeom prst="rect">
            <a:avLst/>
          </a:prstGeom>
          <a:solidFill>
            <a:srgbClr val="0066CC">
              <a:alpha val="50000"/>
            </a:srgbClr>
          </a:solidFill>
          <a:ln>
            <a:noFill/>
          </a:ln>
          <a:effectLst/>
        </p:spPr>
        <p:txBody>
          <a:bodyPr lIns="90000" tIns="6264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9pPr>
          </a:lstStyle>
          <a:p>
            <a:pPr>
              <a:buClrTx/>
              <a:buFontTx/>
              <a:buNone/>
            </a:pPr>
            <a:r>
              <a:rPr lang="ja-JP" altLang="en-US" dirty="0">
                <a:solidFill>
                  <a:schemeClr val="bg1"/>
                </a:solidFill>
              </a:rPr>
              <a:t>二回目の打ち合わせまでに、前提スライドの内容を元に作成頂きたいです。もし、自力での作成が難しいようであれば、私の方でヒントとなるスライドをご用意しますので、遠慮なくご連絡ください。</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Rectangle 1">
            <a:extLst>
              <a:ext uri="{FF2B5EF4-FFF2-40B4-BE49-F238E27FC236}">
                <a16:creationId xmlns:a16="http://schemas.microsoft.com/office/drawing/2014/main" id="{143776D0-0CD5-76D9-D7C5-B76BC967DC46}"/>
              </a:ext>
            </a:extLst>
          </p:cNvPr>
          <p:cNvSpPr>
            <a:spLocks noGrp="1" noChangeArrowheads="1"/>
          </p:cNvSpPr>
          <p:nvPr>
            <p:ph type="title"/>
          </p:nvPr>
        </p:nvSpPr>
        <p:spPr>
          <a:xfrm>
            <a:off x="485775" y="258763"/>
            <a:ext cx="8747125" cy="1081087"/>
          </a:xfrm>
          <a:ln/>
        </p:spPr>
        <p:txBody>
          <a:bodyPr tIns="38880"/>
          <a:lstStyle/>
          <a:p>
            <a:pPr marL="215900" indent="-212725" algn="l">
              <a:buClrTx/>
              <a:buSzPct val="45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ja-JP" altLang="ja-JP"/>
              <a:t>プロジェクト計画書サンプル</a:t>
            </a:r>
            <a:br>
              <a:rPr lang="en-US" altLang="ja-JP" sz="3800"/>
            </a:br>
            <a:r>
              <a:rPr lang="ja-JP" altLang="ja-JP" sz="2400"/>
              <a:t>ー【プロジェクト運営】課題管理ー</a:t>
            </a:r>
          </a:p>
        </p:txBody>
      </p:sp>
      <p:sp>
        <p:nvSpPr>
          <p:cNvPr id="24578" name="Rectangle 2">
            <a:extLst>
              <a:ext uri="{FF2B5EF4-FFF2-40B4-BE49-F238E27FC236}">
                <a16:creationId xmlns:a16="http://schemas.microsoft.com/office/drawing/2014/main" id="{42A941B8-225A-9D22-56A3-C6D89E3C38F3}"/>
              </a:ext>
            </a:extLst>
          </p:cNvPr>
          <p:cNvSpPr>
            <a:spLocks noGrp="1" noChangeArrowheads="1"/>
          </p:cNvSpPr>
          <p:nvPr>
            <p:ph type="subTitle" idx="4294967295"/>
          </p:nvPr>
        </p:nvSpPr>
        <p:spPr bwMode="auto">
          <a:xfrm>
            <a:off x="485775" y="1516063"/>
            <a:ext cx="8747125" cy="4276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ja-JP" altLang="en-US"/>
          </a:p>
        </p:txBody>
      </p:sp>
      <p:sp>
        <p:nvSpPr>
          <p:cNvPr id="2" name="Rectangle 4">
            <a:extLst>
              <a:ext uri="{FF2B5EF4-FFF2-40B4-BE49-F238E27FC236}">
                <a16:creationId xmlns:a16="http://schemas.microsoft.com/office/drawing/2014/main" id="{EAF7D9DE-B2F7-9541-BE09-EFDDF4B54E68}"/>
              </a:ext>
            </a:extLst>
          </p:cNvPr>
          <p:cNvSpPr>
            <a:spLocks noChangeArrowheads="1"/>
          </p:cNvSpPr>
          <p:nvPr/>
        </p:nvSpPr>
        <p:spPr bwMode="auto">
          <a:xfrm>
            <a:off x="396131" y="1152087"/>
            <a:ext cx="9000000" cy="5040000"/>
          </a:xfrm>
          <a:prstGeom prst="rect">
            <a:avLst/>
          </a:prstGeom>
          <a:solidFill>
            <a:srgbClr val="0066CC">
              <a:alpha val="50000"/>
            </a:srgbClr>
          </a:solidFill>
          <a:ln>
            <a:noFill/>
          </a:ln>
          <a:effectLst/>
        </p:spPr>
        <p:txBody>
          <a:bodyPr lIns="90000" tIns="6264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9pPr>
          </a:lstStyle>
          <a:p>
            <a:pPr>
              <a:buClrTx/>
              <a:buFontTx/>
              <a:buNone/>
            </a:pPr>
            <a:r>
              <a:rPr lang="ja-JP" altLang="en-US" dirty="0">
                <a:solidFill>
                  <a:schemeClr val="bg1"/>
                </a:solidFill>
              </a:rPr>
              <a:t>二回目の打ち合わせまでに、前提スライドの内容を元に作成頂きたいです。もし、自力での作成が難しいようであれば、私の方でヒントとなるスライドをご用意しますので、遠慮なくご連絡ください。</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9A4B3C6A-4E12-31B7-8C9B-ACCFF3FAD193}"/>
              </a:ext>
            </a:extLst>
          </p:cNvPr>
          <p:cNvSpPr>
            <a:spLocks noGrp="1" noChangeArrowheads="1"/>
          </p:cNvSpPr>
          <p:nvPr>
            <p:ph type="title"/>
          </p:nvPr>
        </p:nvSpPr>
        <p:spPr>
          <a:xfrm>
            <a:off x="485775" y="258763"/>
            <a:ext cx="8747125" cy="1081087"/>
          </a:xfrm>
          <a:ln/>
        </p:spPr>
        <p:txBody>
          <a:bodyPr tIns="33480"/>
          <a:lstStyle/>
          <a:p>
            <a:pPr algn="l">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ja-JP" sz="3800"/>
              <a:t>Agenda</a:t>
            </a:r>
          </a:p>
        </p:txBody>
      </p:sp>
      <p:sp>
        <p:nvSpPr>
          <p:cNvPr id="4098" name="Rectangle 2">
            <a:extLst>
              <a:ext uri="{FF2B5EF4-FFF2-40B4-BE49-F238E27FC236}">
                <a16:creationId xmlns:a16="http://schemas.microsoft.com/office/drawing/2014/main" id="{E0A4F834-4E5F-AE78-64CA-B8EABE402BED}"/>
              </a:ext>
            </a:extLst>
          </p:cNvPr>
          <p:cNvSpPr>
            <a:spLocks noGrp="1" noChangeArrowheads="1"/>
          </p:cNvSpPr>
          <p:nvPr>
            <p:ph type="subTitle" idx="4294967295"/>
          </p:nvPr>
        </p:nvSpPr>
        <p:spPr bwMode="auto">
          <a:xfrm>
            <a:off x="485775" y="1516063"/>
            <a:ext cx="8747125" cy="4276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080" rIns="0" bIns="0" anchor="ctr"/>
          <a:lstStyle/>
          <a:p>
            <a:pPr marL="212725" indent="-212725">
              <a:spcAft>
                <a:spcPct val="0"/>
              </a:spcAft>
              <a:buFont typeface="Times New Roman" panose="02020603050405020304" pitchFamily="18" charset="0"/>
              <a:buAutoNum type="arabicPeriod"/>
              <a:tabLst>
                <a:tab pos="212725" algn="l"/>
                <a:tab pos="317500"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Lst>
            </a:pPr>
            <a:r>
              <a:rPr lang="ja-JP" altLang="ja-JP"/>
              <a:t>前提</a:t>
            </a:r>
          </a:p>
          <a:p>
            <a:pPr marL="212725" indent="-212725">
              <a:spcAft>
                <a:spcPct val="0"/>
              </a:spcAft>
              <a:buFont typeface="Times New Roman" panose="02020603050405020304" pitchFamily="18" charset="0"/>
              <a:buAutoNum type="arabicPeriod"/>
              <a:tabLst>
                <a:tab pos="212725" algn="l"/>
                <a:tab pos="317500"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Lst>
            </a:pPr>
            <a:r>
              <a:rPr lang="ja-JP" altLang="ja-JP"/>
              <a:t>プロジェクト計画書サンプル</a:t>
            </a:r>
          </a:p>
          <a:p>
            <a:pPr marL="212725" indent="-212725">
              <a:spcAft>
                <a:spcPct val="0"/>
              </a:spcAft>
              <a:buFont typeface="Times New Roman" panose="02020603050405020304" pitchFamily="18" charset="0"/>
              <a:buAutoNum type="arabicPeriod"/>
              <a:tabLst>
                <a:tab pos="212725" algn="l"/>
                <a:tab pos="317500"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Lst>
            </a:pPr>
            <a:r>
              <a:rPr lang="en-US" altLang="ja-JP"/>
              <a:t>WBS</a:t>
            </a:r>
            <a:r>
              <a:rPr lang="ja-JP" altLang="ja-JP"/>
              <a:t>サンプル</a:t>
            </a:r>
          </a:p>
          <a:p>
            <a:pPr marL="212725" indent="-212725">
              <a:spcAft>
                <a:spcPct val="0"/>
              </a:spcAft>
              <a:buClrTx/>
              <a:buFontTx/>
              <a:buNone/>
              <a:tabLst>
                <a:tab pos="212725" algn="l"/>
                <a:tab pos="317500"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Lst>
            </a:pPr>
            <a:endParaRPr lang="en-US" altLang="ja-JP"/>
          </a:p>
          <a:p>
            <a:pPr marL="212725" indent="-212725">
              <a:spcAft>
                <a:spcPct val="0"/>
              </a:spcAft>
              <a:buClrTx/>
              <a:buFontTx/>
              <a:buNone/>
              <a:tabLst>
                <a:tab pos="212725" algn="l"/>
                <a:tab pos="317500"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Lst>
            </a:pPr>
            <a:r>
              <a:rPr lang="ja-JP" altLang="ja-JP"/>
              <a:t>（</a:t>
            </a:r>
            <a:r>
              <a:rPr lang="en-US" altLang="ja-JP"/>
              <a:t>Appendix</a:t>
            </a:r>
            <a:r>
              <a:rPr lang="ja-JP" altLang="ja-JP"/>
              <a:t>）</a:t>
            </a:r>
          </a:p>
          <a:p>
            <a:pPr marL="212725" indent="-212725">
              <a:spcAft>
                <a:spcPct val="0"/>
              </a:spcAft>
              <a:buClrTx/>
              <a:buFontTx/>
              <a:buNone/>
              <a:tabLst>
                <a:tab pos="212725" algn="l"/>
                <a:tab pos="317500"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Lst>
            </a:pPr>
            <a:r>
              <a:rPr lang="en-US" altLang="ja-JP"/>
              <a:t>Perplexity.ai</a:t>
            </a:r>
            <a:r>
              <a:rPr lang="ja-JP" altLang="ja-JP"/>
              <a:t>による調査内容</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1" name="Rectangle 1">
            <a:extLst>
              <a:ext uri="{FF2B5EF4-FFF2-40B4-BE49-F238E27FC236}">
                <a16:creationId xmlns:a16="http://schemas.microsoft.com/office/drawing/2014/main" id="{3C4E69D5-2A80-3AB7-C4A1-FCEE2EFAB9B7}"/>
              </a:ext>
            </a:extLst>
          </p:cNvPr>
          <p:cNvSpPr>
            <a:spLocks noGrp="1" noChangeArrowheads="1"/>
          </p:cNvSpPr>
          <p:nvPr>
            <p:ph type="title"/>
          </p:nvPr>
        </p:nvSpPr>
        <p:spPr>
          <a:xfrm>
            <a:off x="485775" y="258763"/>
            <a:ext cx="8747125" cy="1081087"/>
          </a:xfrm>
          <a:ln/>
        </p:spPr>
        <p:txBody>
          <a:bodyPr tIns="38880"/>
          <a:lstStyle/>
          <a:p>
            <a:pPr marL="215900" indent="-212725" algn="l">
              <a:buClrTx/>
              <a:buSzPct val="45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ja-JP" altLang="ja-JP"/>
              <a:t>プロジェクト計画書サンプル</a:t>
            </a:r>
            <a:br>
              <a:rPr lang="en-US" altLang="ja-JP" sz="3800"/>
            </a:br>
            <a:r>
              <a:rPr lang="ja-JP" altLang="ja-JP" sz="2400"/>
              <a:t>ー【プロジェクト運営】リスク管理ー</a:t>
            </a:r>
          </a:p>
        </p:txBody>
      </p:sp>
      <p:sp>
        <p:nvSpPr>
          <p:cNvPr id="25602" name="Rectangle 2">
            <a:extLst>
              <a:ext uri="{FF2B5EF4-FFF2-40B4-BE49-F238E27FC236}">
                <a16:creationId xmlns:a16="http://schemas.microsoft.com/office/drawing/2014/main" id="{06A3E49F-E84E-49CD-3C00-82D4736D2A75}"/>
              </a:ext>
            </a:extLst>
          </p:cNvPr>
          <p:cNvSpPr>
            <a:spLocks noGrp="1" noChangeArrowheads="1"/>
          </p:cNvSpPr>
          <p:nvPr>
            <p:ph type="subTitle" idx="4294967295"/>
          </p:nvPr>
        </p:nvSpPr>
        <p:spPr bwMode="auto">
          <a:xfrm>
            <a:off x="485775" y="1516063"/>
            <a:ext cx="8747125" cy="4276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ja-JP" altLang="en-US"/>
          </a:p>
        </p:txBody>
      </p:sp>
      <p:sp>
        <p:nvSpPr>
          <p:cNvPr id="2" name="Rectangle 4">
            <a:extLst>
              <a:ext uri="{FF2B5EF4-FFF2-40B4-BE49-F238E27FC236}">
                <a16:creationId xmlns:a16="http://schemas.microsoft.com/office/drawing/2014/main" id="{9EBBF93B-1D0F-66E3-2A6C-0C6EC01F75A4}"/>
              </a:ext>
            </a:extLst>
          </p:cNvPr>
          <p:cNvSpPr>
            <a:spLocks noChangeArrowheads="1"/>
          </p:cNvSpPr>
          <p:nvPr/>
        </p:nvSpPr>
        <p:spPr bwMode="auto">
          <a:xfrm>
            <a:off x="396131" y="1152087"/>
            <a:ext cx="9000000" cy="5040000"/>
          </a:xfrm>
          <a:prstGeom prst="rect">
            <a:avLst/>
          </a:prstGeom>
          <a:solidFill>
            <a:srgbClr val="0066CC">
              <a:alpha val="50000"/>
            </a:srgbClr>
          </a:solidFill>
          <a:ln>
            <a:noFill/>
          </a:ln>
          <a:effectLst/>
        </p:spPr>
        <p:txBody>
          <a:bodyPr lIns="90000" tIns="6264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9pPr>
          </a:lstStyle>
          <a:p>
            <a:pPr>
              <a:buClrTx/>
              <a:buFontTx/>
              <a:buNone/>
            </a:pPr>
            <a:r>
              <a:rPr lang="ja-JP" altLang="en-US" dirty="0">
                <a:solidFill>
                  <a:schemeClr val="bg1"/>
                </a:solidFill>
              </a:rPr>
              <a:t>二回目の打ち合わせまでに、前提スライドの内容を元に作成頂きたいです。もし、自力での作成が難しいようであれば、私の方でヒントとなるスライドをご用意しますので、遠慮なくご連絡ください。</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5" name="Rectangle 1">
            <a:extLst>
              <a:ext uri="{FF2B5EF4-FFF2-40B4-BE49-F238E27FC236}">
                <a16:creationId xmlns:a16="http://schemas.microsoft.com/office/drawing/2014/main" id="{0D980781-0FB3-AAD1-9001-DE2ACD534F6B}"/>
              </a:ext>
            </a:extLst>
          </p:cNvPr>
          <p:cNvSpPr>
            <a:spLocks noGrp="1" noChangeArrowheads="1"/>
          </p:cNvSpPr>
          <p:nvPr>
            <p:ph type="title"/>
          </p:nvPr>
        </p:nvSpPr>
        <p:spPr>
          <a:xfrm>
            <a:off x="485775" y="258763"/>
            <a:ext cx="8747125" cy="1081087"/>
          </a:xfrm>
          <a:ln/>
        </p:spPr>
        <p:txBody>
          <a:bodyPr tIns="38880"/>
          <a:lstStyle/>
          <a:p>
            <a:pPr marL="215900" indent="-212725" algn="l">
              <a:buClrTx/>
              <a:buSzPct val="45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ja-JP" altLang="ja-JP"/>
              <a:t>プロジェクト計画書サンプル</a:t>
            </a:r>
            <a:br>
              <a:rPr lang="en-US" altLang="ja-JP" sz="3800"/>
            </a:br>
            <a:r>
              <a:rPr lang="ja-JP" altLang="ja-JP" sz="2400"/>
              <a:t>ー【プロジェクト運営】仕様変更管理ー</a:t>
            </a:r>
          </a:p>
        </p:txBody>
      </p:sp>
      <p:sp>
        <p:nvSpPr>
          <p:cNvPr id="26626" name="Rectangle 2">
            <a:extLst>
              <a:ext uri="{FF2B5EF4-FFF2-40B4-BE49-F238E27FC236}">
                <a16:creationId xmlns:a16="http://schemas.microsoft.com/office/drawing/2014/main" id="{03437FB8-5885-0A55-8003-DD0C6419380F}"/>
              </a:ext>
            </a:extLst>
          </p:cNvPr>
          <p:cNvSpPr>
            <a:spLocks noGrp="1" noChangeArrowheads="1"/>
          </p:cNvSpPr>
          <p:nvPr>
            <p:ph type="subTitle" idx="4294967295"/>
          </p:nvPr>
        </p:nvSpPr>
        <p:spPr bwMode="auto">
          <a:xfrm>
            <a:off x="485775" y="1516063"/>
            <a:ext cx="8747125" cy="4276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ja-JP" altLang="en-US"/>
          </a:p>
        </p:txBody>
      </p:sp>
      <p:sp>
        <p:nvSpPr>
          <p:cNvPr id="2" name="Rectangle 4">
            <a:extLst>
              <a:ext uri="{FF2B5EF4-FFF2-40B4-BE49-F238E27FC236}">
                <a16:creationId xmlns:a16="http://schemas.microsoft.com/office/drawing/2014/main" id="{B7EFD0F6-BA36-4690-F009-7E5BDDF0A69E}"/>
              </a:ext>
            </a:extLst>
          </p:cNvPr>
          <p:cNvSpPr>
            <a:spLocks noChangeArrowheads="1"/>
          </p:cNvSpPr>
          <p:nvPr/>
        </p:nvSpPr>
        <p:spPr bwMode="auto">
          <a:xfrm>
            <a:off x="396131" y="1152087"/>
            <a:ext cx="9000000" cy="5040000"/>
          </a:xfrm>
          <a:prstGeom prst="rect">
            <a:avLst/>
          </a:prstGeom>
          <a:solidFill>
            <a:srgbClr val="0066CC">
              <a:alpha val="50000"/>
            </a:srgbClr>
          </a:solidFill>
          <a:ln>
            <a:noFill/>
          </a:ln>
          <a:effectLst/>
        </p:spPr>
        <p:txBody>
          <a:bodyPr lIns="90000" tIns="6264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9pPr>
          </a:lstStyle>
          <a:p>
            <a:pPr>
              <a:buClrTx/>
              <a:buFontTx/>
              <a:buNone/>
            </a:pPr>
            <a:r>
              <a:rPr lang="ja-JP" altLang="en-US" dirty="0">
                <a:solidFill>
                  <a:schemeClr val="bg1"/>
                </a:solidFill>
              </a:rPr>
              <a:t>二回目の打ち合わせまでに、前提スライドの内容を元に作成頂きたいです。もし、自力での作成が難しいようであれば、私の方でヒントとなるスライドをご用意しますので、遠慮なくご連絡ください。</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49" name="Rectangle 1">
            <a:extLst>
              <a:ext uri="{FF2B5EF4-FFF2-40B4-BE49-F238E27FC236}">
                <a16:creationId xmlns:a16="http://schemas.microsoft.com/office/drawing/2014/main" id="{5548972B-FAEC-4B64-94D0-FD5F498E4E7D}"/>
              </a:ext>
            </a:extLst>
          </p:cNvPr>
          <p:cNvSpPr>
            <a:spLocks noGrp="1" noChangeArrowheads="1"/>
          </p:cNvSpPr>
          <p:nvPr>
            <p:ph type="title"/>
          </p:nvPr>
        </p:nvSpPr>
        <p:spPr>
          <a:xfrm>
            <a:off x="485775" y="258763"/>
            <a:ext cx="8747125" cy="1081087"/>
          </a:xfrm>
          <a:ln/>
        </p:spPr>
        <p:txBody>
          <a:bodyPr tIns="38880"/>
          <a:lstStyle/>
          <a:p>
            <a:pPr marL="215900" indent="-212725" algn="l">
              <a:buClrTx/>
              <a:buSzPct val="45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ja-JP" altLang="ja-JP"/>
              <a:t>プロジェクト計画書サンプル</a:t>
            </a:r>
            <a:br>
              <a:rPr lang="en-US" altLang="ja-JP" sz="3800"/>
            </a:br>
            <a:r>
              <a:rPr lang="ja-JP" altLang="ja-JP" sz="2400"/>
              <a:t>ー【プロジェクト運営】不具合管理ー</a:t>
            </a:r>
          </a:p>
        </p:txBody>
      </p:sp>
      <p:sp>
        <p:nvSpPr>
          <p:cNvPr id="27650" name="Rectangle 2">
            <a:extLst>
              <a:ext uri="{FF2B5EF4-FFF2-40B4-BE49-F238E27FC236}">
                <a16:creationId xmlns:a16="http://schemas.microsoft.com/office/drawing/2014/main" id="{280EB3BD-F044-4ADA-E638-FC95264581F4}"/>
              </a:ext>
            </a:extLst>
          </p:cNvPr>
          <p:cNvSpPr>
            <a:spLocks noGrp="1" noChangeArrowheads="1"/>
          </p:cNvSpPr>
          <p:nvPr>
            <p:ph type="subTitle" idx="4294967295"/>
          </p:nvPr>
        </p:nvSpPr>
        <p:spPr bwMode="auto">
          <a:xfrm>
            <a:off x="485775" y="1516063"/>
            <a:ext cx="8747125" cy="4276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ja-JP" altLang="en-US"/>
          </a:p>
        </p:txBody>
      </p:sp>
      <p:sp>
        <p:nvSpPr>
          <p:cNvPr id="2" name="Rectangle 4">
            <a:extLst>
              <a:ext uri="{FF2B5EF4-FFF2-40B4-BE49-F238E27FC236}">
                <a16:creationId xmlns:a16="http://schemas.microsoft.com/office/drawing/2014/main" id="{21B0D55F-C030-DCC7-567E-F0C30192B7E3}"/>
              </a:ext>
            </a:extLst>
          </p:cNvPr>
          <p:cNvSpPr>
            <a:spLocks noChangeArrowheads="1"/>
          </p:cNvSpPr>
          <p:nvPr/>
        </p:nvSpPr>
        <p:spPr bwMode="auto">
          <a:xfrm>
            <a:off x="396131" y="1152087"/>
            <a:ext cx="9000000" cy="5040000"/>
          </a:xfrm>
          <a:prstGeom prst="rect">
            <a:avLst/>
          </a:prstGeom>
          <a:solidFill>
            <a:srgbClr val="0066CC">
              <a:alpha val="50000"/>
            </a:srgbClr>
          </a:solidFill>
          <a:ln>
            <a:noFill/>
          </a:ln>
          <a:effectLst/>
        </p:spPr>
        <p:txBody>
          <a:bodyPr lIns="90000" tIns="6264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9pPr>
          </a:lstStyle>
          <a:p>
            <a:pPr>
              <a:buClrTx/>
              <a:buFontTx/>
              <a:buNone/>
            </a:pPr>
            <a:r>
              <a:rPr lang="ja-JP" altLang="en-US" dirty="0">
                <a:solidFill>
                  <a:schemeClr val="bg1"/>
                </a:solidFill>
              </a:rPr>
              <a:t>二回目の打ち合わせまでに、前提スライドの内容を元に作成頂きたいです。もし、自力での作成が難しいようであれば、私の方でヒントとなるスライドをご用意しますので、遠慮なくご連絡ください。</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3" name="Rectangle 1">
            <a:extLst>
              <a:ext uri="{FF2B5EF4-FFF2-40B4-BE49-F238E27FC236}">
                <a16:creationId xmlns:a16="http://schemas.microsoft.com/office/drawing/2014/main" id="{79CBB2FE-9C30-105D-84FD-17D6FD869AA8}"/>
              </a:ext>
            </a:extLst>
          </p:cNvPr>
          <p:cNvSpPr>
            <a:spLocks noGrp="1" noChangeArrowheads="1"/>
          </p:cNvSpPr>
          <p:nvPr>
            <p:ph type="title"/>
          </p:nvPr>
        </p:nvSpPr>
        <p:spPr>
          <a:xfrm>
            <a:off x="485775" y="258763"/>
            <a:ext cx="8747125" cy="1081087"/>
          </a:xfrm>
          <a:ln/>
        </p:spPr>
        <p:txBody>
          <a:bodyPr tIns="38880"/>
          <a:lstStyle/>
          <a:p>
            <a:pPr marL="215900" indent="-212725" algn="l">
              <a:buClrTx/>
              <a:buSzPct val="45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ja-JP" altLang="ja-JP"/>
              <a:t>プロジェクト計画書サンプル</a:t>
            </a:r>
            <a:br>
              <a:rPr lang="en-US" altLang="ja-JP" sz="3800"/>
            </a:br>
            <a:r>
              <a:rPr lang="ja-JP" altLang="ja-JP" sz="2400"/>
              <a:t>ー【プロジェクト運営】構成管理ー</a:t>
            </a:r>
          </a:p>
        </p:txBody>
      </p:sp>
      <p:sp>
        <p:nvSpPr>
          <p:cNvPr id="28674" name="Rectangle 2">
            <a:extLst>
              <a:ext uri="{FF2B5EF4-FFF2-40B4-BE49-F238E27FC236}">
                <a16:creationId xmlns:a16="http://schemas.microsoft.com/office/drawing/2014/main" id="{455ECBC3-F946-73D8-0A60-049E25D10482}"/>
              </a:ext>
            </a:extLst>
          </p:cNvPr>
          <p:cNvSpPr>
            <a:spLocks noGrp="1" noChangeArrowheads="1"/>
          </p:cNvSpPr>
          <p:nvPr>
            <p:ph type="subTitle" idx="4294967295"/>
          </p:nvPr>
        </p:nvSpPr>
        <p:spPr bwMode="auto">
          <a:xfrm>
            <a:off x="485775" y="1516063"/>
            <a:ext cx="8747125" cy="4276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ja-JP" altLang="en-US"/>
          </a:p>
        </p:txBody>
      </p:sp>
      <p:sp>
        <p:nvSpPr>
          <p:cNvPr id="2" name="Rectangle 4">
            <a:extLst>
              <a:ext uri="{FF2B5EF4-FFF2-40B4-BE49-F238E27FC236}">
                <a16:creationId xmlns:a16="http://schemas.microsoft.com/office/drawing/2014/main" id="{4B8C5096-55F2-A1D8-A524-EA1B960D9518}"/>
              </a:ext>
            </a:extLst>
          </p:cNvPr>
          <p:cNvSpPr>
            <a:spLocks noChangeArrowheads="1"/>
          </p:cNvSpPr>
          <p:nvPr/>
        </p:nvSpPr>
        <p:spPr bwMode="auto">
          <a:xfrm>
            <a:off x="396131" y="1152087"/>
            <a:ext cx="9000000" cy="5040000"/>
          </a:xfrm>
          <a:prstGeom prst="rect">
            <a:avLst/>
          </a:prstGeom>
          <a:solidFill>
            <a:srgbClr val="0066CC">
              <a:alpha val="50000"/>
            </a:srgbClr>
          </a:solidFill>
          <a:ln>
            <a:noFill/>
          </a:ln>
          <a:effectLst/>
        </p:spPr>
        <p:txBody>
          <a:bodyPr lIns="90000" tIns="6264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9pPr>
          </a:lstStyle>
          <a:p>
            <a:pPr>
              <a:buClrTx/>
              <a:buFontTx/>
              <a:buNone/>
            </a:pPr>
            <a:r>
              <a:rPr lang="ja-JP" altLang="en-US" dirty="0">
                <a:solidFill>
                  <a:schemeClr val="bg1"/>
                </a:solidFill>
              </a:rPr>
              <a:t>二回目の打ち合わせまでに、前提スライドの内容を元に作成頂きたいです。もし、自力での作成が難しいようであれば、私の方でヒントとなるスライドをご用意しますので、遠慮なくご連絡ください。</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7" name="AutoShape 1">
            <a:extLst>
              <a:ext uri="{FF2B5EF4-FFF2-40B4-BE49-F238E27FC236}">
                <a16:creationId xmlns:a16="http://schemas.microsoft.com/office/drawing/2014/main" id="{660007EB-5006-F557-9E83-302BA49BB55F}"/>
              </a:ext>
            </a:extLst>
          </p:cNvPr>
          <p:cNvSpPr>
            <a:spLocks noChangeArrowheads="1"/>
          </p:cNvSpPr>
          <p:nvPr/>
        </p:nvSpPr>
        <p:spPr bwMode="auto">
          <a:xfrm>
            <a:off x="0" y="3203575"/>
            <a:ext cx="9720263" cy="431800"/>
          </a:xfrm>
          <a:prstGeom prst="roundRect">
            <a:avLst>
              <a:gd name="adj" fmla="val 366"/>
            </a:avLst>
          </a:prstGeom>
          <a:solidFill>
            <a:srgbClr val="CFE7F5"/>
          </a:solidFill>
          <a:ln w="9525" cap="flat">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29698" name="Rectangle 2">
            <a:extLst>
              <a:ext uri="{FF2B5EF4-FFF2-40B4-BE49-F238E27FC236}">
                <a16:creationId xmlns:a16="http://schemas.microsoft.com/office/drawing/2014/main" id="{1D737933-927E-F8C0-E780-77FEAF1EE030}"/>
              </a:ext>
            </a:extLst>
          </p:cNvPr>
          <p:cNvSpPr>
            <a:spLocks noGrp="1" noChangeArrowheads="1"/>
          </p:cNvSpPr>
          <p:nvPr>
            <p:ph type="title"/>
          </p:nvPr>
        </p:nvSpPr>
        <p:spPr>
          <a:xfrm>
            <a:off x="485775" y="258763"/>
            <a:ext cx="8747125" cy="1081087"/>
          </a:xfrm>
          <a:ln/>
        </p:spPr>
        <p:txBody>
          <a:bodyPr tIns="33480"/>
          <a:lstStyle/>
          <a:p>
            <a:pPr algn="l">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ja-JP" sz="3800"/>
              <a:t>Agenda</a:t>
            </a:r>
          </a:p>
        </p:txBody>
      </p:sp>
      <p:sp>
        <p:nvSpPr>
          <p:cNvPr id="29699" name="Rectangle 3">
            <a:extLst>
              <a:ext uri="{FF2B5EF4-FFF2-40B4-BE49-F238E27FC236}">
                <a16:creationId xmlns:a16="http://schemas.microsoft.com/office/drawing/2014/main" id="{3C777B19-242A-EC7D-0625-D394334494AF}"/>
              </a:ext>
            </a:extLst>
          </p:cNvPr>
          <p:cNvSpPr>
            <a:spLocks noGrp="1" noChangeArrowheads="1"/>
          </p:cNvSpPr>
          <p:nvPr>
            <p:ph type="subTitle" idx="4294967295"/>
          </p:nvPr>
        </p:nvSpPr>
        <p:spPr bwMode="auto">
          <a:xfrm>
            <a:off x="485775" y="1516063"/>
            <a:ext cx="8747125" cy="4276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080" rIns="0" bIns="0" anchor="ctr"/>
          <a:lstStyle/>
          <a:p>
            <a:pPr marL="212725" indent="-212725">
              <a:spcAft>
                <a:spcPct val="0"/>
              </a:spcAft>
              <a:buFont typeface="Times New Roman" panose="02020603050405020304" pitchFamily="18" charset="0"/>
              <a:buAutoNum type="arabicPeriod"/>
              <a:tabLst>
                <a:tab pos="212725" algn="l"/>
                <a:tab pos="317500"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Lst>
            </a:pPr>
            <a:r>
              <a:rPr lang="ja-JP" altLang="ja-JP"/>
              <a:t>前提</a:t>
            </a:r>
          </a:p>
          <a:p>
            <a:pPr marL="212725" indent="-212725">
              <a:spcAft>
                <a:spcPct val="0"/>
              </a:spcAft>
              <a:buFont typeface="Times New Roman" panose="02020603050405020304" pitchFamily="18" charset="0"/>
              <a:buAutoNum type="arabicPeriod"/>
              <a:tabLst>
                <a:tab pos="212725" algn="l"/>
                <a:tab pos="317500"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Lst>
            </a:pPr>
            <a:r>
              <a:rPr lang="ja-JP" altLang="ja-JP"/>
              <a:t>プロジェクト計画書サンプル</a:t>
            </a:r>
          </a:p>
          <a:p>
            <a:pPr marL="212725" indent="-212725">
              <a:spcAft>
                <a:spcPct val="0"/>
              </a:spcAft>
              <a:buFont typeface="Times New Roman" panose="02020603050405020304" pitchFamily="18" charset="0"/>
              <a:buAutoNum type="arabicPeriod"/>
              <a:tabLst>
                <a:tab pos="212725" algn="l"/>
                <a:tab pos="317500"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Lst>
            </a:pPr>
            <a:r>
              <a:rPr lang="en-US" altLang="ja-JP"/>
              <a:t>WBS</a:t>
            </a:r>
            <a:r>
              <a:rPr lang="ja-JP" altLang="ja-JP"/>
              <a:t>サンプル</a:t>
            </a:r>
          </a:p>
          <a:p>
            <a:pPr marL="212725" indent="-212725">
              <a:spcAft>
                <a:spcPct val="0"/>
              </a:spcAft>
              <a:buClrTx/>
              <a:buFontTx/>
              <a:buNone/>
              <a:tabLst>
                <a:tab pos="212725" algn="l"/>
                <a:tab pos="317500"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Lst>
            </a:pPr>
            <a:endParaRPr lang="en-US" altLang="ja-JP"/>
          </a:p>
          <a:p>
            <a:pPr marL="212725" indent="-212725">
              <a:spcAft>
                <a:spcPct val="0"/>
              </a:spcAft>
              <a:buClrTx/>
              <a:buFontTx/>
              <a:buNone/>
              <a:tabLst>
                <a:tab pos="212725" algn="l"/>
                <a:tab pos="317500"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Lst>
            </a:pPr>
            <a:r>
              <a:rPr lang="ja-JP" altLang="ja-JP"/>
              <a:t>（</a:t>
            </a:r>
            <a:r>
              <a:rPr lang="en-US" altLang="ja-JP"/>
              <a:t>Appendix</a:t>
            </a:r>
            <a:r>
              <a:rPr lang="ja-JP" altLang="ja-JP"/>
              <a:t>）</a:t>
            </a:r>
          </a:p>
          <a:p>
            <a:pPr marL="212725" indent="-212725">
              <a:spcAft>
                <a:spcPct val="0"/>
              </a:spcAft>
              <a:buClrTx/>
              <a:buFontTx/>
              <a:buNone/>
              <a:tabLst>
                <a:tab pos="212725" algn="l"/>
                <a:tab pos="317500"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Lst>
            </a:pPr>
            <a:r>
              <a:rPr lang="en-US" altLang="ja-JP"/>
              <a:t>Perplexity.ai</a:t>
            </a:r>
            <a:r>
              <a:rPr lang="ja-JP" altLang="ja-JP"/>
              <a:t>による調査内容</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60A1D736-5A5B-4715-92C6-1619E49F01FC}"/>
              </a:ext>
            </a:extLst>
          </p:cNvPr>
          <p:cNvSpPr>
            <a:spLocks noGrp="1" noChangeArrowheads="1"/>
          </p:cNvSpPr>
          <p:nvPr>
            <p:ph type="title"/>
          </p:nvPr>
        </p:nvSpPr>
        <p:spPr>
          <a:xfrm>
            <a:off x="485775" y="258763"/>
            <a:ext cx="8747125" cy="1081087"/>
          </a:xfrm>
          <a:ln/>
        </p:spPr>
        <p:txBody>
          <a:bodyPr tIns="33480"/>
          <a:lstStyle/>
          <a:p>
            <a:pPr algn="l">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ja-JP" sz="3800"/>
              <a:t>WBS</a:t>
            </a:r>
            <a:r>
              <a:rPr lang="ja-JP" altLang="ja-JP"/>
              <a:t>サンプル</a:t>
            </a:r>
          </a:p>
        </p:txBody>
      </p:sp>
      <p:sp>
        <p:nvSpPr>
          <p:cNvPr id="30722" name="Rectangle 2">
            <a:extLst>
              <a:ext uri="{FF2B5EF4-FFF2-40B4-BE49-F238E27FC236}">
                <a16:creationId xmlns:a16="http://schemas.microsoft.com/office/drawing/2014/main" id="{5BA4B7D8-EB28-69DC-6802-6E12D2C0EC24}"/>
              </a:ext>
            </a:extLst>
          </p:cNvPr>
          <p:cNvSpPr>
            <a:spLocks noGrp="1" noChangeArrowheads="1"/>
          </p:cNvSpPr>
          <p:nvPr>
            <p:ph type="subTitle" idx="4294967295"/>
          </p:nvPr>
        </p:nvSpPr>
        <p:spPr bwMode="auto">
          <a:xfrm>
            <a:off x="485775" y="1516063"/>
            <a:ext cx="8747125" cy="4276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ja-JP" altLang="en-US"/>
          </a:p>
        </p:txBody>
      </p:sp>
      <p:sp>
        <p:nvSpPr>
          <p:cNvPr id="2" name="Rectangle 4">
            <a:extLst>
              <a:ext uri="{FF2B5EF4-FFF2-40B4-BE49-F238E27FC236}">
                <a16:creationId xmlns:a16="http://schemas.microsoft.com/office/drawing/2014/main" id="{823C1FD0-8DD9-CF3D-10EE-27BCDEFF7B1A}"/>
              </a:ext>
            </a:extLst>
          </p:cNvPr>
          <p:cNvSpPr>
            <a:spLocks noChangeArrowheads="1"/>
          </p:cNvSpPr>
          <p:nvPr/>
        </p:nvSpPr>
        <p:spPr bwMode="auto">
          <a:xfrm>
            <a:off x="396131" y="1152087"/>
            <a:ext cx="9000000" cy="5040000"/>
          </a:xfrm>
          <a:prstGeom prst="rect">
            <a:avLst/>
          </a:prstGeom>
          <a:solidFill>
            <a:srgbClr val="0066CC">
              <a:alpha val="50000"/>
            </a:srgbClr>
          </a:solidFill>
          <a:ln>
            <a:noFill/>
          </a:ln>
          <a:effectLst/>
        </p:spPr>
        <p:txBody>
          <a:bodyPr lIns="90000" tIns="6264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9pPr>
          </a:lstStyle>
          <a:p>
            <a:pPr>
              <a:buClrTx/>
              <a:buFontTx/>
              <a:buNone/>
            </a:pPr>
            <a:r>
              <a:rPr lang="ja-JP" altLang="en-US" dirty="0">
                <a:solidFill>
                  <a:schemeClr val="bg1"/>
                </a:solidFill>
              </a:rPr>
              <a:t>二回目の打ち合わせにてどのように作成頂きたいかお伝えいたします。</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AutoShape 1">
            <a:extLst>
              <a:ext uri="{FF2B5EF4-FFF2-40B4-BE49-F238E27FC236}">
                <a16:creationId xmlns:a16="http://schemas.microsoft.com/office/drawing/2014/main" id="{FB2755DE-A489-0A3D-1D74-B453708A6587}"/>
              </a:ext>
            </a:extLst>
          </p:cNvPr>
          <p:cNvSpPr>
            <a:spLocks noChangeArrowheads="1"/>
          </p:cNvSpPr>
          <p:nvPr/>
        </p:nvSpPr>
        <p:spPr bwMode="auto">
          <a:xfrm>
            <a:off x="0" y="4572000"/>
            <a:ext cx="9720263" cy="431800"/>
          </a:xfrm>
          <a:prstGeom prst="roundRect">
            <a:avLst>
              <a:gd name="adj" fmla="val 366"/>
            </a:avLst>
          </a:prstGeom>
          <a:solidFill>
            <a:srgbClr val="CFE7F5"/>
          </a:solidFill>
          <a:ln w="9525" cap="flat">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31746" name="Rectangle 2">
            <a:extLst>
              <a:ext uri="{FF2B5EF4-FFF2-40B4-BE49-F238E27FC236}">
                <a16:creationId xmlns:a16="http://schemas.microsoft.com/office/drawing/2014/main" id="{36ACAACC-B4F7-84E2-5FD2-E4FFF3C6839D}"/>
              </a:ext>
            </a:extLst>
          </p:cNvPr>
          <p:cNvSpPr>
            <a:spLocks noGrp="1" noChangeArrowheads="1"/>
          </p:cNvSpPr>
          <p:nvPr>
            <p:ph type="title"/>
          </p:nvPr>
        </p:nvSpPr>
        <p:spPr>
          <a:xfrm>
            <a:off x="485775" y="258763"/>
            <a:ext cx="8747125" cy="1081087"/>
          </a:xfrm>
          <a:ln/>
        </p:spPr>
        <p:txBody>
          <a:bodyPr tIns="33480"/>
          <a:lstStyle/>
          <a:p>
            <a:pPr algn="l">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ja-JP" sz="3800"/>
              <a:t>Agenda</a:t>
            </a:r>
          </a:p>
        </p:txBody>
      </p:sp>
      <p:sp>
        <p:nvSpPr>
          <p:cNvPr id="31747" name="Rectangle 3">
            <a:extLst>
              <a:ext uri="{FF2B5EF4-FFF2-40B4-BE49-F238E27FC236}">
                <a16:creationId xmlns:a16="http://schemas.microsoft.com/office/drawing/2014/main" id="{EBD66527-A293-38BE-9339-31C9E51A987E}"/>
              </a:ext>
            </a:extLst>
          </p:cNvPr>
          <p:cNvSpPr>
            <a:spLocks noGrp="1" noChangeArrowheads="1"/>
          </p:cNvSpPr>
          <p:nvPr>
            <p:ph type="subTitle" idx="4294967295"/>
          </p:nvPr>
        </p:nvSpPr>
        <p:spPr bwMode="auto">
          <a:xfrm>
            <a:off x="485775" y="1516063"/>
            <a:ext cx="8747125" cy="4276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080" rIns="0" bIns="0" anchor="ctr"/>
          <a:lstStyle/>
          <a:p>
            <a:pPr marL="212725" indent="-212725">
              <a:spcAft>
                <a:spcPct val="0"/>
              </a:spcAft>
              <a:buFont typeface="Times New Roman" panose="02020603050405020304" pitchFamily="18" charset="0"/>
              <a:buAutoNum type="arabicPeriod"/>
              <a:tabLst>
                <a:tab pos="212725" algn="l"/>
                <a:tab pos="317500"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Lst>
            </a:pPr>
            <a:r>
              <a:rPr lang="ja-JP" altLang="ja-JP"/>
              <a:t>前提</a:t>
            </a:r>
          </a:p>
          <a:p>
            <a:pPr marL="212725" indent="-212725">
              <a:spcAft>
                <a:spcPct val="0"/>
              </a:spcAft>
              <a:buFont typeface="Times New Roman" panose="02020603050405020304" pitchFamily="18" charset="0"/>
              <a:buAutoNum type="arabicPeriod"/>
              <a:tabLst>
                <a:tab pos="212725" algn="l"/>
                <a:tab pos="317500"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Lst>
            </a:pPr>
            <a:r>
              <a:rPr lang="ja-JP" altLang="ja-JP"/>
              <a:t>プロジェクト計画書サンプル</a:t>
            </a:r>
          </a:p>
          <a:p>
            <a:pPr marL="212725" indent="-212725">
              <a:spcAft>
                <a:spcPct val="0"/>
              </a:spcAft>
              <a:buFont typeface="Times New Roman" panose="02020603050405020304" pitchFamily="18" charset="0"/>
              <a:buAutoNum type="arabicPeriod"/>
              <a:tabLst>
                <a:tab pos="212725" algn="l"/>
                <a:tab pos="317500"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Lst>
            </a:pPr>
            <a:r>
              <a:rPr lang="en-US" altLang="ja-JP"/>
              <a:t>WBS</a:t>
            </a:r>
            <a:r>
              <a:rPr lang="ja-JP" altLang="ja-JP"/>
              <a:t>サンプル</a:t>
            </a:r>
          </a:p>
          <a:p>
            <a:pPr marL="212725" indent="-212725">
              <a:spcAft>
                <a:spcPct val="0"/>
              </a:spcAft>
              <a:buClrTx/>
              <a:buFontTx/>
              <a:buNone/>
              <a:tabLst>
                <a:tab pos="212725" algn="l"/>
                <a:tab pos="317500"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Lst>
            </a:pPr>
            <a:endParaRPr lang="en-US" altLang="ja-JP"/>
          </a:p>
          <a:p>
            <a:pPr marL="212725" indent="-212725">
              <a:spcAft>
                <a:spcPct val="0"/>
              </a:spcAft>
              <a:buClrTx/>
              <a:buFontTx/>
              <a:buNone/>
              <a:tabLst>
                <a:tab pos="212725" algn="l"/>
                <a:tab pos="317500"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Lst>
            </a:pPr>
            <a:r>
              <a:rPr lang="ja-JP" altLang="ja-JP"/>
              <a:t>（</a:t>
            </a:r>
            <a:r>
              <a:rPr lang="en-US" altLang="ja-JP"/>
              <a:t>Appendix</a:t>
            </a:r>
            <a:r>
              <a:rPr lang="ja-JP" altLang="ja-JP"/>
              <a:t>）</a:t>
            </a:r>
          </a:p>
          <a:p>
            <a:pPr marL="212725" indent="-212725">
              <a:spcAft>
                <a:spcPct val="0"/>
              </a:spcAft>
              <a:buClrTx/>
              <a:buFontTx/>
              <a:buNone/>
              <a:tabLst>
                <a:tab pos="212725" algn="l"/>
                <a:tab pos="317500"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Lst>
            </a:pPr>
            <a:r>
              <a:rPr lang="en-US" altLang="ja-JP"/>
              <a:t>Perplexity.ai</a:t>
            </a:r>
            <a:r>
              <a:rPr lang="ja-JP" altLang="ja-JP"/>
              <a:t>による調査内容</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69" name="Rectangle 1">
            <a:extLst>
              <a:ext uri="{FF2B5EF4-FFF2-40B4-BE49-F238E27FC236}">
                <a16:creationId xmlns:a16="http://schemas.microsoft.com/office/drawing/2014/main" id="{0F759124-87C7-9971-B964-92CF2FBF0FB0}"/>
              </a:ext>
            </a:extLst>
          </p:cNvPr>
          <p:cNvSpPr>
            <a:spLocks noGrp="1" noChangeArrowheads="1"/>
          </p:cNvSpPr>
          <p:nvPr>
            <p:ph type="title"/>
          </p:nvPr>
        </p:nvSpPr>
        <p:spPr>
          <a:xfrm>
            <a:off x="485775" y="258763"/>
            <a:ext cx="8747125" cy="1081087"/>
          </a:xfrm>
          <a:ln/>
        </p:spPr>
        <p:txBody>
          <a:bodyPr tIns="33480"/>
          <a:lstStyle/>
          <a:p>
            <a:pPr algn="l">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ja-JP" sz="3800"/>
              <a:t>Appendix</a:t>
            </a:r>
            <a:r>
              <a:rPr lang="ja-JP" altLang="ja-JP" sz="2400"/>
              <a:t>ー</a:t>
            </a:r>
            <a:r>
              <a:rPr lang="en-US" altLang="ja-JP" sz="2400"/>
              <a:t>Perplexity.ai</a:t>
            </a:r>
            <a:r>
              <a:rPr lang="ja-JP" altLang="ja-JP" sz="2400"/>
              <a:t>からのインプット①ー</a:t>
            </a:r>
          </a:p>
        </p:txBody>
      </p:sp>
      <p:sp>
        <p:nvSpPr>
          <p:cNvPr id="32770" name="Rectangle 2">
            <a:extLst>
              <a:ext uri="{FF2B5EF4-FFF2-40B4-BE49-F238E27FC236}">
                <a16:creationId xmlns:a16="http://schemas.microsoft.com/office/drawing/2014/main" id="{C1CE063C-E6CB-55A1-B96B-09F1F15E9B10}"/>
              </a:ext>
            </a:extLst>
          </p:cNvPr>
          <p:cNvSpPr>
            <a:spLocks noGrp="1" noChangeArrowheads="1"/>
          </p:cNvSpPr>
          <p:nvPr>
            <p:ph type="subTitle" idx="4294967295"/>
          </p:nvPr>
        </p:nvSpPr>
        <p:spPr bwMode="auto">
          <a:xfrm>
            <a:off x="485775" y="1189038"/>
            <a:ext cx="8747125" cy="4932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2240" rIns="0" bIns="0" anchor="ctr"/>
          <a:lstStyle/>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b="1" u="sng"/>
              <a:t>入力したプロンプト：</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en-US" altLang="ja-JP" sz="1400"/>
              <a:t>PMP</a:t>
            </a:r>
            <a:r>
              <a:rPr lang="ja-JP" altLang="ja-JP" sz="1400"/>
              <a:t>において、プロジェクト計画書に記載が必要とされている項目を挙げて</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endParaRPr lang="en-US" altLang="ja-JP" sz="1400"/>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en-US" altLang="ja-JP" sz="1400" b="1" u="sng"/>
              <a:t>Perplexity.ai</a:t>
            </a:r>
            <a:r>
              <a:rPr lang="ja-JP" altLang="ja-JP" sz="1400" b="1" u="sng"/>
              <a:t>からの回答：</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en-US" altLang="ja-JP" sz="1400"/>
              <a:t>PMP</a:t>
            </a:r>
            <a:r>
              <a:rPr lang="ja-JP" altLang="ja-JP" sz="1400"/>
              <a:t>におけるプロジェクト計画書には、以下の項目を記載することが必要とされています</a:t>
            </a:r>
            <a:r>
              <a:rPr lang="en-US" altLang="ja-JP" sz="1400"/>
              <a:t>:</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a:t>【プロジェクト情報】</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a:t>・プロジェクトの概要、プロジェクト名称、作業期間、目的とゴール（</a:t>
            </a:r>
            <a:r>
              <a:rPr lang="en-US" altLang="ja-JP" sz="1400"/>
              <a:t>QCD</a:t>
            </a:r>
            <a:r>
              <a:rPr lang="ja-JP" altLang="ja-JP" sz="1400"/>
              <a:t>の具体的な数値を含む）</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a:t>・システム構成</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a:t>・体制</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a:t>・マスタスケジュール</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a:t>【プロジェクト管理計画】</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a:t>・スコープ管理</a:t>
            </a:r>
            <a:r>
              <a:rPr lang="en-US" altLang="ja-JP" sz="1400"/>
              <a:t>=</a:t>
            </a:r>
            <a:r>
              <a:rPr lang="ja-JP" altLang="ja-JP" sz="1400"/>
              <a:t>プロジェクトの範囲定義</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a:t>・スケジュール管理（全体の工期、マイルストーン、ローンチ日程）</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a:t>・コスト管理（予算見積もり、収支計算）</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a:t>・品質管理</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a:t>・資源管理（人的リソースの見積もり、必要な作業内容や工数）</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a:t>・コミュニケーション管理</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a:t>・リスク管理（リスクアセスメント）</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a:t>・調達管理</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a:t>・統合管理</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a:t>【プロジェクト運営】</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a:t>・進捗管理</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a:t>・課題管理、</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a:t>・リスク管理</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a:t>・仕様変更管理</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a:t>・不具合管理</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a:t>・構成管理</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3" name="Rectangle 1">
            <a:extLst>
              <a:ext uri="{FF2B5EF4-FFF2-40B4-BE49-F238E27FC236}">
                <a16:creationId xmlns:a16="http://schemas.microsoft.com/office/drawing/2014/main" id="{B2C0B187-76F3-48BD-74A8-0CC82A70C91C}"/>
              </a:ext>
            </a:extLst>
          </p:cNvPr>
          <p:cNvSpPr>
            <a:spLocks noGrp="1" noChangeArrowheads="1"/>
          </p:cNvSpPr>
          <p:nvPr>
            <p:ph type="title"/>
          </p:nvPr>
        </p:nvSpPr>
        <p:spPr>
          <a:xfrm>
            <a:off x="485775" y="258763"/>
            <a:ext cx="8747125" cy="1081087"/>
          </a:xfrm>
          <a:ln/>
        </p:spPr>
        <p:txBody>
          <a:bodyPr tIns="33480"/>
          <a:lstStyle/>
          <a:p>
            <a:pPr algn="l">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ja-JP" sz="3800"/>
              <a:t>Appendix</a:t>
            </a:r>
            <a:r>
              <a:rPr lang="ja-JP" altLang="ja-JP" sz="2400"/>
              <a:t>ー</a:t>
            </a:r>
            <a:r>
              <a:rPr lang="en-US" altLang="ja-JP" sz="2400"/>
              <a:t>Perplexity.ai</a:t>
            </a:r>
            <a:r>
              <a:rPr lang="ja-JP" altLang="ja-JP" sz="2400"/>
              <a:t>からのインプット②ー</a:t>
            </a:r>
          </a:p>
        </p:txBody>
      </p:sp>
      <p:sp>
        <p:nvSpPr>
          <p:cNvPr id="33794" name="Rectangle 2">
            <a:extLst>
              <a:ext uri="{FF2B5EF4-FFF2-40B4-BE49-F238E27FC236}">
                <a16:creationId xmlns:a16="http://schemas.microsoft.com/office/drawing/2014/main" id="{44B6D935-E8BD-83AD-D593-249A8E5F1156}"/>
              </a:ext>
            </a:extLst>
          </p:cNvPr>
          <p:cNvSpPr>
            <a:spLocks noGrp="1" noChangeArrowheads="1"/>
          </p:cNvSpPr>
          <p:nvPr>
            <p:ph type="subTitle" idx="4294967295"/>
          </p:nvPr>
        </p:nvSpPr>
        <p:spPr bwMode="auto">
          <a:xfrm>
            <a:off x="485775" y="1303338"/>
            <a:ext cx="8747125" cy="4702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2240" rIns="0" bIns="0" anchor="ctr"/>
          <a:lstStyle/>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b="1" u="sng" dirty="0"/>
              <a:t>入力したプロンプト：</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dirty="0"/>
              <a:t>株式会社</a:t>
            </a:r>
            <a:r>
              <a:rPr lang="en-US" altLang="ja-JP" sz="1400" dirty="0" err="1"/>
              <a:t>Nealle</a:t>
            </a:r>
            <a:r>
              <a:rPr lang="ja-JP" altLang="ja-JP" sz="1400" dirty="0"/>
              <a:t>が提供する</a:t>
            </a:r>
            <a:r>
              <a:rPr lang="en-US" altLang="ja-JP" sz="1400" dirty="0"/>
              <a:t>Park Direct</a:t>
            </a:r>
            <a:r>
              <a:rPr lang="ja-JP" altLang="ja-JP" sz="1400" dirty="0"/>
              <a:t>事業にて提供されるシステムサービスの機能一覧を教えて</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endParaRPr lang="en-US" altLang="ja-JP" sz="1400" dirty="0"/>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en-US" altLang="ja-JP" sz="1400" b="1" u="sng" dirty="0"/>
              <a:t>Perplexity.ai</a:t>
            </a:r>
            <a:r>
              <a:rPr lang="ja-JP" altLang="ja-JP" sz="1400" b="1" u="sng" dirty="0"/>
              <a:t>からの回答：</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endParaRPr lang="en-US" altLang="ja-JP" sz="1400" b="1" u="sng" dirty="0"/>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dirty="0"/>
              <a:t>株式会社</a:t>
            </a:r>
            <a:r>
              <a:rPr lang="en-US" altLang="ja-JP" sz="1400" dirty="0" err="1"/>
              <a:t>Nealle</a:t>
            </a:r>
            <a:r>
              <a:rPr lang="ja-JP" altLang="ja-JP" sz="1400" dirty="0"/>
              <a:t>が提供する</a:t>
            </a:r>
            <a:r>
              <a:rPr lang="en-US" altLang="ja-JP" sz="1400" dirty="0"/>
              <a:t>Park Direct</a:t>
            </a:r>
            <a:r>
              <a:rPr lang="ja-JP" altLang="ja-JP" sz="1400" dirty="0"/>
              <a:t>（パークダイレクト）は、月極駐車場のオンライン契約・管理サービスです。このシステムサービスの主な機能は以下の通りです：</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en-US" altLang="ja-JP" sz="1400" dirty="0"/>
              <a:t>&lt;</a:t>
            </a:r>
            <a:r>
              <a:rPr lang="ja-JP" altLang="ja-JP" sz="1400" dirty="0"/>
              <a:t>主要機能</a:t>
            </a:r>
            <a:r>
              <a:rPr lang="en-US" altLang="ja-JP" sz="1400" dirty="0"/>
              <a:t>&gt;</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dirty="0"/>
              <a:t>駐車場検索（現在地、エリア、駅名での検索が可能）</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dirty="0"/>
              <a:t>空車管理（空車問い合わせ、満車時の空き待ち機能）</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dirty="0"/>
              <a:t>契約プロセス（オンラインでの申込から契約手続き、クレジットカードでの賃料支払い）</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dirty="0"/>
              <a:t>顧客情報管理（契約者、利用者、車両情報等の変更手続き、契約更新、解約手続き）</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dirty="0"/>
              <a:t>カスタマーサポート（</a:t>
            </a:r>
            <a:r>
              <a:rPr lang="en-US" altLang="ja-JP" sz="1400" dirty="0"/>
              <a:t>24</a:t>
            </a:r>
            <a:r>
              <a:rPr lang="ja-JP" altLang="ja-JP" sz="1400" dirty="0"/>
              <a:t>時間</a:t>
            </a:r>
            <a:r>
              <a:rPr lang="en-US" altLang="ja-JP" sz="1400" dirty="0"/>
              <a:t>365</a:t>
            </a:r>
            <a:r>
              <a:rPr lang="ja-JP" altLang="ja-JP" sz="1400" dirty="0"/>
              <a:t>日のサポート体制）</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dirty="0"/>
              <a:t>集客支援（駐車場ごとのデータに基づいたオンライン</a:t>
            </a:r>
            <a:r>
              <a:rPr lang="en-US" altLang="ja-JP" sz="1400" dirty="0"/>
              <a:t>/</a:t>
            </a:r>
            <a:r>
              <a:rPr lang="ja-JP" altLang="ja-JP" sz="1400" dirty="0"/>
              <a:t>オフライン集客施策）</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dirty="0"/>
              <a:t>決済管理（月額使用料の収納代行、賃料保証）</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dirty="0"/>
              <a:t>書類管理（各種書面の発行）</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endParaRPr lang="en-US" altLang="ja-JP" sz="1400" dirty="0"/>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dirty="0"/>
              <a:t>その他の特徴</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dirty="0"/>
              <a:t>業界</a:t>
            </a:r>
            <a:r>
              <a:rPr lang="en-US" altLang="ja-JP" sz="1400" dirty="0"/>
              <a:t>No.1</a:t>
            </a:r>
            <a:r>
              <a:rPr lang="ja-JP" altLang="ja-JP" sz="1400" dirty="0"/>
              <a:t>の月極駐車場オンライン契約・管理サービス</a:t>
            </a:r>
            <a:r>
              <a:rPr lang="en-US" altLang="ja-JP" sz="1400" dirty="0"/>
              <a:t>1</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dirty="0"/>
              <a:t>駐車場関連の業務負荷を約</a:t>
            </a:r>
            <a:r>
              <a:rPr lang="en-US" altLang="ja-JP" sz="1400" dirty="0"/>
              <a:t>90%</a:t>
            </a:r>
            <a:r>
              <a:rPr lang="ja-JP" altLang="ja-JP" sz="1400" dirty="0"/>
              <a:t>削減</a:t>
            </a:r>
            <a:r>
              <a:rPr lang="en-US" altLang="ja-JP" sz="1400" dirty="0"/>
              <a:t>1</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dirty="0"/>
              <a:t>国際規格</a:t>
            </a:r>
            <a:r>
              <a:rPr lang="en-US" altLang="ja-JP" sz="1400" dirty="0"/>
              <a:t>ISO 27001</a:t>
            </a:r>
            <a:r>
              <a:rPr lang="ja-JP" altLang="ja-JP" sz="1400" dirty="0"/>
              <a:t>に準拠した情報セキュリティマネジメントシステムを採用</a:t>
            </a:r>
            <a:r>
              <a:rPr lang="en-US" altLang="ja-JP" sz="1400" dirty="0"/>
              <a:t>1</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en-US" altLang="ja-JP" sz="1400" dirty="0"/>
              <a:t>Park Direct</a:t>
            </a:r>
            <a:r>
              <a:rPr lang="ja-JP" altLang="ja-JP" sz="1400" dirty="0"/>
              <a:t>は、これらの機能を通じて月極駐車場の業務・サービスの</a:t>
            </a:r>
            <a:r>
              <a:rPr lang="en-US" altLang="ja-JP" sz="1400" dirty="0"/>
              <a:t>DX</a:t>
            </a:r>
            <a:r>
              <a:rPr lang="ja-JP" altLang="ja-JP" sz="1400" dirty="0"/>
              <a:t>推進を図り、駐車場データと車ユーザーデータのオンライン化を推進しています</a:t>
            </a:r>
            <a:r>
              <a:rPr lang="en-US" altLang="ja-JP" sz="1400" dirty="0"/>
              <a:t>3</a:t>
            </a:r>
            <a:r>
              <a:rPr lang="ja-JP" altLang="ja-JP" sz="1400" dirty="0"/>
              <a:t>。</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endParaRPr lang="en-US" altLang="ja-JP" sz="1400" dirty="0"/>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endParaRPr lang="en-US" altLang="ja-JP" sz="14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7" name="Rectangle 1">
            <a:extLst>
              <a:ext uri="{FF2B5EF4-FFF2-40B4-BE49-F238E27FC236}">
                <a16:creationId xmlns:a16="http://schemas.microsoft.com/office/drawing/2014/main" id="{5E73E665-441D-789D-8941-777827967C0B}"/>
              </a:ext>
            </a:extLst>
          </p:cNvPr>
          <p:cNvSpPr>
            <a:spLocks noGrp="1" noChangeArrowheads="1"/>
          </p:cNvSpPr>
          <p:nvPr>
            <p:ph type="title"/>
          </p:nvPr>
        </p:nvSpPr>
        <p:spPr>
          <a:xfrm>
            <a:off x="485775" y="258763"/>
            <a:ext cx="8747125" cy="1081087"/>
          </a:xfrm>
          <a:ln/>
        </p:spPr>
        <p:txBody>
          <a:bodyPr tIns="33480"/>
          <a:lstStyle/>
          <a:p>
            <a:pPr algn="l">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ja-JP" sz="3800"/>
              <a:t>Appendix</a:t>
            </a:r>
            <a:r>
              <a:rPr lang="ja-JP" altLang="ja-JP" sz="2400"/>
              <a:t>ー</a:t>
            </a:r>
            <a:r>
              <a:rPr lang="en-US" altLang="ja-JP" sz="2400"/>
              <a:t>Perplexity.ai</a:t>
            </a:r>
            <a:r>
              <a:rPr lang="ja-JP" altLang="ja-JP" sz="2400"/>
              <a:t>からのインプット③ー</a:t>
            </a:r>
          </a:p>
        </p:txBody>
      </p:sp>
      <p:sp>
        <p:nvSpPr>
          <p:cNvPr id="34818" name="Rectangle 2">
            <a:extLst>
              <a:ext uri="{FF2B5EF4-FFF2-40B4-BE49-F238E27FC236}">
                <a16:creationId xmlns:a16="http://schemas.microsoft.com/office/drawing/2014/main" id="{0E295951-B5D8-A44F-8C48-77B8212CFEC9}"/>
              </a:ext>
            </a:extLst>
          </p:cNvPr>
          <p:cNvSpPr>
            <a:spLocks noGrp="1" noChangeArrowheads="1"/>
          </p:cNvSpPr>
          <p:nvPr>
            <p:ph type="subTitle" idx="4294967295"/>
          </p:nvPr>
        </p:nvSpPr>
        <p:spPr bwMode="auto">
          <a:xfrm>
            <a:off x="485775" y="1516063"/>
            <a:ext cx="8747125" cy="4276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2240" rIns="0" bIns="0" anchor="ctr"/>
          <a:lstStyle/>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b="1" u="sng" dirty="0"/>
              <a:t>入力したプロンプト：</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dirty="0"/>
              <a:t>株式会社</a:t>
            </a:r>
            <a:r>
              <a:rPr lang="en-US" altLang="ja-JP" sz="1400" dirty="0"/>
              <a:t>Neale</a:t>
            </a:r>
            <a:r>
              <a:rPr lang="ja-JP" altLang="ja-JP" sz="1400" dirty="0"/>
              <a:t>が提供する</a:t>
            </a:r>
            <a:r>
              <a:rPr lang="en-US" altLang="ja-JP" sz="1400" dirty="0"/>
              <a:t>Park Direct</a:t>
            </a:r>
            <a:r>
              <a:rPr lang="ja-JP" altLang="ja-JP" sz="1400" dirty="0"/>
              <a:t>事業にて提供されるシステムサービスにおいて、駐車場データと車のユーザーデータを組み合わせることでどんな新しいサービスを構築できそうか、案を</a:t>
            </a:r>
            <a:r>
              <a:rPr lang="en-US" altLang="ja-JP" sz="1400" dirty="0"/>
              <a:t>5</a:t>
            </a:r>
            <a:r>
              <a:rPr lang="ja-JP" altLang="ja-JP" sz="1400" dirty="0"/>
              <a:t>つ挙げて</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endParaRPr lang="en-US" altLang="ja-JP" sz="1400" b="1" u="sng" dirty="0"/>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en-US" altLang="ja-JP" sz="1400" b="1" u="sng" dirty="0"/>
              <a:t>Perplexity.ai</a:t>
            </a:r>
            <a:r>
              <a:rPr lang="ja-JP" altLang="ja-JP" sz="1400" b="1" u="sng" dirty="0"/>
              <a:t>からの回答：</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dirty="0"/>
              <a:t>株式会社ニーリーの</a:t>
            </a:r>
            <a:r>
              <a:rPr lang="en-US" altLang="ja-JP" sz="1400" dirty="0"/>
              <a:t>Park Direct</a:t>
            </a:r>
            <a:r>
              <a:rPr lang="ja-JP" altLang="ja-JP" sz="1400" dirty="0"/>
              <a:t>事業が提供する駐車場データと車のユーザーデータを組み合わせることで、以下の</a:t>
            </a:r>
            <a:r>
              <a:rPr lang="en-US" altLang="ja-JP" sz="1400" dirty="0"/>
              <a:t>5</a:t>
            </a:r>
            <a:r>
              <a:rPr lang="ja-JP" altLang="ja-JP" sz="1400" dirty="0"/>
              <a:t>つの新しいサービスを構築できる可能性があります</a:t>
            </a:r>
            <a:r>
              <a:rPr lang="en-US" altLang="ja-JP" sz="1400" dirty="0"/>
              <a:t>:</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endParaRPr lang="en-US" altLang="ja-JP" sz="1400" dirty="0"/>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en-US" altLang="ja-JP" sz="1400" dirty="0"/>
              <a:t>①</a:t>
            </a:r>
            <a:r>
              <a:rPr lang="ja-JP" altLang="ja-JP" sz="1400" dirty="0"/>
              <a:t>パーソナライズド駐車場推薦システム</a:t>
            </a:r>
            <a:r>
              <a:rPr lang="en-US" altLang="ja-JP" sz="1400" dirty="0"/>
              <a:t>: </a:t>
            </a:r>
            <a:r>
              <a:rPr lang="ja-JP" altLang="ja-JP" sz="1400" dirty="0"/>
              <a:t>ユーザーの車種、運転パターン、よく訪れる場所などのデータを分析し、最適な月極駐車場を推薦するサービス。</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en-US" altLang="ja-JP" sz="1400" dirty="0"/>
              <a:t>②</a:t>
            </a:r>
            <a:r>
              <a:rPr lang="ja-JP" altLang="ja-JP" sz="1400" dirty="0"/>
              <a:t>モビリティライフスタイル最適化プラットフォーム</a:t>
            </a:r>
            <a:r>
              <a:rPr lang="en-US" altLang="ja-JP" sz="1400" dirty="0"/>
              <a:t>: </a:t>
            </a:r>
            <a:r>
              <a:rPr lang="ja-JP" altLang="ja-JP" sz="1400" dirty="0"/>
              <a:t>駐車場利用状況と車の使用頻度を分析し、ユーザーに最適な交通手段（自家用車、カーシェア、公共交通機関など）を提案するサービス。</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en-US" altLang="ja-JP" sz="1400" dirty="0"/>
              <a:t>③</a:t>
            </a:r>
            <a:r>
              <a:rPr lang="ja-JP" altLang="ja-JP" sz="1400" dirty="0"/>
              <a:t>スマート駐車場予約システム</a:t>
            </a:r>
            <a:r>
              <a:rPr lang="en-US" altLang="ja-JP" sz="1400" dirty="0"/>
              <a:t>: </a:t>
            </a:r>
            <a:r>
              <a:rPr lang="ja-JP" altLang="ja-JP" sz="1400" dirty="0"/>
              <a:t>目的地周辺の駐車場空き状況をリアルタイムで把握し、ユーザーの到着時間に合わせて最適な駐車場を自動予約するサービス。</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en-US" altLang="ja-JP" sz="1400" dirty="0"/>
              <a:t>④</a:t>
            </a:r>
            <a:r>
              <a:rPr lang="ja-JP" altLang="ja-JP" sz="1400" dirty="0"/>
              <a:t>駐車場収益最適化ツール</a:t>
            </a:r>
            <a:r>
              <a:rPr lang="en-US" altLang="ja-JP" sz="1400" dirty="0"/>
              <a:t>: </a:t>
            </a:r>
            <a:r>
              <a:rPr lang="ja-JP" altLang="ja-JP" sz="1400" dirty="0"/>
              <a:t>駐車場オーナー向けに、利用データと車種データを分析し、需要に応じた動的価格設定や効率的なスペース活用を提案するサービス。</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en-US" altLang="ja-JP" sz="1400" dirty="0"/>
              <a:t>⑤</a:t>
            </a:r>
            <a:r>
              <a:rPr lang="ja-JP" altLang="ja-JP" sz="1400" dirty="0"/>
              <a:t>エコドライブ支援サービス</a:t>
            </a:r>
            <a:r>
              <a:rPr lang="en-US" altLang="ja-JP" sz="1400" dirty="0"/>
              <a:t>: </a:t>
            </a:r>
            <a:r>
              <a:rPr lang="ja-JP" altLang="ja-JP" sz="1400" dirty="0"/>
              <a:t>駐車場の位置情報と車の走行データを組み合わせ、最短ルートや燃費効率の良い運転方法を提案し、環境負荷を軽減するサービス。</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endParaRPr lang="en-US" altLang="ja-JP" sz="1400" dirty="0"/>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dirty="0"/>
              <a:t>これらのサービスは、</a:t>
            </a:r>
            <a:r>
              <a:rPr lang="en-US" altLang="ja-JP" sz="1400" dirty="0"/>
              <a:t>Park Direct</a:t>
            </a:r>
            <a:r>
              <a:rPr lang="ja-JP" altLang="ja-JP" sz="1400" dirty="0"/>
              <a:t>の既存のプラットフォームを活用し、モビリティ領域でのさらなる価値提供を可能にします。</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AutoShape 1">
            <a:extLst>
              <a:ext uri="{FF2B5EF4-FFF2-40B4-BE49-F238E27FC236}">
                <a16:creationId xmlns:a16="http://schemas.microsoft.com/office/drawing/2014/main" id="{1187D2FF-5B09-1705-CB48-31BA7637394B}"/>
              </a:ext>
            </a:extLst>
          </p:cNvPr>
          <p:cNvSpPr>
            <a:spLocks noChangeArrowheads="1"/>
          </p:cNvSpPr>
          <p:nvPr/>
        </p:nvSpPr>
        <p:spPr bwMode="auto">
          <a:xfrm>
            <a:off x="0" y="2303463"/>
            <a:ext cx="9720263" cy="431800"/>
          </a:xfrm>
          <a:prstGeom prst="roundRect">
            <a:avLst>
              <a:gd name="adj" fmla="val 366"/>
            </a:avLst>
          </a:prstGeom>
          <a:solidFill>
            <a:srgbClr val="CFE7F5"/>
          </a:solidFill>
          <a:ln w="9525" cap="flat">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5122" name="Rectangle 2">
            <a:extLst>
              <a:ext uri="{FF2B5EF4-FFF2-40B4-BE49-F238E27FC236}">
                <a16:creationId xmlns:a16="http://schemas.microsoft.com/office/drawing/2014/main" id="{6C3E2C12-3516-195E-6894-2CE36D626B94}"/>
              </a:ext>
            </a:extLst>
          </p:cNvPr>
          <p:cNvSpPr>
            <a:spLocks noGrp="1" noChangeArrowheads="1"/>
          </p:cNvSpPr>
          <p:nvPr>
            <p:ph type="title"/>
          </p:nvPr>
        </p:nvSpPr>
        <p:spPr>
          <a:xfrm>
            <a:off x="485775" y="258763"/>
            <a:ext cx="8747125" cy="1081087"/>
          </a:xfrm>
          <a:ln/>
        </p:spPr>
        <p:txBody>
          <a:bodyPr tIns="33480"/>
          <a:lstStyle/>
          <a:p>
            <a:pPr algn="l">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ja-JP" sz="3800"/>
              <a:t>Agenda</a:t>
            </a:r>
          </a:p>
        </p:txBody>
      </p:sp>
      <p:sp>
        <p:nvSpPr>
          <p:cNvPr id="5123" name="Rectangle 3">
            <a:extLst>
              <a:ext uri="{FF2B5EF4-FFF2-40B4-BE49-F238E27FC236}">
                <a16:creationId xmlns:a16="http://schemas.microsoft.com/office/drawing/2014/main" id="{8851BB92-06DF-E60B-1BFA-AA234FEAF27A}"/>
              </a:ext>
            </a:extLst>
          </p:cNvPr>
          <p:cNvSpPr>
            <a:spLocks noGrp="1" noChangeArrowheads="1"/>
          </p:cNvSpPr>
          <p:nvPr>
            <p:ph type="subTitle" idx="4294967295"/>
          </p:nvPr>
        </p:nvSpPr>
        <p:spPr bwMode="auto">
          <a:xfrm>
            <a:off x="485775" y="1516063"/>
            <a:ext cx="8747125" cy="4276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080" rIns="0" bIns="0" anchor="ctr"/>
          <a:lstStyle/>
          <a:p>
            <a:pPr marL="212725" indent="-212725">
              <a:spcAft>
                <a:spcPct val="0"/>
              </a:spcAft>
              <a:buFont typeface="Times New Roman" panose="02020603050405020304" pitchFamily="18" charset="0"/>
              <a:buAutoNum type="arabicPeriod"/>
              <a:tabLst>
                <a:tab pos="212725" algn="l"/>
                <a:tab pos="317500"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Lst>
            </a:pPr>
            <a:r>
              <a:rPr lang="ja-JP" altLang="ja-JP"/>
              <a:t>前提</a:t>
            </a:r>
          </a:p>
          <a:p>
            <a:pPr marL="212725" indent="-212725">
              <a:spcAft>
                <a:spcPct val="0"/>
              </a:spcAft>
              <a:buFont typeface="Times New Roman" panose="02020603050405020304" pitchFamily="18" charset="0"/>
              <a:buAutoNum type="arabicPeriod"/>
              <a:tabLst>
                <a:tab pos="212725" algn="l"/>
                <a:tab pos="317500"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Lst>
            </a:pPr>
            <a:r>
              <a:rPr lang="ja-JP" altLang="ja-JP"/>
              <a:t>プロジェクト計画書サンプル</a:t>
            </a:r>
          </a:p>
          <a:p>
            <a:pPr marL="212725" indent="-212725">
              <a:spcAft>
                <a:spcPct val="0"/>
              </a:spcAft>
              <a:buFont typeface="Times New Roman" panose="02020603050405020304" pitchFamily="18" charset="0"/>
              <a:buAutoNum type="arabicPeriod"/>
              <a:tabLst>
                <a:tab pos="212725" algn="l"/>
                <a:tab pos="317500"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Lst>
            </a:pPr>
            <a:r>
              <a:rPr lang="en-US" altLang="ja-JP"/>
              <a:t>WBS</a:t>
            </a:r>
            <a:r>
              <a:rPr lang="ja-JP" altLang="ja-JP"/>
              <a:t>サンプル</a:t>
            </a:r>
          </a:p>
          <a:p>
            <a:pPr marL="212725" indent="-212725">
              <a:spcAft>
                <a:spcPct val="0"/>
              </a:spcAft>
              <a:buClrTx/>
              <a:buFontTx/>
              <a:buNone/>
              <a:tabLst>
                <a:tab pos="212725" algn="l"/>
                <a:tab pos="317500"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Lst>
            </a:pPr>
            <a:endParaRPr lang="en-US" altLang="ja-JP"/>
          </a:p>
          <a:p>
            <a:pPr marL="212725" indent="-212725">
              <a:spcAft>
                <a:spcPct val="0"/>
              </a:spcAft>
              <a:buClrTx/>
              <a:buFontTx/>
              <a:buNone/>
              <a:tabLst>
                <a:tab pos="212725" algn="l"/>
                <a:tab pos="317500"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Lst>
            </a:pPr>
            <a:r>
              <a:rPr lang="ja-JP" altLang="ja-JP"/>
              <a:t>（</a:t>
            </a:r>
            <a:r>
              <a:rPr lang="en-US" altLang="ja-JP"/>
              <a:t>Appendix</a:t>
            </a:r>
            <a:r>
              <a:rPr lang="ja-JP" altLang="ja-JP"/>
              <a:t>）</a:t>
            </a:r>
          </a:p>
          <a:p>
            <a:pPr marL="212725" indent="-212725">
              <a:spcAft>
                <a:spcPct val="0"/>
              </a:spcAft>
              <a:buClrTx/>
              <a:buFontTx/>
              <a:buNone/>
              <a:tabLst>
                <a:tab pos="212725" algn="l"/>
                <a:tab pos="317500"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Lst>
            </a:pPr>
            <a:r>
              <a:rPr lang="en-US" altLang="ja-JP"/>
              <a:t>Perplexity.ai</a:t>
            </a:r>
            <a:r>
              <a:rPr lang="ja-JP" altLang="ja-JP"/>
              <a:t>による調査内容</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7" name="Rectangle 1">
            <a:extLst>
              <a:ext uri="{FF2B5EF4-FFF2-40B4-BE49-F238E27FC236}">
                <a16:creationId xmlns:a16="http://schemas.microsoft.com/office/drawing/2014/main" id="{5E73E665-441D-789D-8941-777827967C0B}"/>
              </a:ext>
            </a:extLst>
          </p:cNvPr>
          <p:cNvSpPr>
            <a:spLocks noGrp="1" noChangeArrowheads="1"/>
          </p:cNvSpPr>
          <p:nvPr>
            <p:ph type="title"/>
          </p:nvPr>
        </p:nvSpPr>
        <p:spPr>
          <a:xfrm>
            <a:off x="485775" y="258763"/>
            <a:ext cx="8747125" cy="1081087"/>
          </a:xfrm>
          <a:ln/>
        </p:spPr>
        <p:txBody>
          <a:bodyPr tIns="33480"/>
          <a:lstStyle/>
          <a:p>
            <a:pPr algn="l">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ja-JP" sz="3800" dirty="0"/>
              <a:t>Appendix</a:t>
            </a:r>
            <a:r>
              <a:rPr lang="ja-JP" altLang="ja-JP" sz="2400" dirty="0"/>
              <a:t>ー</a:t>
            </a:r>
            <a:r>
              <a:rPr lang="en-US" altLang="ja-JP" sz="2400" dirty="0"/>
              <a:t>Perplexity.ai</a:t>
            </a:r>
            <a:r>
              <a:rPr lang="ja-JP" altLang="ja-JP" sz="2400" dirty="0"/>
              <a:t>からのインプット</a:t>
            </a:r>
            <a:r>
              <a:rPr lang="ja-JP" altLang="en-US" sz="2400" dirty="0"/>
              <a:t>④</a:t>
            </a:r>
            <a:r>
              <a:rPr lang="ja-JP" altLang="ja-JP" sz="2400" dirty="0"/>
              <a:t>ー</a:t>
            </a:r>
          </a:p>
        </p:txBody>
      </p:sp>
      <p:sp>
        <p:nvSpPr>
          <p:cNvPr id="34818" name="Rectangle 2">
            <a:extLst>
              <a:ext uri="{FF2B5EF4-FFF2-40B4-BE49-F238E27FC236}">
                <a16:creationId xmlns:a16="http://schemas.microsoft.com/office/drawing/2014/main" id="{0E295951-B5D8-A44F-8C48-77B8212CFEC9}"/>
              </a:ext>
            </a:extLst>
          </p:cNvPr>
          <p:cNvSpPr>
            <a:spLocks noGrp="1" noChangeArrowheads="1"/>
          </p:cNvSpPr>
          <p:nvPr>
            <p:ph type="subTitle" idx="4294967295"/>
          </p:nvPr>
        </p:nvSpPr>
        <p:spPr bwMode="auto">
          <a:xfrm>
            <a:off x="485775" y="1516063"/>
            <a:ext cx="8747125" cy="4276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2240" rIns="0" bIns="0" anchor="ctr"/>
          <a:lstStyle/>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b="1" u="sng" dirty="0"/>
              <a:t>入力したプロンプト：</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en-US" sz="1400" dirty="0"/>
              <a:t>駐車場関連の業務負荷にはどんなものがありますか？</a:t>
            </a:r>
            <a:endParaRPr lang="ja-JP" altLang="ja-JP" sz="1400" dirty="0"/>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endParaRPr lang="en-US" altLang="ja-JP" sz="1400" b="1" u="sng" dirty="0"/>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en-US" altLang="ja-JP" sz="1400" b="1" u="sng" dirty="0"/>
              <a:t>Perplexity.ai</a:t>
            </a:r>
            <a:r>
              <a:rPr lang="ja-JP" altLang="ja-JP" sz="1400" b="1" u="sng" dirty="0"/>
              <a:t>からの回答：</a:t>
            </a:r>
            <a:endParaRPr lang="ja-JP" altLang="en-US" sz="1400" b="1" u="sng" dirty="0"/>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en-US" sz="1400" dirty="0"/>
              <a:t>駐車場管理には多様な業務負荷が存在します。主な業務負荷には以下のようなものがあります：</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en-US" sz="1400" dirty="0"/>
              <a:t>契約管理：利用者の申し込み、契約更新、解約などの手続き</a:t>
            </a:r>
            <a:r>
              <a:rPr lang="en-US" altLang="ja-JP" sz="1400" dirty="0"/>
              <a:t>14</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en-US" sz="1400" dirty="0"/>
              <a:t>料金集金：月極駐車場の賃料回収、支払い滞納の確認、コインパーキングの現金回収</a:t>
            </a:r>
            <a:r>
              <a:rPr lang="en-US" altLang="ja-JP" sz="1400" dirty="0"/>
              <a:t>23</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en-US" sz="1400" dirty="0"/>
              <a:t>設備管理：精算機のお釣り・領収書・レシートの補充、設備の点検・修繕</a:t>
            </a:r>
            <a:r>
              <a:rPr lang="en-US" altLang="ja-JP" sz="1400" dirty="0"/>
              <a:t>23</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en-US" sz="1400" dirty="0"/>
              <a:t>清掃業務：定期的な駐車場の清掃、除草作業</a:t>
            </a:r>
            <a:r>
              <a:rPr lang="en-US" altLang="ja-JP" sz="1400" dirty="0"/>
              <a:t>34</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en-US" sz="1400" dirty="0"/>
              <a:t>トラブル対応：事件・事故への対応、利用者からの問い合わせ対応（夜間含む）</a:t>
            </a:r>
            <a:r>
              <a:rPr lang="en-US" altLang="ja-JP" sz="1400" dirty="0"/>
              <a:t>13</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en-US" sz="1400" dirty="0"/>
              <a:t>不正利用対策：不正駐車の摘発、無断駐車への対応</a:t>
            </a:r>
            <a:r>
              <a:rPr lang="en-US" altLang="ja-JP" sz="1400" dirty="0"/>
              <a:t>13</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en-US" sz="1400" dirty="0"/>
              <a:t>近隣対応：騒音などに関する近隣住民とのトラブル対応</a:t>
            </a:r>
            <a:r>
              <a:rPr lang="en-US" altLang="ja-JP" sz="1400" dirty="0"/>
              <a:t>3</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en-US" sz="1400" dirty="0"/>
              <a:t>書類管理：契約書類や各種記録の管理</a:t>
            </a:r>
            <a:r>
              <a:rPr lang="en-US" altLang="ja-JP" sz="1400" dirty="0"/>
              <a:t>1</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en-US" sz="1400" dirty="0"/>
              <a:t>これらの業務負荷は、駐車場の種類（月極やコインパーキング）や管理方式によって異なりますが、全体として幅広い業務範囲をカバーする必要があります</a:t>
            </a:r>
            <a:r>
              <a:rPr lang="en-US" altLang="ja-JP" sz="1400" dirty="0"/>
              <a:t>124</a:t>
            </a:r>
            <a:r>
              <a:rPr lang="ja-JP" altLang="en-US" sz="1400" dirty="0"/>
              <a:t>。近年では、これらの業務負荷を軽減するために、管理代行サービスやオンラインシステムの導入が増えています</a:t>
            </a:r>
            <a:r>
              <a:rPr lang="en-US" altLang="ja-JP" sz="1400" dirty="0"/>
              <a:t>14</a:t>
            </a:r>
            <a:r>
              <a:rPr lang="ja-JP" altLang="en-US" sz="1400" dirty="0"/>
              <a:t>。</a:t>
            </a:r>
            <a:endParaRPr lang="ja-JP" altLang="ja-JP" sz="1400" dirty="0"/>
          </a:p>
        </p:txBody>
      </p:sp>
    </p:spTree>
    <p:extLst>
      <p:ext uri="{BB962C8B-B14F-4D97-AF65-F5344CB8AC3E}">
        <p14:creationId xmlns:p14="http://schemas.microsoft.com/office/powerpoint/2010/main" val="30684606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14E40B25-9088-91A3-3FC0-EE3B1B54EECD}"/>
              </a:ext>
            </a:extLst>
          </p:cNvPr>
          <p:cNvSpPr>
            <a:spLocks noGrp="1" noChangeArrowheads="1"/>
          </p:cNvSpPr>
          <p:nvPr>
            <p:ph type="title"/>
          </p:nvPr>
        </p:nvSpPr>
        <p:spPr>
          <a:xfrm>
            <a:off x="485775" y="258763"/>
            <a:ext cx="8747125" cy="1081087"/>
          </a:xfrm>
          <a:ln/>
        </p:spPr>
        <p:txBody>
          <a:bodyPr tIns="38880"/>
          <a:lstStyle/>
          <a:p>
            <a:pPr algn="l">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ja-JP" altLang="ja-JP"/>
              <a:t>前提（</a:t>
            </a:r>
            <a:r>
              <a:rPr lang="en-US" altLang="ja-JP" sz="3800"/>
              <a:t>1</a:t>
            </a:r>
            <a:r>
              <a:rPr lang="ja-JP" altLang="ja-JP"/>
              <a:t>／</a:t>
            </a:r>
            <a:r>
              <a:rPr lang="en-US" altLang="ja-JP" sz="3800"/>
              <a:t>2</a:t>
            </a:r>
            <a:r>
              <a:rPr lang="ja-JP" altLang="ja-JP"/>
              <a:t>）</a:t>
            </a:r>
          </a:p>
        </p:txBody>
      </p:sp>
      <p:sp>
        <p:nvSpPr>
          <p:cNvPr id="6146" name="Rectangle 2">
            <a:extLst>
              <a:ext uri="{FF2B5EF4-FFF2-40B4-BE49-F238E27FC236}">
                <a16:creationId xmlns:a16="http://schemas.microsoft.com/office/drawing/2014/main" id="{95DB8E25-3EEC-802E-87B5-32A09C31725E}"/>
              </a:ext>
            </a:extLst>
          </p:cNvPr>
          <p:cNvSpPr>
            <a:spLocks noGrp="1" noChangeArrowheads="1"/>
          </p:cNvSpPr>
          <p:nvPr>
            <p:ph type="subTitle" idx="4294967295"/>
          </p:nvPr>
        </p:nvSpPr>
        <p:spPr bwMode="auto">
          <a:xfrm>
            <a:off x="485775" y="1473200"/>
            <a:ext cx="8747125" cy="43640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3760" rIns="0" bIns="0" anchor="ctr"/>
          <a:lstStyle/>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2000" dirty="0"/>
              <a:t>今回は、事前に情報共有頂いた株式会社</a:t>
            </a:r>
            <a:r>
              <a:rPr lang="en-US" altLang="ja-JP" sz="2000" dirty="0" err="1"/>
              <a:t>Nealle</a:t>
            </a:r>
            <a:r>
              <a:rPr lang="ja-JP" altLang="ja-JP" sz="2000" dirty="0"/>
              <a:t>社の月極駐車場オンライン予約・顧客管理サービスのシステム開発を、大手不動産A社向けに構築することを想定し、準備・本資料を作成致します。</a:t>
            </a:r>
          </a:p>
          <a:p>
            <a:pPr marL="215900" indent="-212725">
              <a:spcAft>
                <a:spcPct val="0"/>
              </a:spcAft>
              <a:buClrTx/>
              <a:buSzPct val="45000"/>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endParaRPr lang="en-US" altLang="ja-JP" sz="2000" dirty="0"/>
          </a:p>
          <a:p>
            <a:pPr marL="212725" indent="-212725">
              <a:spcAft>
                <a:spcPct val="0"/>
              </a:spcAft>
              <a:buSzPct val="45000"/>
              <a:buFont typeface="Wingdings" panose="05000000000000000000" pitchFamily="2" charset="2"/>
              <a:buChar cha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2000" dirty="0"/>
              <a:t>仮想要件の解像度を上げるため、一般公開されている生成</a:t>
            </a:r>
            <a:r>
              <a:rPr lang="en-US" altLang="ja-JP" sz="2000" dirty="0"/>
              <a:t>AI</a:t>
            </a:r>
            <a:r>
              <a:rPr lang="ja-JP" altLang="ja-JP" sz="2000" dirty="0"/>
              <a:t>ツール：</a:t>
            </a:r>
            <a:r>
              <a:rPr lang="en-US" altLang="ja-JP" sz="2000" dirty="0"/>
              <a:t>perplexity.ai</a:t>
            </a:r>
            <a:r>
              <a:rPr lang="ja-JP" altLang="ja-JP" sz="2000" dirty="0"/>
              <a:t>を使用し、必要なインプットを収集いたします。内容は</a:t>
            </a:r>
            <a:r>
              <a:rPr lang="en-US" altLang="ja-JP" sz="2000" dirty="0"/>
              <a:t>Appendix</a:t>
            </a:r>
            <a:r>
              <a:rPr lang="ja-JP" altLang="ja-JP" sz="2000" dirty="0"/>
              <a:t>を参照ください。</a:t>
            </a:r>
          </a:p>
          <a:p>
            <a:pPr marL="215900" indent="-212725">
              <a:spcAft>
                <a:spcPct val="0"/>
              </a:spcAft>
              <a:buClrTx/>
              <a:buSzPct val="45000"/>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endParaRPr lang="en-US" altLang="ja-JP" sz="2000" dirty="0"/>
          </a:p>
          <a:p>
            <a:pPr marL="212725" indent="-212725">
              <a:spcAft>
                <a:spcPct val="0"/>
              </a:spcAft>
              <a:buSzPct val="45000"/>
              <a:buFont typeface="Wingdings" panose="05000000000000000000" pitchFamily="2" charset="2"/>
              <a:buChar cha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2000" dirty="0"/>
              <a:t>プロジェクト計画書のコンテンツに関しては、</a:t>
            </a:r>
            <a:r>
              <a:rPr lang="en-US" altLang="ja-JP" sz="2000" dirty="0"/>
              <a:t>PMP</a:t>
            </a:r>
            <a:r>
              <a:rPr lang="ja-JP" altLang="ja-JP" sz="2000" dirty="0"/>
              <a:t>等のセオリーからは若干ズレますが、外資系</a:t>
            </a:r>
            <a:r>
              <a:rPr lang="en-US" altLang="ja-JP" sz="2000" dirty="0"/>
              <a:t>IT</a:t>
            </a:r>
            <a:r>
              <a:rPr lang="ja-JP" altLang="ja-JP" sz="2000" dirty="0"/>
              <a:t>コンサルでの</a:t>
            </a:r>
            <a:r>
              <a:rPr lang="en-US" altLang="ja-JP" sz="2000" dirty="0"/>
              <a:t>10</a:t>
            </a:r>
            <a:r>
              <a:rPr lang="ja-JP" altLang="ja-JP" sz="2000" dirty="0"/>
              <a:t>年の経験から必要と考える内容を記載させて頂きます。</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9" name="Rectangle 1">
            <a:extLst>
              <a:ext uri="{FF2B5EF4-FFF2-40B4-BE49-F238E27FC236}">
                <a16:creationId xmlns:a16="http://schemas.microsoft.com/office/drawing/2014/main" id="{2886F46F-198E-A863-2F29-9A5220A6024F}"/>
              </a:ext>
            </a:extLst>
          </p:cNvPr>
          <p:cNvSpPr>
            <a:spLocks noGrp="1" noChangeArrowheads="1"/>
          </p:cNvSpPr>
          <p:nvPr>
            <p:ph type="title"/>
          </p:nvPr>
        </p:nvSpPr>
        <p:spPr>
          <a:xfrm>
            <a:off x="485775" y="258763"/>
            <a:ext cx="8747125" cy="1081087"/>
          </a:xfrm>
          <a:ln/>
        </p:spPr>
        <p:txBody>
          <a:bodyPr tIns="38880"/>
          <a:lstStyle/>
          <a:p>
            <a:pPr algn="l">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ja-JP" altLang="ja-JP"/>
              <a:t>前提（</a:t>
            </a:r>
            <a:r>
              <a:rPr lang="en-US" altLang="ja-JP" sz="3800"/>
              <a:t>2</a:t>
            </a:r>
            <a:r>
              <a:rPr lang="ja-JP" altLang="ja-JP"/>
              <a:t>／</a:t>
            </a:r>
            <a:r>
              <a:rPr lang="en-US" altLang="ja-JP" sz="3800"/>
              <a:t>2</a:t>
            </a:r>
            <a:r>
              <a:rPr lang="ja-JP" altLang="ja-JP"/>
              <a:t>）</a:t>
            </a:r>
          </a:p>
        </p:txBody>
      </p:sp>
      <p:sp>
        <p:nvSpPr>
          <p:cNvPr id="7170" name="Rectangle 2">
            <a:extLst>
              <a:ext uri="{FF2B5EF4-FFF2-40B4-BE49-F238E27FC236}">
                <a16:creationId xmlns:a16="http://schemas.microsoft.com/office/drawing/2014/main" id="{5DEE4411-0C53-4F53-E84D-8CA0B7AB61BB}"/>
              </a:ext>
            </a:extLst>
          </p:cNvPr>
          <p:cNvSpPr>
            <a:spLocks noGrp="1" noChangeArrowheads="1"/>
          </p:cNvSpPr>
          <p:nvPr>
            <p:ph type="subTitle" idx="4294967295"/>
          </p:nvPr>
        </p:nvSpPr>
        <p:spPr bwMode="auto">
          <a:xfrm>
            <a:off x="485775" y="1517650"/>
            <a:ext cx="8747125" cy="4276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3760" rIns="0" bIns="0" anchor="ctr"/>
          <a:lstStyle/>
          <a:p>
            <a:pPr marL="212725" indent="-212725">
              <a:spcAft>
                <a:spcPct val="0"/>
              </a:spcAft>
              <a:buSzPct val="45000"/>
              <a:buFont typeface="Wingdings" panose="05000000000000000000" pitchFamily="2" charset="2"/>
              <a:buNone/>
              <a:tabLst>
                <a:tab pos="212725" algn="l"/>
                <a:tab pos="317500"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Lst>
            </a:pPr>
            <a:r>
              <a:rPr lang="ja-JP" altLang="ja-JP" sz="2000"/>
              <a:t>以下の仮想要件に沿って、後続のフォーマットを元にプロジェクト計画書、</a:t>
            </a:r>
            <a:r>
              <a:rPr lang="en-US" altLang="ja-JP" sz="2000"/>
              <a:t>WBS</a:t>
            </a:r>
            <a:r>
              <a:rPr lang="ja-JP" altLang="ja-JP" sz="2000"/>
              <a:t>を試作・お電話にて添削する事で、大規模システム開発</a:t>
            </a:r>
            <a:r>
              <a:rPr lang="en-US" altLang="ja-JP" sz="2000"/>
              <a:t>PM</a:t>
            </a:r>
            <a:r>
              <a:rPr lang="ja-JP" altLang="ja-JP" sz="2000"/>
              <a:t>スキルを身につけて頂ければと思います。</a:t>
            </a:r>
          </a:p>
          <a:p>
            <a:pPr marL="212725" indent="-212725">
              <a:spcAft>
                <a:spcPct val="0"/>
              </a:spcAft>
              <a:buSzPct val="45000"/>
              <a:buFont typeface="Wingdings" panose="05000000000000000000" pitchFamily="2" charset="2"/>
              <a:buNone/>
              <a:tabLst>
                <a:tab pos="212725" algn="l"/>
                <a:tab pos="317500"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Lst>
            </a:pPr>
            <a:endParaRPr lang="ja-JP" altLang="ja-JP" sz="2000"/>
          </a:p>
          <a:p>
            <a:pPr marL="215900" indent="-212725">
              <a:spcAft>
                <a:spcPct val="0"/>
              </a:spcAft>
              <a:buClrTx/>
              <a:buSzPct val="45000"/>
              <a:buFontTx/>
              <a:buNone/>
              <a:tabLst>
                <a:tab pos="212725" algn="l"/>
                <a:tab pos="317500"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Lst>
            </a:pPr>
            <a:r>
              <a:rPr lang="en-US" altLang="ja-JP" sz="2000"/>
              <a:t>&lt;</a:t>
            </a:r>
            <a:r>
              <a:rPr lang="ja-JP" altLang="ja-JP" sz="2000"/>
              <a:t>仮想要件</a:t>
            </a:r>
            <a:r>
              <a:rPr lang="en-US" altLang="ja-JP" sz="2000"/>
              <a:t>&gt;</a:t>
            </a:r>
          </a:p>
          <a:p>
            <a:pPr marL="215900" indent="-212725">
              <a:spcAft>
                <a:spcPct val="0"/>
              </a:spcAft>
              <a:buSzPct val="45000"/>
              <a:buFont typeface="Wingdings" panose="05000000000000000000" pitchFamily="2" charset="2"/>
              <a:buChar char=""/>
              <a:tabLst>
                <a:tab pos="212725" algn="l"/>
                <a:tab pos="317500"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Lst>
            </a:pPr>
            <a:r>
              <a:rPr lang="ja-JP" altLang="ja-JP" sz="2000"/>
              <a:t>月極駐車場オンライン契約・顧客管理サービスを提供できること。</a:t>
            </a:r>
          </a:p>
          <a:p>
            <a:pPr marL="215900" indent="-212725">
              <a:spcAft>
                <a:spcPct val="0"/>
              </a:spcAft>
              <a:buSzPct val="45000"/>
              <a:buFont typeface="Wingdings" panose="05000000000000000000" pitchFamily="2" charset="2"/>
              <a:buChar char=""/>
              <a:tabLst>
                <a:tab pos="212725" algn="l"/>
                <a:tab pos="317500"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Lst>
            </a:pPr>
            <a:r>
              <a:rPr lang="ja-JP" altLang="ja-JP" sz="2000"/>
              <a:t>過去案件にて導入実績のある機能はパッケージ化されている（</a:t>
            </a:r>
            <a:r>
              <a:rPr lang="en-US" altLang="ja-JP" sz="2000"/>
              <a:t>Appendix</a:t>
            </a:r>
            <a:r>
              <a:rPr lang="ja-JP" altLang="ja-JP" sz="2000"/>
              <a:t>ー</a:t>
            </a:r>
            <a:r>
              <a:rPr lang="en-US" altLang="ja-JP" sz="2000"/>
              <a:t>Perplexity.ai</a:t>
            </a:r>
            <a:r>
              <a:rPr lang="ja-JP" altLang="ja-JP" sz="2000"/>
              <a:t>からのインプット②ー参照）</a:t>
            </a:r>
          </a:p>
          <a:p>
            <a:pPr marL="215900" indent="-212725">
              <a:spcAft>
                <a:spcPct val="0"/>
              </a:spcAft>
              <a:buSzPct val="45000"/>
              <a:buFont typeface="Wingdings" panose="05000000000000000000" pitchFamily="2" charset="2"/>
              <a:buChar char=""/>
              <a:tabLst>
                <a:tab pos="212725" algn="l"/>
                <a:tab pos="317500"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Lst>
            </a:pPr>
            <a:r>
              <a:rPr lang="ja-JP" altLang="ja-JP" sz="2000"/>
              <a:t>上記機能の実現に加え、</a:t>
            </a:r>
            <a:r>
              <a:rPr lang="en-US" altLang="ja-JP" sz="2000"/>
              <a:t>Appendix</a:t>
            </a:r>
            <a:r>
              <a:rPr lang="ja-JP" altLang="ja-JP" sz="2000"/>
              <a:t>ー</a:t>
            </a:r>
            <a:r>
              <a:rPr lang="en-US" altLang="ja-JP" sz="2000"/>
              <a:t>Perplexity.ai</a:t>
            </a:r>
            <a:r>
              <a:rPr lang="ja-JP" altLang="ja-JP" sz="2000"/>
              <a:t>からのインプット③ーの</a:t>
            </a:r>
            <a:r>
              <a:rPr lang="en-US" altLang="ja-JP" sz="2000"/>
              <a:t>5</a:t>
            </a:r>
            <a:r>
              <a:rPr lang="ja-JP" altLang="ja-JP" sz="2000"/>
              <a:t>項目を実現できること。</a:t>
            </a:r>
          </a:p>
          <a:p>
            <a:pPr marL="212725" indent="-212725">
              <a:spcAft>
                <a:spcPct val="0"/>
              </a:spcAft>
              <a:buSzPct val="45000"/>
              <a:buFont typeface="Wingdings" panose="05000000000000000000" pitchFamily="2" charset="2"/>
              <a:buChar char=""/>
              <a:tabLst>
                <a:tab pos="212725" algn="l"/>
                <a:tab pos="317500"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Lst>
            </a:pPr>
            <a:r>
              <a:rPr lang="ja-JP" altLang="ja-JP" sz="2000"/>
              <a:t>プロジェクト期間は</a:t>
            </a:r>
            <a:r>
              <a:rPr lang="en-US" altLang="ja-JP" sz="2000"/>
              <a:t>2</a:t>
            </a:r>
            <a:r>
              <a:rPr lang="ja-JP" altLang="ja-JP" sz="2000"/>
              <a:t>年、予算は</a:t>
            </a:r>
            <a:r>
              <a:rPr lang="en-US" altLang="ja-JP" sz="2000"/>
              <a:t>10</a:t>
            </a:r>
            <a:r>
              <a:rPr lang="ja-JP" altLang="ja-JP" sz="2000"/>
              <a:t>億円とすること。</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AutoShape 1">
            <a:extLst>
              <a:ext uri="{FF2B5EF4-FFF2-40B4-BE49-F238E27FC236}">
                <a16:creationId xmlns:a16="http://schemas.microsoft.com/office/drawing/2014/main" id="{943ECF41-1E9F-CA6A-2AD9-9FF624A773AA}"/>
              </a:ext>
            </a:extLst>
          </p:cNvPr>
          <p:cNvSpPr>
            <a:spLocks noChangeArrowheads="1"/>
          </p:cNvSpPr>
          <p:nvPr/>
        </p:nvSpPr>
        <p:spPr bwMode="auto">
          <a:xfrm>
            <a:off x="0" y="2735263"/>
            <a:ext cx="9720263" cy="431800"/>
          </a:xfrm>
          <a:prstGeom prst="roundRect">
            <a:avLst>
              <a:gd name="adj" fmla="val 366"/>
            </a:avLst>
          </a:prstGeom>
          <a:solidFill>
            <a:srgbClr val="CFE7F5"/>
          </a:solidFill>
          <a:ln w="9525" cap="flat">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8194" name="Rectangle 2">
            <a:extLst>
              <a:ext uri="{FF2B5EF4-FFF2-40B4-BE49-F238E27FC236}">
                <a16:creationId xmlns:a16="http://schemas.microsoft.com/office/drawing/2014/main" id="{4741CE44-20B4-6BA5-F666-81C69327A30D}"/>
              </a:ext>
            </a:extLst>
          </p:cNvPr>
          <p:cNvSpPr>
            <a:spLocks noGrp="1" noChangeArrowheads="1"/>
          </p:cNvSpPr>
          <p:nvPr>
            <p:ph type="title"/>
          </p:nvPr>
        </p:nvSpPr>
        <p:spPr>
          <a:xfrm>
            <a:off x="485775" y="258763"/>
            <a:ext cx="8747125" cy="1081087"/>
          </a:xfrm>
          <a:ln/>
        </p:spPr>
        <p:txBody>
          <a:bodyPr tIns="33480"/>
          <a:lstStyle/>
          <a:p>
            <a:pPr algn="l">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ja-JP" sz="3800"/>
              <a:t>Agenda</a:t>
            </a:r>
          </a:p>
        </p:txBody>
      </p:sp>
      <p:sp>
        <p:nvSpPr>
          <p:cNvPr id="8195" name="Rectangle 3">
            <a:extLst>
              <a:ext uri="{FF2B5EF4-FFF2-40B4-BE49-F238E27FC236}">
                <a16:creationId xmlns:a16="http://schemas.microsoft.com/office/drawing/2014/main" id="{7116480B-E5E5-8DEB-3EED-A9FC6703BE37}"/>
              </a:ext>
            </a:extLst>
          </p:cNvPr>
          <p:cNvSpPr>
            <a:spLocks noGrp="1" noChangeArrowheads="1"/>
          </p:cNvSpPr>
          <p:nvPr>
            <p:ph type="subTitle" idx="4294967295"/>
          </p:nvPr>
        </p:nvSpPr>
        <p:spPr bwMode="auto">
          <a:xfrm>
            <a:off x="485775" y="1516063"/>
            <a:ext cx="8747125" cy="4276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080" rIns="0" bIns="0" anchor="ctr"/>
          <a:lstStyle/>
          <a:p>
            <a:pPr marL="212725" indent="-212725">
              <a:spcAft>
                <a:spcPct val="0"/>
              </a:spcAft>
              <a:buFont typeface="Times New Roman" panose="02020603050405020304" pitchFamily="18" charset="0"/>
              <a:buAutoNum type="arabicPeriod"/>
              <a:tabLst>
                <a:tab pos="212725" algn="l"/>
                <a:tab pos="317500"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Lst>
            </a:pPr>
            <a:r>
              <a:rPr lang="ja-JP" altLang="ja-JP"/>
              <a:t>前提</a:t>
            </a:r>
          </a:p>
          <a:p>
            <a:pPr marL="212725" indent="-212725">
              <a:spcAft>
                <a:spcPct val="0"/>
              </a:spcAft>
              <a:buFont typeface="Times New Roman" panose="02020603050405020304" pitchFamily="18" charset="0"/>
              <a:buAutoNum type="arabicPeriod"/>
              <a:tabLst>
                <a:tab pos="212725" algn="l"/>
                <a:tab pos="317500"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Lst>
            </a:pPr>
            <a:r>
              <a:rPr lang="ja-JP" altLang="ja-JP"/>
              <a:t>プロジェクト計画書サンプル</a:t>
            </a:r>
          </a:p>
          <a:p>
            <a:pPr marL="212725" indent="-212725">
              <a:spcAft>
                <a:spcPct val="0"/>
              </a:spcAft>
              <a:buFont typeface="Times New Roman" panose="02020603050405020304" pitchFamily="18" charset="0"/>
              <a:buAutoNum type="arabicPeriod"/>
              <a:tabLst>
                <a:tab pos="212725" algn="l"/>
                <a:tab pos="317500"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Lst>
            </a:pPr>
            <a:r>
              <a:rPr lang="en-US" altLang="ja-JP"/>
              <a:t>WBS</a:t>
            </a:r>
            <a:r>
              <a:rPr lang="ja-JP" altLang="ja-JP"/>
              <a:t>サンプル</a:t>
            </a:r>
          </a:p>
          <a:p>
            <a:pPr marL="212725" indent="-212725">
              <a:spcAft>
                <a:spcPct val="0"/>
              </a:spcAft>
              <a:buClrTx/>
              <a:buFontTx/>
              <a:buNone/>
              <a:tabLst>
                <a:tab pos="212725" algn="l"/>
                <a:tab pos="317500"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Lst>
            </a:pPr>
            <a:endParaRPr lang="en-US" altLang="ja-JP"/>
          </a:p>
          <a:p>
            <a:pPr marL="212725" indent="-212725">
              <a:spcAft>
                <a:spcPct val="0"/>
              </a:spcAft>
              <a:buClrTx/>
              <a:buFontTx/>
              <a:buNone/>
              <a:tabLst>
                <a:tab pos="212725" algn="l"/>
                <a:tab pos="317500"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Lst>
            </a:pPr>
            <a:r>
              <a:rPr lang="ja-JP" altLang="ja-JP"/>
              <a:t>（</a:t>
            </a:r>
            <a:r>
              <a:rPr lang="en-US" altLang="ja-JP"/>
              <a:t>Appendix</a:t>
            </a:r>
            <a:r>
              <a:rPr lang="ja-JP" altLang="ja-JP"/>
              <a:t>）</a:t>
            </a:r>
          </a:p>
          <a:p>
            <a:pPr marL="212725" indent="-212725">
              <a:spcAft>
                <a:spcPct val="0"/>
              </a:spcAft>
              <a:buClrTx/>
              <a:buFontTx/>
              <a:buNone/>
              <a:tabLst>
                <a:tab pos="212725" algn="l"/>
                <a:tab pos="317500"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Lst>
            </a:pPr>
            <a:r>
              <a:rPr lang="en-US" altLang="ja-JP"/>
              <a:t>Perplexity.ai</a:t>
            </a:r>
            <a:r>
              <a:rPr lang="ja-JP" altLang="ja-JP"/>
              <a:t>による調査内容</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62749789-6AB7-560F-1FF0-C08547E0DAE0}"/>
              </a:ext>
            </a:extLst>
          </p:cNvPr>
          <p:cNvSpPr>
            <a:spLocks noGrp="1" noChangeArrowheads="1"/>
          </p:cNvSpPr>
          <p:nvPr>
            <p:ph type="title"/>
          </p:nvPr>
        </p:nvSpPr>
        <p:spPr>
          <a:xfrm>
            <a:off x="485775" y="258763"/>
            <a:ext cx="8747125" cy="1081087"/>
          </a:xfrm>
          <a:ln/>
        </p:spPr>
        <p:txBody>
          <a:bodyPr tIns="38880"/>
          <a:lstStyle/>
          <a:p>
            <a:pPr marL="215900" indent="-212725" algn="l">
              <a:buClrTx/>
              <a:buSzPct val="45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ja-JP" altLang="ja-JP"/>
              <a:t>プロジェクト計画書サンプル</a:t>
            </a:r>
          </a:p>
        </p:txBody>
      </p:sp>
      <p:sp>
        <p:nvSpPr>
          <p:cNvPr id="9218" name="Rectangle 2">
            <a:extLst>
              <a:ext uri="{FF2B5EF4-FFF2-40B4-BE49-F238E27FC236}">
                <a16:creationId xmlns:a16="http://schemas.microsoft.com/office/drawing/2014/main" id="{8D367D1C-90F4-CEA2-DDA0-8479B69BF958}"/>
              </a:ext>
            </a:extLst>
          </p:cNvPr>
          <p:cNvSpPr>
            <a:spLocks noGrp="1" noChangeArrowheads="1"/>
          </p:cNvSpPr>
          <p:nvPr>
            <p:ph type="subTitle" idx="4294967295"/>
          </p:nvPr>
        </p:nvSpPr>
        <p:spPr bwMode="auto">
          <a:xfrm>
            <a:off x="485775" y="1274763"/>
            <a:ext cx="8747125" cy="47609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7640" rIns="0" bIns="0" anchor="ctr"/>
          <a:lstStyle/>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2000" b="1" u="sng"/>
              <a:t>プロジェクト計画書の目次</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a:t>【プロジェクト情報】</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a:t>・プロジェクトの概要、プロジェクト名称、作業期間、目的とゴール（</a:t>
            </a:r>
            <a:r>
              <a:rPr lang="en-US" altLang="ja-JP" sz="1400"/>
              <a:t>QCD</a:t>
            </a:r>
            <a:r>
              <a:rPr lang="ja-JP" altLang="ja-JP" sz="1400"/>
              <a:t>の具体的な数値を含む）</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a:t>・システム構成</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a:t>・体制</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a:t>・マスタスケジュール</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endParaRPr lang="en-US" altLang="ja-JP" sz="1400"/>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a:t>【プロジェクト管理計画】</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a:t>・スコープ管理</a:t>
            </a:r>
            <a:r>
              <a:rPr lang="en-US" altLang="ja-JP" sz="1400"/>
              <a:t>=</a:t>
            </a:r>
            <a:r>
              <a:rPr lang="ja-JP" altLang="ja-JP" sz="1400"/>
              <a:t>プロジェクトの範囲定義</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a:t>・スケジュール管理（全体の工期、マイルストーン、ローンチ日程）</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a:t>・コスト管理（予算見積もり、収支計算）</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a:t>・品質管理</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a:t>・資源管理（人的リソースの見積もり、必要な作業内容や工数）</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a:t>・コミュニケーション管理</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a:t>・リスク管理（リスクアセスメント）</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a:t>・調達管理</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a:t>・統合管理</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endParaRPr lang="en-US" altLang="ja-JP" sz="1400"/>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a:t>【プロジェクト運営】</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a:t>・進捗管理</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a:t>・課題管理、</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a:t>・リスク管理</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a:t>・仕様変更管理</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a:t>・不具合管理</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1400"/>
              <a:t>・構成管理</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1" name="Rectangle 1">
            <a:extLst>
              <a:ext uri="{FF2B5EF4-FFF2-40B4-BE49-F238E27FC236}">
                <a16:creationId xmlns:a16="http://schemas.microsoft.com/office/drawing/2014/main" id="{A05973D1-5962-F7CA-407B-D3CA98EBED63}"/>
              </a:ext>
            </a:extLst>
          </p:cNvPr>
          <p:cNvSpPr>
            <a:spLocks noGrp="1" noChangeArrowheads="1"/>
          </p:cNvSpPr>
          <p:nvPr>
            <p:ph type="title"/>
          </p:nvPr>
        </p:nvSpPr>
        <p:spPr>
          <a:xfrm>
            <a:off x="485775" y="258763"/>
            <a:ext cx="8747125" cy="1081087"/>
          </a:xfrm>
          <a:ln/>
        </p:spPr>
        <p:txBody>
          <a:bodyPr tIns="38880"/>
          <a:lstStyle/>
          <a:p>
            <a:pPr marL="215900" indent="-212725" algn="l">
              <a:buClrTx/>
              <a:buSzPct val="45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ja-JP" altLang="ja-JP"/>
              <a:t>プロジェクト計画書サンプル</a:t>
            </a:r>
            <a:br>
              <a:rPr lang="en-US" altLang="ja-JP" sz="3800"/>
            </a:br>
            <a:r>
              <a:rPr lang="ja-JP" altLang="ja-JP" sz="2400"/>
              <a:t>ー【プロジェクト情報】ー</a:t>
            </a:r>
          </a:p>
        </p:txBody>
      </p:sp>
      <p:sp>
        <p:nvSpPr>
          <p:cNvPr id="10242" name="Rectangle 2">
            <a:extLst>
              <a:ext uri="{FF2B5EF4-FFF2-40B4-BE49-F238E27FC236}">
                <a16:creationId xmlns:a16="http://schemas.microsoft.com/office/drawing/2014/main" id="{8C8D0943-809A-C690-5506-780D8677FF75}"/>
              </a:ext>
            </a:extLst>
          </p:cNvPr>
          <p:cNvSpPr>
            <a:spLocks noGrp="1" noChangeArrowheads="1"/>
          </p:cNvSpPr>
          <p:nvPr>
            <p:ph type="subTitle" idx="4294967295"/>
          </p:nvPr>
        </p:nvSpPr>
        <p:spPr bwMode="auto">
          <a:xfrm>
            <a:off x="485775" y="1516063"/>
            <a:ext cx="8747125" cy="4276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1240" rIns="0" bIns="0" anchor="ctr"/>
          <a:lstStyle/>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2400"/>
              <a:t>プロジェクトの概要：</a:t>
            </a:r>
            <a:r>
              <a:rPr lang="en-US" altLang="ja-JP" sz="2400"/>
              <a:t>XXX</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endParaRPr lang="en-US" altLang="ja-JP" sz="2400"/>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2400"/>
              <a:t>プロジェクト名称：</a:t>
            </a:r>
            <a:r>
              <a:rPr lang="en-US" altLang="ja-JP" sz="2400"/>
              <a:t>XXX</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endParaRPr lang="en-US" altLang="ja-JP" sz="2400"/>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2400"/>
              <a:t>作業期間：</a:t>
            </a:r>
            <a:r>
              <a:rPr lang="en-US" altLang="ja-JP" sz="2400"/>
              <a:t>XXX</a:t>
            </a:r>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endParaRPr lang="en-US" altLang="ja-JP" sz="2400"/>
          </a:p>
          <a:p>
            <a:pPr marL="0" indent="0">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ja-JP" altLang="ja-JP" sz="2400"/>
              <a:t>目的とゴール（</a:t>
            </a:r>
            <a:r>
              <a:rPr lang="en-US" altLang="ja-JP" sz="2400"/>
              <a:t>QCD</a:t>
            </a:r>
            <a:r>
              <a:rPr lang="ja-JP" altLang="ja-JP" sz="2400"/>
              <a:t>の具体的な数値を含む）：</a:t>
            </a:r>
            <a:r>
              <a:rPr lang="en-US" altLang="ja-JP" sz="2400"/>
              <a:t>XXX</a:t>
            </a:r>
          </a:p>
        </p:txBody>
      </p:sp>
      <p:sp>
        <p:nvSpPr>
          <p:cNvPr id="4" name="Rectangle 4">
            <a:extLst>
              <a:ext uri="{FF2B5EF4-FFF2-40B4-BE49-F238E27FC236}">
                <a16:creationId xmlns:a16="http://schemas.microsoft.com/office/drawing/2014/main" id="{B7107239-75A0-1CB4-43AB-B8A83C5BA837}"/>
              </a:ext>
            </a:extLst>
          </p:cNvPr>
          <p:cNvSpPr>
            <a:spLocks noChangeArrowheads="1"/>
          </p:cNvSpPr>
          <p:nvPr/>
        </p:nvSpPr>
        <p:spPr bwMode="auto">
          <a:xfrm>
            <a:off x="485775" y="5188224"/>
            <a:ext cx="8974138" cy="931863"/>
          </a:xfrm>
          <a:prstGeom prst="rect">
            <a:avLst/>
          </a:prstGeom>
          <a:solidFill>
            <a:srgbClr val="0066C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264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50" charset="-128"/>
              </a:defRPr>
            </a:lvl9pPr>
          </a:lstStyle>
          <a:p>
            <a:pPr>
              <a:buClrTx/>
              <a:buFontTx/>
              <a:buNone/>
            </a:pPr>
            <a:r>
              <a:rPr lang="ja-JP" altLang="ja-JP" dirty="0"/>
              <a:t>二回目の打ち合わせまでに、前提スライドの内容を元に作成頂きたいです。もし、自力での作成が難しいようであれば、私の方でヒントとなるスライドをご用意しますので、遠慮なくご連絡ください。</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テーマ">
  <a:themeElements>
    <a:clrScheme name="Office テーマ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テーマ">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bg1"/>
        </a:solidFill>
        <a:ln w="9525" cap="flat" cmpd="sng" algn="ctr">
          <a:solidFill>
            <a:schemeClr val="bg1">
              <a:lumMod val="75000"/>
            </a:schemeClr>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sz="1200" b="0" i="0" u="none" strike="noStrike" cap="none" normalizeH="0" baseline="0" dirty="0" smtClean="0">
            <a:ln>
              <a:noFill/>
            </a:ln>
            <a:solidFill>
              <a:schemeClr val="tx1">
                <a:lumMod val="95000"/>
                <a:lumOff val="5000"/>
              </a:schemeClr>
            </a:solidFill>
            <a:effectLst/>
            <a:latin typeface="Meiryo UI" panose="020B0604030504040204" pitchFamily="50" charset="-128"/>
            <a:ea typeface="Meiryo UI" panose="020B0604030504040204" pitchFamily="50"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ja-JP" sz="18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50" charset="-128"/>
          </a:defRPr>
        </a:defPPr>
      </a:lstStyle>
    </a:lnDef>
  </a:objectDefaults>
  <a:extraClrSchemeLst>
    <a:extraClrScheme>
      <a:clrScheme name="Office テーマ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テーマ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テーマ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テーマ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テーマ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テーマ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テーマ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412XX_slambaboo様_大規模システム開発PMサポート_v0.2" id="{F19D48B5-1F95-4162-83B3-D2B8336182D1}" vid="{DFA84768-688E-462F-9D65-0DD7DB69BCAF}"/>
    </a:ext>
  </a:ext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emplate>202412XX_slambaboo様_大規模システム開発PMサポート_v0.2</Template>
  <TotalTime>104</TotalTime>
  <Words>3634</Words>
  <Application>Microsoft Office PowerPoint</Application>
  <PresentationFormat>ユーザー設定</PresentationFormat>
  <Paragraphs>428</Paragraphs>
  <Slides>40</Slides>
  <Notes>40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40</vt:i4>
      </vt:variant>
    </vt:vector>
  </HeadingPairs>
  <TitlesOfParts>
    <vt:vector size="45" baseType="lpstr">
      <vt:lpstr>Meiryo UI</vt:lpstr>
      <vt:lpstr>Arial</vt:lpstr>
      <vt:lpstr>Times New Roman</vt:lpstr>
      <vt:lpstr>Wingdings</vt:lpstr>
      <vt:lpstr>Office テーマ</vt:lpstr>
      <vt:lpstr>MENTAプラン こじろう：コンサルタントを目指す方々のメンターになります！</vt:lpstr>
      <vt:lpstr>ご支援スケジュール案</vt:lpstr>
      <vt:lpstr>Agenda</vt:lpstr>
      <vt:lpstr>Agenda</vt:lpstr>
      <vt:lpstr>前提（1／2）</vt:lpstr>
      <vt:lpstr>前提（2／2）</vt:lpstr>
      <vt:lpstr>Agenda</vt:lpstr>
      <vt:lpstr>プロジェクト計画書サンプル</vt:lpstr>
      <vt:lpstr>プロジェクト計画書サンプル ー【プロジェクト情報】ー</vt:lpstr>
      <vt:lpstr>【補足】業務分析・業務フロー作成</vt:lpstr>
      <vt:lpstr>【補足】業務フロー凡例</vt:lpstr>
      <vt:lpstr>【補足】業務フロー（As-Is）</vt:lpstr>
      <vt:lpstr>【補足】業務フロー（To-Be）</vt:lpstr>
      <vt:lpstr>【補足】業務フロー（To-Be）</vt:lpstr>
      <vt:lpstr>【補足】業務／システム要件一覧</vt:lpstr>
      <vt:lpstr>プロジェクト計画書サンプル ー【プロジェクト情報】システム構成ー</vt:lpstr>
      <vt:lpstr>プロジェクト計画書サンプル ー【プロジェクト情報】体制ー</vt:lpstr>
      <vt:lpstr>プロジェクト計画書サンプル ー【プロジェクト情報】マスタスケジュールー</vt:lpstr>
      <vt:lpstr>プロジェクト計画書サンプル ー【プロジェクト管理計画】スコープ管理=プロジェクトの範囲定義ー</vt:lpstr>
      <vt:lpstr>プロジェクト計画書サンプル ー【プロジェクト管理計画】スケジュール管理（全体の工期、マイルストーン、ローンチ日程）ー</vt:lpstr>
      <vt:lpstr>プロジェクト計画書サンプル ー【プロジェクト管理計画】コスト管理（予算見積もり、収支計算）ー</vt:lpstr>
      <vt:lpstr>プロジェクト計画書サンプル ー【プロジェクト管理計画】品質管理ー</vt:lpstr>
      <vt:lpstr>プロジェクト計画書サンプル ー【プロジェクト管理計画】資源管理ー</vt:lpstr>
      <vt:lpstr>プロジェクト計画書サンプル ー【プロジェクト管理計画】コミュニケーション管理ー</vt:lpstr>
      <vt:lpstr>プロジェクト計画書サンプル ー【プロジェクト管理計画】リスク管理（リスクアセスメント）ー</vt:lpstr>
      <vt:lpstr>プロジェクト計画書サンプル ー【プロジェクト管理計画】調達管理ー</vt:lpstr>
      <vt:lpstr>プロジェクト計画書サンプル ー【プロジェクト管理計画】統合管理ー</vt:lpstr>
      <vt:lpstr>プロジェクト計画書サンプル ー【プロジェクト運営】進捗管理ー</vt:lpstr>
      <vt:lpstr>プロジェクト計画書サンプル ー【プロジェクト運営】課題管理ー</vt:lpstr>
      <vt:lpstr>プロジェクト計画書サンプル ー【プロジェクト運営】リスク管理ー</vt:lpstr>
      <vt:lpstr>プロジェクト計画書サンプル ー【プロジェクト運営】仕様変更管理ー</vt:lpstr>
      <vt:lpstr>プロジェクト計画書サンプル ー【プロジェクト運営】不具合管理ー</vt:lpstr>
      <vt:lpstr>プロジェクト計画書サンプル ー【プロジェクト運営】構成管理ー</vt:lpstr>
      <vt:lpstr>Agenda</vt:lpstr>
      <vt:lpstr>WBSサンプル</vt:lpstr>
      <vt:lpstr>Agenda</vt:lpstr>
      <vt:lpstr>AppendixーPerplexity.aiからのインプット①ー</vt:lpstr>
      <vt:lpstr>AppendixーPerplexity.aiからのインプット②ー</vt:lpstr>
      <vt:lpstr>AppendixーPerplexity.aiからのインプット③ー</vt:lpstr>
      <vt:lpstr>AppendixーPerplexity.aiからのインプット④ー</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Sasaki, Noriaki</dc:creator>
  <cp:lastModifiedBy>Sasaki, Noriaki</cp:lastModifiedBy>
  <cp:revision>25</cp:revision>
  <cp:lastPrinted>1601-01-01T00:00:00Z</cp:lastPrinted>
  <dcterms:created xsi:type="dcterms:W3CDTF">2024-12-14T14:29:59Z</dcterms:created>
  <dcterms:modified xsi:type="dcterms:W3CDTF">2024-12-25T06:57:42Z</dcterms:modified>
</cp:coreProperties>
</file>