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jiro Takeyama (TEMA)" userId="50995808-536b-4132-84b1-11c10d4e08ca" providerId="ADAL" clId="{375D58EB-52D9-48F0-AFF3-DB3240919794}"/>
    <pc:docChg chg="custSel modSld">
      <pc:chgData name="Kojiro Takeyama (TEMA)" userId="50995808-536b-4132-84b1-11c10d4e08ca" providerId="ADAL" clId="{375D58EB-52D9-48F0-AFF3-DB3240919794}" dt="2024-06-12T18:34:00.337" v="36" actId="1037"/>
      <pc:docMkLst>
        <pc:docMk/>
      </pc:docMkLst>
      <pc:sldChg chg="addSp modSp mod">
        <pc:chgData name="Kojiro Takeyama (TEMA)" userId="50995808-536b-4132-84b1-11c10d4e08ca" providerId="ADAL" clId="{375D58EB-52D9-48F0-AFF3-DB3240919794}" dt="2024-06-12T18:34:00.337" v="36" actId="1037"/>
        <pc:sldMkLst>
          <pc:docMk/>
          <pc:sldMk cId="3991708303" sldId="256"/>
        </pc:sldMkLst>
        <pc:spChg chg="add mod ord">
          <ac:chgData name="Kojiro Takeyama (TEMA)" userId="50995808-536b-4132-84b1-11c10d4e08ca" providerId="ADAL" clId="{375D58EB-52D9-48F0-AFF3-DB3240919794}" dt="2024-06-12T18:34:00.337" v="36" actId="1037"/>
          <ac:spMkLst>
            <pc:docMk/>
            <pc:sldMk cId="3991708303" sldId="256"/>
            <ac:spMk id="2" creationId="{109FC0DB-B3C9-9C1D-B248-3FA4B123390D}"/>
          </ac:spMkLst>
        </pc:spChg>
        <pc:spChg chg="mod">
          <ac:chgData name="Kojiro Takeyama (TEMA)" userId="50995808-536b-4132-84b1-11c10d4e08ca" providerId="ADAL" clId="{375D58EB-52D9-48F0-AFF3-DB3240919794}" dt="2024-06-12T18:34:00.337" v="36" actId="1037"/>
          <ac:spMkLst>
            <pc:docMk/>
            <pc:sldMk cId="3991708303" sldId="256"/>
            <ac:spMk id="6" creationId="{0DCF2CAD-A38B-5DF6-E1AD-9ECF8B966C5B}"/>
          </ac:spMkLst>
        </pc:spChg>
        <pc:spChg chg="mod">
          <ac:chgData name="Kojiro Takeyama (TEMA)" userId="50995808-536b-4132-84b1-11c10d4e08ca" providerId="ADAL" clId="{375D58EB-52D9-48F0-AFF3-DB3240919794}" dt="2024-06-12T18:34:00.337" v="36" actId="1037"/>
          <ac:spMkLst>
            <pc:docMk/>
            <pc:sldMk cId="3991708303" sldId="256"/>
            <ac:spMk id="13" creationId="{557A98A9-9249-18F4-8685-C1515AC45CD1}"/>
          </ac:spMkLst>
        </pc:spChg>
        <pc:spChg chg="mod">
          <ac:chgData name="Kojiro Takeyama (TEMA)" userId="50995808-536b-4132-84b1-11c10d4e08ca" providerId="ADAL" clId="{375D58EB-52D9-48F0-AFF3-DB3240919794}" dt="2024-06-12T18:34:00.337" v="36" actId="1037"/>
          <ac:spMkLst>
            <pc:docMk/>
            <pc:sldMk cId="3991708303" sldId="256"/>
            <ac:spMk id="15" creationId="{1F503C9B-73C5-CF83-7FBF-58D8D8C309D1}"/>
          </ac:spMkLst>
        </pc:spChg>
        <pc:spChg chg="mod">
          <ac:chgData name="Kojiro Takeyama (TEMA)" userId="50995808-536b-4132-84b1-11c10d4e08ca" providerId="ADAL" clId="{375D58EB-52D9-48F0-AFF3-DB3240919794}" dt="2024-06-12T18:34:00.337" v="36" actId="1037"/>
          <ac:spMkLst>
            <pc:docMk/>
            <pc:sldMk cId="3991708303" sldId="256"/>
            <ac:spMk id="16" creationId="{178B3A54-5BF5-26DF-A926-74AF3BE56E11}"/>
          </ac:spMkLst>
        </pc:spChg>
        <pc:spChg chg="mod">
          <ac:chgData name="Kojiro Takeyama (TEMA)" userId="50995808-536b-4132-84b1-11c10d4e08ca" providerId="ADAL" clId="{375D58EB-52D9-48F0-AFF3-DB3240919794}" dt="2024-06-12T18:34:00.337" v="36" actId="1037"/>
          <ac:spMkLst>
            <pc:docMk/>
            <pc:sldMk cId="3991708303" sldId="256"/>
            <ac:spMk id="17" creationId="{98A87C2F-0B53-6245-9B02-7ECE4731952A}"/>
          </ac:spMkLst>
        </pc:spChg>
        <pc:spChg chg="mod">
          <ac:chgData name="Kojiro Takeyama (TEMA)" userId="50995808-536b-4132-84b1-11c10d4e08ca" providerId="ADAL" clId="{375D58EB-52D9-48F0-AFF3-DB3240919794}" dt="2024-06-12T18:34:00.337" v="36" actId="1037"/>
          <ac:spMkLst>
            <pc:docMk/>
            <pc:sldMk cId="3991708303" sldId="256"/>
            <ac:spMk id="33" creationId="{7717FDA4-7A20-FD47-0BC6-DEB60CF329D4}"/>
          </ac:spMkLst>
        </pc:spChg>
        <pc:spChg chg="mod">
          <ac:chgData name="Kojiro Takeyama (TEMA)" userId="50995808-536b-4132-84b1-11c10d4e08ca" providerId="ADAL" clId="{375D58EB-52D9-48F0-AFF3-DB3240919794}" dt="2024-06-12T18:34:00.337" v="36" actId="1037"/>
          <ac:spMkLst>
            <pc:docMk/>
            <pc:sldMk cId="3991708303" sldId="256"/>
            <ac:spMk id="39" creationId="{7A9D513A-5ABA-0BC3-F5A8-52A7CFE550B3}"/>
          </ac:spMkLst>
        </pc:spChg>
        <pc:spChg chg="mod">
          <ac:chgData name="Kojiro Takeyama (TEMA)" userId="50995808-536b-4132-84b1-11c10d4e08ca" providerId="ADAL" clId="{375D58EB-52D9-48F0-AFF3-DB3240919794}" dt="2024-06-12T18:34:00.337" v="36" actId="1037"/>
          <ac:spMkLst>
            <pc:docMk/>
            <pc:sldMk cId="3991708303" sldId="256"/>
            <ac:spMk id="44" creationId="{280885AA-A0DE-24AE-C9C5-C01B6035F0A3}"/>
          </ac:spMkLst>
        </pc:spChg>
        <pc:spChg chg="mod">
          <ac:chgData name="Kojiro Takeyama (TEMA)" userId="50995808-536b-4132-84b1-11c10d4e08ca" providerId="ADAL" clId="{375D58EB-52D9-48F0-AFF3-DB3240919794}" dt="2024-06-12T18:34:00.337" v="36" actId="1037"/>
          <ac:spMkLst>
            <pc:docMk/>
            <pc:sldMk cId="3991708303" sldId="256"/>
            <ac:spMk id="45" creationId="{CB724C76-F395-D363-D9D6-687B4FE8AE9F}"/>
          </ac:spMkLst>
        </pc:spChg>
        <pc:spChg chg="mod">
          <ac:chgData name="Kojiro Takeyama (TEMA)" userId="50995808-536b-4132-84b1-11c10d4e08ca" providerId="ADAL" clId="{375D58EB-52D9-48F0-AFF3-DB3240919794}" dt="2024-06-12T18:34:00.337" v="36" actId="1037"/>
          <ac:spMkLst>
            <pc:docMk/>
            <pc:sldMk cId="3991708303" sldId="256"/>
            <ac:spMk id="46" creationId="{5686FC85-8934-4C77-1485-661797B3E122}"/>
          </ac:spMkLst>
        </pc:spChg>
        <pc:spChg chg="mod">
          <ac:chgData name="Kojiro Takeyama (TEMA)" userId="50995808-536b-4132-84b1-11c10d4e08ca" providerId="ADAL" clId="{375D58EB-52D9-48F0-AFF3-DB3240919794}" dt="2024-06-12T18:34:00.337" v="36" actId="1037"/>
          <ac:spMkLst>
            <pc:docMk/>
            <pc:sldMk cId="3991708303" sldId="256"/>
            <ac:spMk id="47" creationId="{230D2244-AF7D-2913-D9C7-7C66834E4B2B}"/>
          </ac:spMkLst>
        </pc:spChg>
        <pc:spChg chg="mod">
          <ac:chgData name="Kojiro Takeyama (TEMA)" userId="50995808-536b-4132-84b1-11c10d4e08ca" providerId="ADAL" clId="{375D58EB-52D9-48F0-AFF3-DB3240919794}" dt="2024-06-12T18:34:00.337" v="36" actId="1037"/>
          <ac:spMkLst>
            <pc:docMk/>
            <pc:sldMk cId="3991708303" sldId="256"/>
            <ac:spMk id="53" creationId="{42F8E978-0BBE-A593-D28E-7514AF50788D}"/>
          </ac:spMkLst>
        </pc:spChg>
        <pc:picChg chg="mod">
          <ac:chgData name="Kojiro Takeyama (TEMA)" userId="50995808-536b-4132-84b1-11c10d4e08ca" providerId="ADAL" clId="{375D58EB-52D9-48F0-AFF3-DB3240919794}" dt="2024-06-12T18:34:00.337" v="36" actId="1037"/>
          <ac:picMkLst>
            <pc:docMk/>
            <pc:sldMk cId="3991708303" sldId="256"/>
            <ac:picMk id="18" creationId="{6CA46286-7CB8-832C-9AA0-4AB7450A61E4}"/>
          </ac:picMkLst>
        </pc:picChg>
        <pc:picChg chg="mod">
          <ac:chgData name="Kojiro Takeyama (TEMA)" userId="50995808-536b-4132-84b1-11c10d4e08ca" providerId="ADAL" clId="{375D58EB-52D9-48F0-AFF3-DB3240919794}" dt="2024-06-12T18:34:00.337" v="36" actId="1037"/>
          <ac:picMkLst>
            <pc:docMk/>
            <pc:sldMk cId="3991708303" sldId="256"/>
            <ac:picMk id="49" creationId="{A30C3E7C-C2FC-A7CB-FFAF-9727D613EAA0}"/>
          </ac:picMkLst>
        </pc:picChg>
        <pc:cxnChg chg="mod">
          <ac:chgData name="Kojiro Takeyama (TEMA)" userId="50995808-536b-4132-84b1-11c10d4e08ca" providerId="ADAL" clId="{375D58EB-52D9-48F0-AFF3-DB3240919794}" dt="2024-06-12T18:34:00.337" v="36" actId="1037"/>
          <ac:cxnSpMkLst>
            <pc:docMk/>
            <pc:sldMk cId="3991708303" sldId="256"/>
            <ac:cxnSpMk id="10" creationId="{9AA3C214-A612-C1DE-6157-030C8701697A}"/>
          </ac:cxnSpMkLst>
        </pc:cxnChg>
        <pc:cxnChg chg="mod">
          <ac:chgData name="Kojiro Takeyama (TEMA)" userId="50995808-536b-4132-84b1-11c10d4e08ca" providerId="ADAL" clId="{375D58EB-52D9-48F0-AFF3-DB3240919794}" dt="2024-06-12T18:34:00.337" v="36" actId="1037"/>
          <ac:cxnSpMkLst>
            <pc:docMk/>
            <pc:sldMk cId="3991708303" sldId="256"/>
            <ac:cxnSpMk id="26" creationId="{BC1E6E05-E0E8-7065-82DB-A9C8CA8E66B2}"/>
          </ac:cxnSpMkLst>
        </pc:cxnChg>
        <pc:cxnChg chg="mod">
          <ac:chgData name="Kojiro Takeyama (TEMA)" userId="50995808-536b-4132-84b1-11c10d4e08ca" providerId="ADAL" clId="{375D58EB-52D9-48F0-AFF3-DB3240919794}" dt="2024-06-12T18:34:00.337" v="36" actId="1037"/>
          <ac:cxnSpMkLst>
            <pc:docMk/>
            <pc:sldMk cId="3991708303" sldId="256"/>
            <ac:cxnSpMk id="29" creationId="{B87E2893-DB00-A3D3-BD9E-7F8864316B01}"/>
          </ac:cxnSpMkLst>
        </pc:cxnChg>
        <pc:cxnChg chg="mod">
          <ac:chgData name="Kojiro Takeyama (TEMA)" userId="50995808-536b-4132-84b1-11c10d4e08ca" providerId="ADAL" clId="{375D58EB-52D9-48F0-AFF3-DB3240919794}" dt="2024-06-12T18:34:00.337" v="36" actId="1037"/>
          <ac:cxnSpMkLst>
            <pc:docMk/>
            <pc:sldMk cId="3991708303" sldId="256"/>
            <ac:cxnSpMk id="31" creationId="{8650D928-4BB0-3DCB-6853-B9C3A8342C95}"/>
          </ac:cxnSpMkLst>
        </pc:cxnChg>
        <pc:cxnChg chg="mod">
          <ac:chgData name="Kojiro Takeyama (TEMA)" userId="50995808-536b-4132-84b1-11c10d4e08ca" providerId="ADAL" clId="{375D58EB-52D9-48F0-AFF3-DB3240919794}" dt="2024-06-12T18:34:00.337" v="36" actId="1037"/>
          <ac:cxnSpMkLst>
            <pc:docMk/>
            <pc:sldMk cId="3991708303" sldId="256"/>
            <ac:cxnSpMk id="35" creationId="{028D002B-F7E9-D7E3-DAE1-0A7DE3CA98A4}"/>
          </ac:cxnSpMkLst>
        </pc:cxnChg>
        <pc:cxnChg chg="mod">
          <ac:chgData name="Kojiro Takeyama (TEMA)" userId="50995808-536b-4132-84b1-11c10d4e08ca" providerId="ADAL" clId="{375D58EB-52D9-48F0-AFF3-DB3240919794}" dt="2024-06-12T18:34:00.337" v="36" actId="1037"/>
          <ac:cxnSpMkLst>
            <pc:docMk/>
            <pc:sldMk cId="3991708303" sldId="256"/>
            <ac:cxnSpMk id="36" creationId="{C4AD8FD7-3B1E-C774-6B64-F421A678F3FB}"/>
          </ac:cxnSpMkLst>
        </pc:cxnChg>
        <pc:cxnChg chg="mod">
          <ac:chgData name="Kojiro Takeyama (TEMA)" userId="50995808-536b-4132-84b1-11c10d4e08ca" providerId="ADAL" clId="{375D58EB-52D9-48F0-AFF3-DB3240919794}" dt="2024-06-12T18:34:00.337" v="36" actId="1037"/>
          <ac:cxnSpMkLst>
            <pc:docMk/>
            <pc:sldMk cId="3991708303" sldId="256"/>
            <ac:cxnSpMk id="37" creationId="{256BD8AC-30E7-B0CE-CAC5-7866AB190240}"/>
          </ac:cxnSpMkLst>
        </pc:cxnChg>
        <pc:cxnChg chg="mod">
          <ac:chgData name="Kojiro Takeyama (TEMA)" userId="50995808-536b-4132-84b1-11c10d4e08ca" providerId="ADAL" clId="{375D58EB-52D9-48F0-AFF3-DB3240919794}" dt="2024-06-12T18:34:00.337" v="36" actId="1037"/>
          <ac:cxnSpMkLst>
            <pc:docMk/>
            <pc:sldMk cId="3991708303" sldId="256"/>
            <ac:cxnSpMk id="38" creationId="{861CF706-194B-1AB1-FCAC-7456E5E8D746}"/>
          </ac:cxnSpMkLst>
        </pc:cxnChg>
        <pc:cxnChg chg="mod">
          <ac:chgData name="Kojiro Takeyama (TEMA)" userId="50995808-536b-4132-84b1-11c10d4e08ca" providerId="ADAL" clId="{375D58EB-52D9-48F0-AFF3-DB3240919794}" dt="2024-06-12T18:34:00.337" v="36" actId="1037"/>
          <ac:cxnSpMkLst>
            <pc:docMk/>
            <pc:sldMk cId="3991708303" sldId="256"/>
            <ac:cxnSpMk id="40" creationId="{A64E1C68-10C7-5D86-AE78-D466DFA4C94E}"/>
          </ac:cxnSpMkLst>
        </pc:cxnChg>
        <pc:cxnChg chg="mod">
          <ac:chgData name="Kojiro Takeyama (TEMA)" userId="50995808-536b-4132-84b1-11c10d4e08ca" providerId="ADAL" clId="{375D58EB-52D9-48F0-AFF3-DB3240919794}" dt="2024-06-12T18:34:00.337" v="36" actId="1037"/>
          <ac:cxnSpMkLst>
            <pc:docMk/>
            <pc:sldMk cId="3991708303" sldId="256"/>
            <ac:cxnSpMk id="41" creationId="{B497CD50-0FCB-EA33-CCA6-2B4A6BAA629B}"/>
          </ac:cxnSpMkLst>
        </pc:cxnChg>
        <pc:cxnChg chg="mod">
          <ac:chgData name="Kojiro Takeyama (TEMA)" userId="50995808-536b-4132-84b1-11c10d4e08ca" providerId="ADAL" clId="{375D58EB-52D9-48F0-AFF3-DB3240919794}" dt="2024-06-12T18:34:00.337" v="36" actId="1037"/>
          <ac:cxnSpMkLst>
            <pc:docMk/>
            <pc:sldMk cId="3991708303" sldId="256"/>
            <ac:cxnSpMk id="42" creationId="{1C76EEE9-FB36-9EE6-D800-77407421B943}"/>
          </ac:cxnSpMkLst>
        </pc:cxnChg>
        <pc:cxnChg chg="mod">
          <ac:chgData name="Kojiro Takeyama (TEMA)" userId="50995808-536b-4132-84b1-11c10d4e08ca" providerId="ADAL" clId="{375D58EB-52D9-48F0-AFF3-DB3240919794}" dt="2024-06-12T18:34:00.337" v="36" actId="1037"/>
          <ac:cxnSpMkLst>
            <pc:docMk/>
            <pc:sldMk cId="3991708303" sldId="256"/>
            <ac:cxnSpMk id="50" creationId="{6CBECA00-4081-AB03-010B-2A4FF11B9378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F915D-FEEA-CB9E-94C4-20CD398210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73E6F6-0495-DF66-E3E4-8BE072B232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B0A28A-3B6D-1A49-D5D4-189AACB8B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0937E-F027-4B55-9089-C5CE61AE61AF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9153ED-81EF-BE6B-D998-1A8AC8202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4938A-5B72-22B1-EE2A-E1DFC251C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A76D9-4AAB-4B8A-A641-F7C258BAA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3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5C729-C666-3376-4DD2-5FEBC5AFA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23EBC8-7EDB-252F-8239-65F5AAB8F8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1D48E-9142-D331-0B00-511E1095E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0937E-F027-4B55-9089-C5CE61AE61AF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03BC6-1571-FB42-3DC2-A6DB4D9F6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40D7A-F066-76F9-60E2-533947609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A76D9-4AAB-4B8A-A641-F7C258BAA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729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8A49F-9F7D-9271-5FE3-C03A193CFD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A81C0E-D6A2-BA94-9803-DB4F105C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33F8DC-A61F-C2A0-AEDF-4F0C98157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0937E-F027-4B55-9089-C5CE61AE61AF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4727C-FF6B-E910-CBAB-3290753AF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D03EF-1B57-C10C-13A4-3626C4B57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A76D9-4AAB-4B8A-A641-F7C258BAA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383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56065-F049-6F9B-97B6-72B59B120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2F0E4-640F-054F-3B3D-BAECB2D3F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C3FA1-AC59-4E32-6033-985336FD9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0937E-F027-4B55-9089-C5CE61AE61AF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CA5C3-C973-1439-1157-18675EAF1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1962F-DE85-A28E-914C-6774B8F31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A76D9-4AAB-4B8A-A641-F7C258BAA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741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4B946-0215-84BE-3354-555F154BC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4549EC-E97D-3FF4-74C0-D0619357D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8A0B8-CA07-718A-ED68-B3DF32C41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0937E-F027-4B55-9089-C5CE61AE61AF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606198-7011-0328-0123-0C4A9F76D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83EACB-7D9D-8869-7519-00C14CA97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A76D9-4AAB-4B8A-A641-F7C258BAA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537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887EE-228F-B066-C8D5-AE187400D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859A2-74AA-1260-13AC-DF8D3615F2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EAF2C5-1A59-F6B4-622D-000DE76E91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B23883-42F3-8993-FEEB-BE4FD7871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0937E-F027-4B55-9089-C5CE61AE61AF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F738AE-AB78-142D-08CD-E807FB807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F27BE5-D947-A0B4-83DE-D7805BE72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A76D9-4AAB-4B8A-A641-F7C258BAA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419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0E8E3-7598-894B-DBDD-00096BB50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51363E-67B8-4E23-F3F9-2170A54719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9C7613-FC92-EEA0-9FF2-2F4D0B3292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3E913A-B1CA-F965-7340-0B8BC5C1BA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2DA7D5-4979-22DC-0B30-E0F1560979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0CE710-2C9C-1956-3C39-5229B84FF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0937E-F027-4B55-9089-C5CE61AE61AF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4C21BD-F935-C160-7998-57907C0C5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0BFB18-A475-8144-BB09-AB12C0DEF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A76D9-4AAB-4B8A-A641-F7C258BAA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974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F59E9-7C7D-A92A-8FD9-D20B58F67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774702-2A86-0942-B0D3-9CF32758A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0937E-F027-4B55-9089-C5CE61AE61AF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EE610C-13FF-CFE7-92EC-CA150607B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EF6C6B-ECFC-0226-5662-CECD97565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A76D9-4AAB-4B8A-A641-F7C258BAA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47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EB6929-0836-6FAA-0304-313A215F1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0937E-F027-4B55-9089-C5CE61AE61AF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552B22-B56A-91F6-DFC4-3F450E1E2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5CB69A-0C17-F5B8-86A1-6F10E4D82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A76D9-4AAB-4B8A-A641-F7C258BAA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368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91F24-D627-0BC5-E48E-011CC158A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8FCBC-6830-2B07-BD54-B809E0C13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CEDA5B-9FFD-7C01-43D1-D5418C66D4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036A91-B82E-E6F9-AB3E-0AB3939CC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0937E-F027-4B55-9089-C5CE61AE61AF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2EE250-F24D-A0AD-4C4D-AF5F886FB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0C1D77-5730-3B60-C3F9-DC75182CC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A76D9-4AAB-4B8A-A641-F7C258BAA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13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637AB-A38F-EBD3-E829-657AE3B0C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978300-E6C3-8354-8431-468EBB0127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5909FB-4928-E5E7-44D2-2858BAA0B8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F80FB5-5D19-A870-51CE-AFE00CB4C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0937E-F027-4B55-9089-C5CE61AE61AF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931AF1-058E-F85D-74A5-FD1FA34E3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192413-3BD4-9403-8557-B9AD94602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A76D9-4AAB-4B8A-A641-F7C258BAA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778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804E8A-1586-BB6D-B9F8-E4EBD7A39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BF85D3-F98B-97E4-67D9-C3E10B3A1D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D1524A-DFA7-476B-F647-52286FA621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B80937E-F027-4B55-9089-C5CE61AE61AF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D061FB-6CB3-80D3-FD3B-3763B5E393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ADC14-4B1A-A25C-B4F8-6E6AE80C60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3A76D9-4AAB-4B8A-A641-F7C258BAA41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1CC301-3DA0-6532-5EAD-FA7840B85E07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63500" y="63500"/>
            <a:ext cx="1458913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Meiyo"/>
              </a:rPr>
              <a:t>•• PROTECTED 関係者外秘</a:t>
            </a:r>
          </a:p>
        </p:txBody>
      </p:sp>
    </p:spTree>
    <p:extLst>
      <p:ext uri="{BB962C8B-B14F-4D97-AF65-F5344CB8AC3E}">
        <p14:creationId xmlns:p14="http://schemas.microsoft.com/office/powerpoint/2010/main" val="631840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09FC0DB-B3C9-9C1D-B248-3FA4B123390D}"/>
              </a:ext>
            </a:extLst>
          </p:cNvPr>
          <p:cNvSpPr/>
          <p:nvPr/>
        </p:nvSpPr>
        <p:spPr>
          <a:xfrm>
            <a:off x="51372" y="1017142"/>
            <a:ext cx="12058436" cy="4964276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CA46286-7CB8-832C-9AA0-4AB7450A6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580" y="1910989"/>
            <a:ext cx="11205849" cy="26437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DCF2CAD-A38B-5DF6-E1AD-9ECF8B966C5B}"/>
              </a:ext>
            </a:extLst>
          </p:cNvPr>
          <p:cNvSpPr txBox="1"/>
          <p:nvPr/>
        </p:nvSpPr>
        <p:spPr>
          <a:xfrm>
            <a:off x="823099" y="2781728"/>
            <a:ext cx="800219" cy="66782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ja-JP" sz="4000" dirty="0"/>
              <a:t>…</a:t>
            </a:r>
            <a:endParaRPr lang="en-US" sz="40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AA3C214-A612-C1DE-6157-030C8701697A}"/>
              </a:ext>
            </a:extLst>
          </p:cNvPr>
          <p:cNvCxnSpPr>
            <a:cxnSpLocks/>
          </p:cNvCxnSpPr>
          <p:nvPr/>
        </p:nvCxnSpPr>
        <p:spPr>
          <a:xfrm>
            <a:off x="2030858" y="2183258"/>
            <a:ext cx="8253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57A98A9-9249-18F4-8685-C1515AC45CD1}"/>
              </a:ext>
            </a:extLst>
          </p:cNvPr>
          <p:cNvSpPr txBox="1"/>
          <p:nvPr/>
        </p:nvSpPr>
        <p:spPr>
          <a:xfrm>
            <a:off x="3174169" y="3177282"/>
            <a:ext cx="800219" cy="66782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ja-JP" sz="4000" dirty="0"/>
              <a:t>…</a:t>
            </a:r>
            <a:endParaRPr lang="en-US" sz="4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F503C9B-73C5-CF83-7FBF-58D8D8C309D1}"/>
              </a:ext>
            </a:extLst>
          </p:cNvPr>
          <p:cNvSpPr txBox="1"/>
          <p:nvPr/>
        </p:nvSpPr>
        <p:spPr>
          <a:xfrm>
            <a:off x="5000091" y="1211715"/>
            <a:ext cx="1304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Python dictionary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8B3A54-5BF5-26DF-A926-74AF3BE56E11}"/>
              </a:ext>
            </a:extLst>
          </p:cNvPr>
          <p:cNvSpPr txBox="1"/>
          <p:nvPr/>
        </p:nvSpPr>
        <p:spPr>
          <a:xfrm>
            <a:off x="7597741" y="1211714"/>
            <a:ext cx="1304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Python dictionary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A87C2F-0B53-6245-9B02-7ECE4731952A}"/>
              </a:ext>
            </a:extLst>
          </p:cNvPr>
          <p:cNvSpPr txBox="1"/>
          <p:nvPr/>
        </p:nvSpPr>
        <p:spPr>
          <a:xfrm>
            <a:off x="10236487" y="1211713"/>
            <a:ext cx="1304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Python dictionary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C1E6E05-E0E8-7065-82DB-A9C8CA8E66B2}"/>
              </a:ext>
            </a:extLst>
          </p:cNvPr>
          <p:cNvCxnSpPr>
            <a:cxnSpLocks/>
          </p:cNvCxnSpPr>
          <p:nvPr/>
        </p:nvCxnSpPr>
        <p:spPr>
          <a:xfrm>
            <a:off x="4181583" y="2183258"/>
            <a:ext cx="94522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87E2893-DB00-A3D3-BD9E-7F8864316B01}"/>
              </a:ext>
            </a:extLst>
          </p:cNvPr>
          <p:cNvCxnSpPr>
            <a:cxnSpLocks/>
          </p:cNvCxnSpPr>
          <p:nvPr/>
        </p:nvCxnSpPr>
        <p:spPr>
          <a:xfrm>
            <a:off x="6161069" y="2153348"/>
            <a:ext cx="143153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650D928-4BB0-3DCB-6853-B9C3A8342C95}"/>
              </a:ext>
            </a:extLst>
          </p:cNvPr>
          <p:cNvCxnSpPr>
            <a:cxnSpLocks/>
          </p:cNvCxnSpPr>
          <p:nvPr/>
        </p:nvCxnSpPr>
        <p:spPr>
          <a:xfrm>
            <a:off x="8972765" y="2153348"/>
            <a:ext cx="143153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7717FDA4-7A20-FD47-0BC6-DEB60CF329D4}"/>
              </a:ext>
            </a:extLst>
          </p:cNvPr>
          <p:cNvSpPr/>
          <p:nvPr/>
        </p:nvSpPr>
        <p:spPr>
          <a:xfrm>
            <a:off x="7233223" y="2154922"/>
            <a:ext cx="359379" cy="2191043"/>
          </a:xfrm>
          <a:custGeom>
            <a:avLst/>
            <a:gdLst>
              <a:gd name="connsiteX0" fmla="*/ 10275 w 3462392"/>
              <a:gd name="connsiteY0" fmla="*/ 0 h 4212405"/>
              <a:gd name="connsiteX1" fmla="*/ 0 w 3462392"/>
              <a:gd name="connsiteY1" fmla="*/ 4212405 h 4212405"/>
              <a:gd name="connsiteX2" fmla="*/ 3462392 w 3462392"/>
              <a:gd name="connsiteY2" fmla="*/ 4212405 h 4212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62392" h="4212405">
                <a:moveTo>
                  <a:pt x="10275" y="0"/>
                </a:moveTo>
                <a:lnTo>
                  <a:pt x="0" y="4212405"/>
                </a:lnTo>
                <a:lnTo>
                  <a:pt x="3462392" y="4212405"/>
                </a:ln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28D002B-F7E9-D7E3-DAE1-0A7DE3CA98A4}"/>
              </a:ext>
            </a:extLst>
          </p:cNvPr>
          <p:cNvCxnSpPr/>
          <p:nvPr/>
        </p:nvCxnSpPr>
        <p:spPr>
          <a:xfrm>
            <a:off x="7236643" y="2640459"/>
            <a:ext cx="35595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4AD8FD7-3B1E-C774-6B64-F421A678F3FB}"/>
              </a:ext>
            </a:extLst>
          </p:cNvPr>
          <p:cNvCxnSpPr/>
          <p:nvPr/>
        </p:nvCxnSpPr>
        <p:spPr>
          <a:xfrm>
            <a:off x="7236643" y="3039438"/>
            <a:ext cx="35595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56BD8AC-30E7-B0CE-CAC5-7866AB190240}"/>
              </a:ext>
            </a:extLst>
          </p:cNvPr>
          <p:cNvCxnSpPr/>
          <p:nvPr/>
        </p:nvCxnSpPr>
        <p:spPr>
          <a:xfrm>
            <a:off x="7234933" y="3479510"/>
            <a:ext cx="35595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61CF706-194B-1AB1-FCAC-7456E5E8D746}"/>
              </a:ext>
            </a:extLst>
          </p:cNvPr>
          <p:cNvCxnSpPr/>
          <p:nvPr/>
        </p:nvCxnSpPr>
        <p:spPr>
          <a:xfrm>
            <a:off x="7233223" y="3929858"/>
            <a:ext cx="35595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7A9D513A-5ABA-0BC3-F5A8-52A7CFE550B3}"/>
              </a:ext>
            </a:extLst>
          </p:cNvPr>
          <p:cNvSpPr/>
          <p:nvPr/>
        </p:nvSpPr>
        <p:spPr>
          <a:xfrm>
            <a:off x="4750511" y="2183259"/>
            <a:ext cx="357669" cy="1746600"/>
          </a:xfrm>
          <a:custGeom>
            <a:avLst/>
            <a:gdLst>
              <a:gd name="connsiteX0" fmla="*/ 10275 w 3462392"/>
              <a:gd name="connsiteY0" fmla="*/ 0 h 4212405"/>
              <a:gd name="connsiteX1" fmla="*/ 0 w 3462392"/>
              <a:gd name="connsiteY1" fmla="*/ 4212405 h 4212405"/>
              <a:gd name="connsiteX2" fmla="*/ 3462392 w 3462392"/>
              <a:gd name="connsiteY2" fmla="*/ 4212405 h 4212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62392" h="4212405">
                <a:moveTo>
                  <a:pt x="10275" y="0"/>
                </a:moveTo>
                <a:lnTo>
                  <a:pt x="0" y="4212405"/>
                </a:lnTo>
                <a:lnTo>
                  <a:pt x="3462392" y="4212405"/>
                </a:ln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64E1C68-10C7-5D86-AE78-D466DFA4C94E}"/>
              </a:ext>
            </a:extLst>
          </p:cNvPr>
          <p:cNvCxnSpPr/>
          <p:nvPr/>
        </p:nvCxnSpPr>
        <p:spPr>
          <a:xfrm>
            <a:off x="4752221" y="2637035"/>
            <a:ext cx="35595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497CD50-0FCB-EA33-CCA6-2B4A6BAA629B}"/>
              </a:ext>
            </a:extLst>
          </p:cNvPr>
          <p:cNvCxnSpPr/>
          <p:nvPr/>
        </p:nvCxnSpPr>
        <p:spPr>
          <a:xfrm>
            <a:off x="4752221" y="3036014"/>
            <a:ext cx="35595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C76EEE9-FB36-9EE6-D800-77407421B943}"/>
              </a:ext>
            </a:extLst>
          </p:cNvPr>
          <p:cNvCxnSpPr/>
          <p:nvPr/>
        </p:nvCxnSpPr>
        <p:spPr>
          <a:xfrm>
            <a:off x="4750511" y="3476086"/>
            <a:ext cx="35595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280885AA-A0DE-24AE-C9C5-C01B6035F0A3}"/>
              </a:ext>
            </a:extLst>
          </p:cNvPr>
          <p:cNvSpPr/>
          <p:nvPr/>
        </p:nvSpPr>
        <p:spPr>
          <a:xfrm>
            <a:off x="10048339" y="2154294"/>
            <a:ext cx="355959" cy="451920"/>
          </a:xfrm>
          <a:custGeom>
            <a:avLst/>
            <a:gdLst>
              <a:gd name="connsiteX0" fmla="*/ 10275 w 3462392"/>
              <a:gd name="connsiteY0" fmla="*/ 0 h 4212405"/>
              <a:gd name="connsiteX1" fmla="*/ 0 w 3462392"/>
              <a:gd name="connsiteY1" fmla="*/ 4212405 h 4212405"/>
              <a:gd name="connsiteX2" fmla="*/ 3462392 w 3462392"/>
              <a:gd name="connsiteY2" fmla="*/ 4212405 h 4212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62392" h="4212405">
                <a:moveTo>
                  <a:pt x="10275" y="0"/>
                </a:moveTo>
                <a:lnTo>
                  <a:pt x="0" y="4212405"/>
                </a:lnTo>
                <a:lnTo>
                  <a:pt x="3462392" y="4212405"/>
                </a:ln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B724C76-F395-D363-D9D6-687B4FE8AE9F}"/>
              </a:ext>
            </a:extLst>
          </p:cNvPr>
          <p:cNvSpPr txBox="1"/>
          <p:nvPr/>
        </p:nvSpPr>
        <p:spPr>
          <a:xfrm>
            <a:off x="2856216" y="1382419"/>
            <a:ext cx="1304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Python list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686FC85-8934-4C77-1485-661797B3E122}"/>
              </a:ext>
            </a:extLst>
          </p:cNvPr>
          <p:cNvSpPr txBox="1"/>
          <p:nvPr/>
        </p:nvSpPr>
        <p:spPr>
          <a:xfrm>
            <a:off x="226405" y="1211713"/>
            <a:ext cx="2034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Python pickle files</a:t>
            </a:r>
          </a:p>
          <a:p>
            <a:pPr algn="ctr"/>
            <a:r>
              <a:rPr lang="en-US" i="1" dirty="0"/>
              <a:t>with scene #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230D2244-AF7D-2913-D9C7-7C66834E4B2B}"/>
              </a:ext>
            </a:extLst>
          </p:cNvPr>
          <p:cNvSpPr/>
          <p:nvPr/>
        </p:nvSpPr>
        <p:spPr>
          <a:xfrm>
            <a:off x="7068950" y="2616349"/>
            <a:ext cx="528791" cy="2520728"/>
          </a:xfrm>
          <a:custGeom>
            <a:avLst/>
            <a:gdLst>
              <a:gd name="connsiteX0" fmla="*/ 10275 w 3462392"/>
              <a:gd name="connsiteY0" fmla="*/ 0 h 4212405"/>
              <a:gd name="connsiteX1" fmla="*/ 0 w 3462392"/>
              <a:gd name="connsiteY1" fmla="*/ 4212405 h 4212405"/>
              <a:gd name="connsiteX2" fmla="*/ 3462392 w 3462392"/>
              <a:gd name="connsiteY2" fmla="*/ 4212405 h 4212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62392" h="4212405">
                <a:moveTo>
                  <a:pt x="10275" y="0"/>
                </a:moveTo>
                <a:lnTo>
                  <a:pt x="0" y="4212405"/>
                </a:lnTo>
                <a:lnTo>
                  <a:pt x="3462392" y="4212405"/>
                </a:ln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A30C3E7C-C2FC-A7CB-FFAF-9727D613EA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2818" y="4851868"/>
            <a:ext cx="1946143" cy="467678"/>
          </a:xfrm>
          <a:prstGeom prst="rect">
            <a:avLst/>
          </a:prstGeom>
        </p:spPr>
      </p:pic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CBECA00-4081-AB03-010B-2A4FF11B9378}"/>
              </a:ext>
            </a:extLst>
          </p:cNvPr>
          <p:cNvCxnSpPr>
            <a:cxnSpLocks/>
          </p:cNvCxnSpPr>
          <p:nvPr/>
        </p:nvCxnSpPr>
        <p:spPr>
          <a:xfrm>
            <a:off x="6148125" y="2626762"/>
            <a:ext cx="9208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42F8E978-0BBE-A593-D28E-7514AF50788D}"/>
              </a:ext>
            </a:extLst>
          </p:cNvPr>
          <p:cNvSpPr txBox="1"/>
          <p:nvPr/>
        </p:nvSpPr>
        <p:spPr>
          <a:xfrm>
            <a:off x="8074067" y="5313598"/>
            <a:ext cx="800219" cy="66782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ja-JP" sz="4000" dirty="0"/>
              <a:t>…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991708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bb3c382-541a-4789-80ed-24b21ea5b276}" enabled="1" method="Standard" siteId="{8c642d1d-d709-47b0-ab10-080af10798fb}" contentBits="1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17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Meiyo</vt:lpstr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Kojiro Takeyama (TEMA)</dc:creator>
  <cp:lastModifiedBy>Kojiro Takeyama (TEMA)</cp:lastModifiedBy>
  <cp:revision>1</cp:revision>
  <dcterms:created xsi:type="dcterms:W3CDTF">2024-06-12T17:18:49Z</dcterms:created>
  <dcterms:modified xsi:type="dcterms:W3CDTF">2024-06-12T18:34:05Z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HeaderLocations">
    <vt:lpwstr>Office Theme:8</vt:lpwstr>
  </property>
  <property fmtid="{D5CDD505-2E9C-101B-9397-08002B2CF9AE}" pid="3" name="ClassificationContentMarkingHeaderText">
    <vt:lpwstr>•• PROTECTED 関係者外秘</vt:lpwstr>
  </property>
</Properties>
</file>