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42" autoAdjust="0"/>
  </p:normalViewPr>
  <p:slideViewPr>
    <p:cSldViewPr snapToGrid="0">
      <p:cViewPr varScale="1">
        <p:scale>
          <a:sx n="58" d="100"/>
          <a:sy n="58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37E7-3991-45AD-9B84-B9BB0E6C8E3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928C-433C-42F4-8BAF-76E8EFBA0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2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同居親子関係の説明図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9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4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未使用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2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6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9EF5-4222-44D3-AB33-808FF9545A4A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31520" y="538481"/>
            <a:ext cx="10515600" cy="57795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親情報</a:t>
            </a:r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05" y="580627"/>
            <a:ext cx="7992590" cy="5696745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066800" y="2860040"/>
            <a:ext cx="9773921" cy="22002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子情報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7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・商品見積書パック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120720" y="3341002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同居親子関係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785403" y="1129693"/>
            <a:ext cx="3193366" cy="4384843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見積書アプリ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08413" y="3989414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8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362074"/>
            <a:ext cx="9243394" cy="4429126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6561455" y="2151380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561455" y="3571874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576320" y="3474720"/>
            <a:ext cx="11480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72659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576320" y="3474720"/>
            <a:ext cx="1148080" cy="13919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561455" y="4866640"/>
            <a:ext cx="12573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8733957" y="3906520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73395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0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52</Words>
  <Application>Microsoft Office PowerPoint</Application>
  <PresentationFormat>ワイド画面</PresentationFormat>
  <Paragraphs>23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概要データモデル・商品見積書パック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データ・モデリング</dc:title>
  <dc:creator>佐藤紅志</dc:creator>
  <cp:lastModifiedBy>佐藤紅志</cp:lastModifiedBy>
  <cp:revision>35</cp:revision>
  <dcterms:created xsi:type="dcterms:W3CDTF">2016-07-07T05:29:44Z</dcterms:created>
  <dcterms:modified xsi:type="dcterms:W3CDTF">2016-08-24T01:02:45Z</dcterms:modified>
</cp:coreProperties>
</file>