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42" autoAdjust="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937E7-3991-45AD-9B84-B9BB0E6C8E3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A928C-433C-42F4-8BAF-76E8EFBA0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2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96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5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7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9EF5-4222-44D3-AB33-808FF9545A4A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31520" y="538481"/>
            <a:ext cx="10515600" cy="577953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親情報</a:t>
            </a:r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05" y="580627"/>
            <a:ext cx="7992590" cy="5696745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066800" y="2860040"/>
            <a:ext cx="9773921" cy="220027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子情報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7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概要データモデル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・商品見積書パック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6618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商品リスト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634154" y="2261503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63415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見積明細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/>
          <p:cNvCxnSpPr>
            <a:stCxn id="17" idx="2"/>
            <a:endCxn id="27" idx="0"/>
          </p:cNvCxnSpPr>
          <p:nvPr/>
        </p:nvCxnSpPr>
        <p:spPr>
          <a:xfrm>
            <a:off x="4548554" y="3008123"/>
            <a:ext cx="0" cy="1150791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158390" y="3341002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同居親子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7" idx="1"/>
            <a:endCxn id="27" idx="3"/>
          </p:cNvCxnSpPr>
          <p:nvPr/>
        </p:nvCxnSpPr>
        <p:spPr>
          <a:xfrm flipH="1">
            <a:off x="5462954" y="4532224"/>
            <a:ext cx="220323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2785403" y="1129693"/>
            <a:ext cx="3193366" cy="4384843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46083" y="398941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84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32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概要データモデル・商品見積書パック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データ・モデリング</dc:title>
  <dc:creator>佐藤紅志</dc:creator>
  <cp:lastModifiedBy>佐藤紅志</cp:lastModifiedBy>
  <cp:revision>32</cp:revision>
  <dcterms:created xsi:type="dcterms:W3CDTF">2016-07-07T05:29:44Z</dcterms:created>
  <dcterms:modified xsi:type="dcterms:W3CDTF">2016-08-19T00:06:42Z</dcterms:modified>
</cp:coreProperties>
</file>