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58" r:id="rId3"/>
    <p:sldId id="262" r:id="rId4"/>
    <p:sldId id="263" r:id="rId5"/>
    <p:sldId id="261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8042" autoAdjust="0"/>
  </p:normalViewPr>
  <p:slideViewPr>
    <p:cSldViewPr snapToGrid="0">
      <p:cViewPr varScale="1">
        <p:scale>
          <a:sx n="98" d="100"/>
          <a:sy n="98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937E7-3991-45AD-9B84-B9BB0E6C8E34}" type="datetimeFigureOut">
              <a:rPr kumimoji="1" lang="ja-JP" altLang="en-US" smtClean="0"/>
              <a:t>2016/9/23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A928C-433C-42F4-8BAF-76E8EFBA08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023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同居親子関係の説明図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A928C-433C-42F4-8BAF-76E8EFBA082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697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アプリストア・商品見積書パックの概要データモデル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A928C-433C-42F4-8BAF-76E8EFBA082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3453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アプリストア・商品見積書パックの概要データモデル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A928C-433C-42F4-8BAF-76E8EFBA082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345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アプリストア・商品見積書パックの概要データモデル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A928C-433C-42F4-8BAF-76E8EFBA082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089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未使用</a:t>
            </a:r>
            <a:endParaRPr kumimoji="1" lang="en-US" altLang="ja-JP" dirty="0"/>
          </a:p>
          <a:p>
            <a:r>
              <a:rPr kumimoji="1" lang="en-US" altLang="ja-JP"/>
              <a:t>http://www1.nw-exam.com/kotsu/kotsu004.html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A928C-433C-42F4-8BAF-76E8EFBA082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025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9EF5-4222-44D3-AB33-808FF9545A4A}" type="datetimeFigureOut">
              <a:rPr kumimoji="1" lang="ja-JP" altLang="en-US" smtClean="0"/>
              <a:t>2016/9/23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82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9EF5-4222-44D3-AB33-808FF9545A4A}" type="datetimeFigureOut">
              <a:rPr kumimoji="1" lang="ja-JP" altLang="en-US" smtClean="0"/>
              <a:t>2016/9/23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10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9EF5-4222-44D3-AB33-808FF9545A4A}" type="datetimeFigureOut">
              <a:rPr kumimoji="1" lang="ja-JP" altLang="en-US" smtClean="0"/>
              <a:t>2016/9/23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8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9EF5-4222-44D3-AB33-808FF9545A4A}" type="datetimeFigureOut">
              <a:rPr kumimoji="1" lang="ja-JP" altLang="en-US" smtClean="0"/>
              <a:t>2016/9/23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91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9EF5-4222-44D3-AB33-808FF9545A4A}" type="datetimeFigureOut">
              <a:rPr kumimoji="1" lang="ja-JP" altLang="en-US" smtClean="0"/>
              <a:t>2016/9/23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66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9EF5-4222-44D3-AB33-808FF9545A4A}" type="datetimeFigureOut">
              <a:rPr kumimoji="1" lang="ja-JP" altLang="en-US" smtClean="0"/>
              <a:t>2016/9/23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12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9EF5-4222-44D3-AB33-808FF9545A4A}" type="datetimeFigureOut">
              <a:rPr kumimoji="1" lang="ja-JP" altLang="en-US" smtClean="0"/>
              <a:t>2016/9/23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57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9EF5-4222-44D3-AB33-808FF9545A4A}" type="datetimeFigureOut">
              <a:rPr kumimoji="1" lang="ja-JP" altLang="en-US" smtClean="0"/>
              <a:t>2016/9/23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796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9EF5-4222-44D3-AB33-808FF9545A4A}" type="datetimeFigureOut">
              <a:rPr kumimoji="1" lang="ja-JP" altLang="en-US" smtClean="0"/>
              <a:t>2016/9/23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2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9EF5-4222-44D3-AB33-808FF9545A4A}" type="datetimeFigureOut">
              <a:rPr kumimoji="1" lang="ja-JP" altLang="en-US" smtClean="0"/>
              <a:t>2016/9/23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50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9EF5-4222-44D3-AB33-808FF9545A4A}" type="datetimeFigureOut">
              <a:rPr kumimoji="1" lang="ja-JP" altLang="en-US" smtClean="0"/>
              <a:t>2016/9/23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97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19EF5-4222-44D3-AB33-808FF9545A4A}" type="datetimeFigureOut">
              <a:rPr kumimoji="1" lang="ja-JP" altLang="en-US" smtClean="0"/>
              <a:t>2016/9/23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800AC-7366-4643-B276-E7AF6D08A8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17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731520" y="538481"/>
            <a:ext cx="10515600" cy="5779532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親情報</a:t>
            </a:r>
            <a:endParaRPr kumimoji="1" lang="en-US" altLang="ja-JP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105" y="580627"/>
            <a:ext cx="7992590" cy="5696745"/>
          </a:xfrm>
          <a:prstGeom prst="rect">
            <a:avLst/>
          </a:prstGeom>
        </p:spPr>
      </p:pic>
      <p:sp>
        <p:nvSpPr>
          <p:cNvPr id="4" name="角丸四角形 3"/>
          <p:cNvSpPr/>
          <p:nvPr/>
        </p:nvSpPr>
        <p:spPr>
          <a:xfrm>
            <a:off x="1066800" y="2860040"/>
            <a:ext cx="9773921" cy="2200275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子情報</a:t>
            </a:r>
            <a:endParaRPr kumimoji="1" lang="ja-JP" altLang="en-US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875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838200" y="320880"/>
            <a:ext cx="10515600" cy="1325563"/>
          </a:xfrm>
        </p:spPr>
        <p:txBody>
          <a:bodyPr anchor="t">
            <a:normAutofit/>
          </a:bodyPr>
          <a:lstStyle/>
          <a:p>
            <a:pPr algn="ctr"/>
            <a:r>
              <a:rPr kumimoji="1"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概要データモデル</a:t>
            </a:r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・商品見積書パック</a:t>
            </a:r>
            <a:endParaRPr kumimoji="1" lang="ja-JP" altLang="en-US" sz="4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7666184" y="4158914"/>
            <a:ext cx="1828800" cy="74662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商品リストアプリ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634154" y="2261503"/>
            <a:ext cx="1828800" cy="74662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見積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3634154" y="4158914"/>
            <a:ext cx="1828800" cy="74662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見積明細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8" name="直線矢印コネクタ 27"/>
          <p:cNvCxnSpPr>
            <a:stCxn id="17" idx="2"/>
            <a:endCxn id="27" idx="0"/>
          </p:cNvCxnSpPr>
          <p:nvPr/>
        </p:nvCxnSpPr>
        <p:spPr>
          <a:xfrm>
            <a:off x="4548554" y="3008123"/>
            <a:ext cx="0" cy="1150791"/>
          </a:xfrm>
          <a:prstGeom prst="straightConnector1">
            <a:avLst/>
          </a:prstGeom>
          <a:ln w="5715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3120720" y="3341002"/>
            <a:ext cx="1438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この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見積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の明細</a:t>
            </a:r>
          </a:p>
          <a:p>
            <a:pPr algn="ctr"/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同居親子関係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2" name="直線矢印コネクタ 31"/>
          <p:cNvCxnSpPr>
            <a:stCxn id="7" idx="1"/>
            <a:endCxn id="27" idx="3"/>
          </p:cNvCxnSpPr>
          <p:nvPr/>
        </p:nvCxnSpPr>
        <p:spPr>
          <a:xfrm flipH="1">
            <a:off x="5462954" y="4532224"/>
            <a:ext cx="2203230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角丸四角形 29"/>
          <p:cNvSpPr/>
          <p:nvPr/>
        </p:nvSpPr>
        <p:spPr>
          <a:xfrm>
            <a:off x="2785403" y="1129693"/>
            <a:ext cx="3193366" cy="4384843"/>
          </a:xfrm>
          <a:prstGeom prst="round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2400" b="1" dirty="0">
                <a:solidFill>
                  <a:schemeClr val="accent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見積書アプリ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108413" y="3989414"/>
            <a:ext cx="1438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この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商品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の明細</a:t>
            </a:r>
            <a:endParaRPr kumimoji="1" lang="en-US" altLang="ja-JP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独立親子関係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9840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81" y="983661"/>
            <a:ext cx="7915275" cy="5553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838200" y="320880"/>
            <a:ext cx="10515600" cy="1325563"/>
          </a:xfrm>
        </p:spPr>
        <p:txBody>
          <a:bodyPr anchor="t">
            <a:normAutofit/>
          </a:bodyPr>
          <a:lstStyle/>
          <a:p>
            <a:pPr algn="ctr"/>
            <a:r>
              <a:rPr kumimoji="1"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独立親子関係の例 </a:t>
            </a:r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kumimoji="1"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見積書アプリ、商品リストアプリ間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0534" y="2500009"/>
            <a:ext cx="8268948" cy="427441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曲線コネクタ 8"/>
          <p:cNvCxnSpPr>
            <a:stCxn id="13" idx="6"/>
            <a:endCxn id="11" idx="1"/>
          </p:cNvCxnSpPr>
          <p:nvPr/>
        </p:nvCxnSpPr>
        <p:spPr>
          <a:xfrm>
            <a:off x="1001949" y="4523362"/>
            <a:ext cx="3132306" cy="491247"/>
          </a:xfrm>
          <a:prstGeom prst="curvedConnector3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角丸四角形 10"/>
          <p:cNvSpPr/>
          <p:nvPr/>
        </p:nvSpPr>
        <p:spPr>
          <a:xfrm>
            <a:off x="4134255" y="4863830"/>
            <a:ext cx="4883286" cy="301557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178781" y="4250987"/>
            <a:ext cx="823168" cy="544749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263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6" y="89726"/>
            <a:ext cx="5855674" cy="359705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53" y="3142632"/>
            <a:ext cx="5844796" cy="33193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044" y="1398550"/>
            <a:ext cx="5934075" cy="4362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タイトル 3"/>
          <p:cNvSpPr>
            <a:spLocks noGrp="1"/>
          </p:cNvSpPr>
          <p:nvPr>
            <p:ph type="title"/>
          </p:nvPr>
        </p:nvSpPr>
        <p:spPr>
          <a:xfrm>
            <a:off x="779832" y="320880"/>
            <a:ext cx="10515600" cy="1325563"/>
          </a:xfrm>
        </p:spPr>
        <p:txBody>
          <a:bodyPr anchor="t">
            <a:normAutofit/>
          </a:bodyPr>
          <a:lstStyle/>
          <a:p>
            <a:pPr algn="r"/>
            <a:r>
              <a:rPr kumimoji="1"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関連レコード一覧の例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583658" y="5391815"/>
            <a:ext cx="4637444" cy="2405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66949" y="2376879"/>
            <a:ext cx="4787151" cy="23013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265540" y="1646443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商品リストアプリ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6256033" y="4290097"/>
            <a:ext cx="5437762" cy="14366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矢印コネクタ 39"/>
          <p:cNvCxnSpPr>
            <a:stCxn id="10" idx="3"/>
          </p:cNvCxnSpPr>
          <p:nvPr/>
        </p:nvCxnSpPr>
        <p:spPr>
          <a:xfrm flipV="1">
            <a:off x="5221102" y="5459031"/>
            <a:ext cx="1198982" cy="530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線コネクタ 14"/>
          <p:cNvCxnSpPr>
            <a:stCxn id="11" idx="2"/>
          </p:cNvCxnSpPr>
          <p:nvPr/>
        </p:nvCxnSpPr>
        <p:spPr>
          <a:xfrm rot="16200000" flipH="1">
            <a:off x="3155247" y="1912291"/>
            <a:ext cx="2570115" cy="3959558"/>
          </a:xfrm>
          <a:prstGeom prst="curvedConnector2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>
            <a:off x="6323465" y="4572000"/>
            <a:ext cx="3803026" cy="0"/>
          </a:xfrm>
          <a:prstGeom prst="line">
            <a:avLst/>
          </a:prstGeom>
          <a:ln w="3175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397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838200" y="320880"/>
            <a:ext cx="10515600" cy="1325563"/>
          </a:xfrm>
        </p:spPr>
        <p:txBody>
          <a:bodyPr anchor="t">
            <a:normAutofit/>
          </a:bodyPr>
          <a:lstStyle/>
          <a:p>
            <a:pPr algn="ctr"/>
            <a:r>
              <a:rPr kumimoji="1"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概要データモデル</a:t>
            </a:r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・見積明細の「独立親子関係」化</a:t>
            </a:r>
            <a:endParaRPr kumimoji="1" lang="ja-JP" altLang="en-US" sz="4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7666184" y="4158914"/>
            <a:ext cx="1828800" cy="74662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商品リストアプリ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634154" y="2261503"/>
            <a:ext cx="1828800" cy="74662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見積アプリ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3634154" y="4158914"/>
            <a:ext cx="1828800" cy="74662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見積明細アプリ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2" name="直線矢印コネクタ 31"/>
          <p:cNvCxnSpPr>
            <a:stCxn id="7" idx="1"/>
            <a:endCxn id="27" idx="3"/>
          </p:cNvCxnSpPr>
          <p:nvPr/>
        </p:nvCxnSpPr>
        <p:spPr>
          <a:xfrm flipH="1">
            <a:off x="5462954" y="4532224"/>
            <a:ext cx="2203230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6108413" y="3989414"/>
            <a:ext cx="1438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この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商品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の明細</a:t>
            </a:r>
            <a:endParaRPr kumimoji="1" lang="en-US" altLang="ja-JP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独立親子関係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" name="直線矢印コネクタ 14"/>
          <p:cNvCxnSpPr>
            <a:stCxn id="17" idx="2"/>
            <a:endCxn id="27" idx="0"/>
          </p:cNvCxnSpPr>
          <p:nvPr/>
        </p:nvCxnSpPr>
        <p:spPr>
          <a:xfrm>
            <a:off x="4548554" y="3008123"/>
            <a:ext cx="0" cy="115079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3120721" y="3341002"/>
            <a:ext cx="1438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この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見積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の明細</a:t>
            </a:r>
          </a:p>
          <a:p>
            <a:pPr algn="ctr"/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独立親子関係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2015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362074"/>
            <a:ext cx="9243394" cy="4429126"/>
          </a:xfrm>
          <a:prstGeom prst="rect">
            <a:avLst/>
          </a:prstGeom>
        </p:spPr>
      </p:pic>
      <p:cxnSp>
        <p:nvCxnSpPr>
          <p:cNvPr id="5" name="直線矢印コネクタ 4"/>
          <p:cNvCxnSpPr/>
          <p:nvPr/>
        </p:nvCxnSpPr>
        <p:spPr>
          <a:xfrm flipH="1">
            <a:off x="6561455" y="2151380"/>
            <a:ext cx="1257300" cy="952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H="1">
            <a:off x="6561455" y="3571874"/>
            <a:ext cx="1257300" cy="952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V="1">
            <a:off x="3576320" y="3474720"/>
            <a:ext cx="1148080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5726597" y="2529841"/>
            <a:ext cx="0" cy="5283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3576320" y="3474720"/>
            <a:ext cx="1148080" cy="139192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6561455" y="4866640"/>
            <a:ext cx="12573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8733957" y="3906520"/>
            <a:ext cx="0" cy="5283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8733957" y="2529841"/>
            <a:ext cx="0" cy="5283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109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128</Words>
  <Application>Microsoft Office PowerPoint</Application>
  <PresentationFormat>ワイド画面</PresentationFormat>
  <Paragraphs>39</Paragraphs>
  <Slides>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概要データモデル・商品見積書パック</vt:lpstr>
      <vt:lpstr>独立親子関係の例 - 見積書アプリ、商品リストアプリ間</vt:lpstr>
      <vt:lpstr>関連レコード一覧の例</vt:lpstr>
      <vt:lpstr>概要データモデル・見積明細の「独立親子関係」化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データ・モデリング</dc:title>
  <dc:creator>佐藤紅志</dc:creator>
  <cp:lastModifiedBy>佐藤紅志</cp:lastModifiedBy>
  <cp:revision>54</cp:revision>
  <dcterms:created xsi:type="dcterms:W3CDTF">2016-07-07T05:29:44Z</dcterms:created>
  <dcterms:modified xsi:type="dcterms:W3CDTF">2016-09-23T08:54:59Z</dcterms:modified>
</cp:coreProperties>
</file>