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42" autoAdjust="0"/>
  </p:normalViewPr>
  <p:slideViewPr>
    <p:cSldViewPr snapToGrid="0">
      <p:cViewPr varScale="1">
        <p:scale>
          <a:sx n="98" d="100"/>
          <a:sy n="9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37E7-3991-45AD-9B84-B9BB0E6C8E3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A928C-433C-42F4-8BAF-76E8EFBA0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2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同居親子関係の説明図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9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4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34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8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未使用</a:t>
            </a:r>
            <a:endParaRPr kumimoji="1" lang="en-US" altLang="ja-JP" dirty="0"/>
          </a:p>
          <a:p>
            <a:r>
              <a:rPr kumimoji="1" lang="en-US" altLang="ja-JP"/>
              <a:t>http://www1.nw-exam.com/kotsu/kotsu004.html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2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6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7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31520" y="538481"/>
            <a:ext cx="10515600" cy="577953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親情報</a:t>
            </a:r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05" y="580627"/>
            <a:ext cx="7992590" cy="5696745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066800" y="2860040"/>
            <a:ext cx="9773921" cy="22002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子情報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7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概要データモデル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・商品見積書パック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6618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商品リストアプリ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634154" y="2261503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63415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見積明細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17" idx="2"/>
            <a:endCxn id="27" idx="0"/>
          </p:cNvCxnSpPr>
          <p:nvPr/>
        </p:nvCxnSpPr>
        <p:spPr>
          <a:xfrm>
            <a:off x="4548554" y="3008123"/>
            <a:ext cx="0" cy="1150791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120720" y="3341002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同居親子関係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7" idx="1"/>
            <a:endCxn id="27" idx="3"/>
          </p:cNvCxnSpPr>
          <p:nvPr/>
        </p:nvCxnSpPr>
        <p:spPr>
          <a:xfrm flipH="1">
            <a:off x="5462954" y="4532224"/>
            <a:ext cx="220323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785403" y="1129693"/>
            <a:ext cx="3193366" cy="4384843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見積書アプリ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08413" y="3989414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8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1" y="983661"/>
            <a:ext cx="7915275" cy="555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独立親子関係の例 </a:t>
            </a:r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見積書アプリ、商品リストアプリ間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534" y="2500009"/>
            <a:ext cx="8268948" cy="42744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曲線コネクタ 8"/>
          <p:cNvCxnSpPr>
            <a:stCxn id="13" idx="6"/>
            <a:endCxn id="11" idx="1"/>
          </p:cNvCxnSpPr>
          <p:nvPr/>
        </p:nvCxnSpPr>
        <p:spPr>
          <a:xfrm>
            <a:off x="1001949" y="4523362"/>
            <a:ext cx="3132306" cy="491247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4134255" y="4863830"/>
            <a:ext cx="4883286" cy="3015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178781" y="4250987"/>
            <a:ext cx="823168" cy="54474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概要データモデル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・見積明細の「独立親子関係」化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6618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商品リストアプリ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634154" y="2261503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見積アプリ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63415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見積明細アプリ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7" idx="1"/>
            <a:endCxn id="27" idx="3"/>
          </p:cNvCxnSpPr>
          <p:nvPr/>
        </p:nvCxnSpPr>
        <p:spPr>
          <a:xfrm flipH="1">
            <a:off x="5462954" y="4532224"/>
            <a:ext cx="220323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108413" y="3989414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/>
          <p:cNvCxnSpPr>
            <a:stCxn id="17" idx="2"/>
            <a:endCxn id="27" idx="0"/>
          </p:cNvCxnSpPr>
          <p:nvPr/>
        </p:nvCxnSpPr>
        <p:spPr>
          <a:xfrm>
            <a:off x="4548554" y="3008123"/>
            <a:ext cx="0" cy="115079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120721" y="3341002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01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362074"/>
            <a:ext cx="9243394" cy="4429126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6561455" y="2151380"/>
            <a:ext cx="1257300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6561455" y="3571874"/>
            <a:ext cx="1257300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576320" y="3474720"/>
            <a:ext cx="11480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726597" y="2529841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576320" y="3474720"/>
            <a:ext cx="1148080" cy="13919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561455" y="4866640"/>
            <a:ext cx="12573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8733957" y="3906520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733957" y="2529841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0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121</Words>
  <Application>Microsoft Office PowerPoint</Application>
  <PresentationFormat>ワイド画面</PresentationFormat>
  <Paragraphs>37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概要データモデル・商品見積書パック</vt:lpstr>
      <vt:lpstr>独立親子関係の例 - 見積書アプリ、商品リストアプリ間</vt:lpstr>
      <vt:lpstr>概要データモデル・見積明細の「独立親子関係」化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データ・モデリング</dc:title>
  <dc:creator>佐藤紅志</dc:creator>
  <cp:lastModifiedBy>佐藤紅志</cp:lastModifiedBy>
  <cp:revision>40</cp:revision>
  <dcterms:created xsi:type="dcterms:W3CDTF">2016-07-07T05:29:44Z</dcterms:created>
  <dcterms:modified xsi:type="dcterms:W3CDTF">2016-09-23T00:25:18Z</dcterms:modified>
</cp:coreProperties>
</file>