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9EBDE-C944-DEB1-9924-59710A51C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17B981-DDB1-76E4-EC37-97321267C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A11BC3-7B66-FA21-102C-D68E2A2D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FDB5-969E-A346-A173-36B763160505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3D605B-2A57-D898-E4AD-2B9ABB27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578F0C-E9AE-C5D0-72E1-AF73851A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B2F-E297-5D42-A449-3ED114A37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12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18719A-D295-F578-4232-4A5F91D4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4B35F5-2AE6-5B84-2BA3-6F2C0A706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4442DC-62D0-0FC0-B1FD-A63AD3FD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FDB5-969E-A346-A173-36B763160505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574556-2ACA-F99C-DB76-3AAE8EB8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D8C0CC-FC41-CDC1-F98F-516D2F0A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B2F-E297-5D42-A449-3ED114A37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28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A2FDB63-D5E4-4B39-0835-E47F22998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2C6223-90F9-3E8F-CB04-520D9BFA4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A592E6-0B24-5445-8AC7-20C6BF5C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FDB5-969E-A346-A173-36B763160505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1ED97D-4C77-7926-BBB5-F1FD6B1A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609758-7089-C817-36C0-F6B23FA2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B2F-E297-5D42-A449-3ED114A37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78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54658-3EFC-96E6-B4FC-8A7A7936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F88F30-8640-27AD-181A-25CF3B35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040B7E-70AB-83E3-E573-45DBFFF3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FDB5-969E-A346-A173-36B763160505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EED771-495B-ABB3-F1E9-94F9DD52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FCB5CD-1750-EDF3-50C1-7B1638DD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B2F-E297-5D42-A449-3ED114A37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86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634670-AD6C-A2E2-4761-02FE5E1D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386AA8-F42F-1D66-4A8E-8436D7A19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074245-BD22-70A9-7EC6-7B0397B2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FDB5-969E-A346-A173-36B763160505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3EF75A-D849-1D8D-68C8-DB2866DF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8C4CF8-550D-1C20-0A5E-F05C39B2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B2F-E297-5D42-A449-3ED114A37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65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F7A22-073B-CCB3-1BC2-60A297EA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CAC723-E705-DD70-059E-719F6FBA4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2E925C-A0AF-3773-E963-E915E2606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BE4611-074B-E4B9-47BA-A6E4A781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FDB5-969E-A346-A173-36B763160505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5938CE-C2F6-726D-DC3B-B806B6C0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1383CA-D181-1C3F-5FC7-53CD57C8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B2F-E297-5D42-A449-3ED114A37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32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D73C4-D69D-18B2-CFBC-D30DDD4B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295A83-BDC4-2EF5-29BC-0CB5A4755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CE89C6-FB89-A5FA-9046-293906EA5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3AD9EC7-183B-A71A-3201-EEF5A1380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B61879-6F0A-05B1-ECA0-72AAA9C5C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7BBD156-68C4-8075-C3EB-1C77DBAD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FDB5-969E-A346-A173-36B763160505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771053-69FE-7ED0-62A8-EBAAAF7C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B62BD4-A174-4DEC-3A6E-F58D7498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B2F-E297-5D42-A449-3ED114A37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57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117E1-73C1-B997-6EFC-35BEE904D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BAC98C-C4A0-244B-89B0-5D16752A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FDB5-969E-A346-A173-36B763160505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92B3D4-8D98-A6AF-EF74-389BBCC0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06276C-CA5C-3DFC-151F-EE0CE229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B2F-E297-5D42-A449-3ED114A37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56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FDCFB7-3645-BF31-E089-24219093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FDB5-969E-A346-A173-36B763160505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49191A-A15E-B21A-F916-F87433FB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E96CE7-A797-FC49-E919-9126CE3E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B2F-E297-5D42-A449-3ED114A37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92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AB0DEB-4291-3BE9-69DD-EF918F4C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94B2AD-0FCE-0E90-F04B-787DBF40E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E55543-D36F-3E25-E875-6464F59F4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D21F8F-2E39-CE42-5BF0-C0CAE96B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FDB5-969E-A346-A173-36B763160505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E94036-E0BE-41B1-87E5-6B68787D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CD8B1E-2288-CE36-6D3A-E0425439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B2F-E297-5D42-A449-3ED114A37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93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05F5FD-F45C-FA67-C6A0-D3E1D0FE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E17DA4-FCFA-16D2-BB3F-41C52C912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8702CB-2DD7-1FCA-C25B-B0068AAD1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01312C-2081-22C0-69DA-1B73F004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FDB5-969E-A346-A173-36B763160505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2B5445-7354-09CF-DE1F-14C9EAC5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54AF8C-5AD9-C53E-5483-AF0F0335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CB2F-E297-5D42-A449-3ED114A37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8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8831FDD-F611-363D-CC3C-E08E8953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9E19C6-6526-455C-CDC0-467906B50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BBF0AA-3B93-8744-3515-BB461AB22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1FDB5-969E-A346-A173-36B763160505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1B2BDA-F553-768F-85C6-82BD8AD43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DC33DA-9516-B231-0B55-BD2F3148B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CECB2F-E297-5D42-A449-3ED114A37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45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BB4B4F9-8B40-0EB7-FBA8-D5F9E765913F}"/>
              </a:ext>
            </a:extLst>
          </p:cNvPr>
          <p:cNvSpPr/>
          <p:nvPr/>
        </p:nvSpPr>
        <p:spPr>
          <a:xfrm>
            <a:off x="654692" y="2176670"/>
            <a:ext cx="3798037" cy="20673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685995D-5D2A-D7C7-A300-F961F98B728C}"/>
              </a:ext>
            </a:extLst>
          </p:cNvPr>
          <p:cNvGrpSpPr/>
          <p:nvPr/>
        </p:nvGrpSpPr>
        <p:grpSpPr>
          <a:xfrm>
            <a:off x="699081" y="2341773"/>
            <a:ext cx="1622325" cy="1620001"/>
            <a:chOff x="2001233" y="2388071"/>
            <a:chExt cx="1622325" cy="1620001"/>
          </a:xfrm>
        </p:grpSpPr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641E3A6C-C1F5-8B7B-578B-F005242235D2}"/>
                </a:ext>
              </a:extLst>
            </p:cNvPr>
            <p:cNvSpPr/>
            <p:nvPr/>
          </p:nvSpPr>
          <p:spPr>
            <a:xfrm rot="2700000">
              <a:off x="2430558" y="2383617"/>
              <a:ext cx="763676" cy="1622325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0A42FE52-ADA9-CB07-98CD-7C90C0037BE4}"/>
                </a:ext>
              </a:extLst>
            </p:cNvPr>
            <p:cNvSpPr/>
            <p:nvPr/>
          </p:nvSpPr>
          <p:spPr>
            <a:xfrm>
              <a:off x="2452255" y="2388071"/>
              <a:ext cx="698269" cy="1620001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5958BAA3-41B6-3E9B-9FD1-2E359C8E736C}"/>
                </a:ext>
              </a:extLst>
            </p:cNvPr>
            <p:cNvSpPr/>
            <p:nvPr/>
          </p:nvSpPr>
          <p:spPr>
            <a:xfrm rot="18900000">
              <a:off x="2424573" y="2395972"/>
              <a:ext cx="763674" cy="1598813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C2DB002F-B257-9AE6-DC24-08E1D37758FC}"/>
                </a:ext>
              </a:extLst>
            </p:cNvPr>
            <p:cNvGrpSpPr/>
            <p:nvPr/>
          </p:nvGrpSpPr>
          <p:grpSpPr>
            <a:xfrm>
              <a:off x="2540150" y="2920750"/>
              <a:ext cx="540000" cy="540000"/>
              <a:chOff x="2552850" y="2889000"/>
              <a:chExt cx="540000" cy="540000"/>
            </a:xfrm>
          </p:grpSpPr>
          <p:sp>
            <p:nvSpPr>
              <p:cNvPr id="10" name="パイ 9">
                <a:extLst>
                  <a:ext uri="{FF2B5EF4-FFF2-40B4-BE49-F238E27FC236}">
                    <a16:creationId xmlns:a16="http://schemas.microsoft.com/office/drawing/2014/main" id="{BE0C61A0-6349-662F-54EB-CCB7E3734587}"/>
                  </a:ext>
                </a:extLst>
              </p:cNvPr>
              <p:cNvSpPr/>
              <p:nvPr/>
            </p:nvSpPr>
            <p:spPr>
              <a:xfrm>
                <a:off x="2552850" y="2889000"/>
                <a:ext cx="540000" cy="540000"/>
              </a:xfrm>
              <a:prstGeom prst="pie">
                <a:avLst>
                  <a:gd name="adj1" fmla="val 5348400"/>
                  <a:gd name="adj2" fmla="val 16200000"/>
                </a:avLst>
              </a:prstGeom>
              <a:solidFill>
                <a:schemeClr val="tx2">
                  <a:lumMod val="90000"/>
                  <a:lumOff val="10000"/>
                </a:schemeClr>
              </a:solidFill>
              <a:ln w="38100"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パイ 10">
                <a:extLst>
                  <a:ext uri="{FF2B5EF4-FFF2-40B4-BE49-F238E27FC236}">
                    <a16:creationId xmlns:a16="http://schemas.microsoft.com/office/drawing/2014/main" id="{A2F83F29-E7FB-52B7-BEE8-8B17D45E1E87}"/>
                  </a:ext>
                </a:extLst>
              </p:cNvPr>
              <p:cNvSpPr/>
              <p:nvPr/>
            </p:nvSpPr>
            <p:spPr>
              <a:xfrm flipH="1">
                <a:off x="2552850" y="2889000"/>
                <a:ext cx="540000" cy="540000"/>
              </a:xfrm>
              <a:prstGeom prst="pie">
                <a:avLst>
                  <a:gd name="adj1" fmla="val 5348400"/>
                  <a:gd name="adj2" fmla="val 16200000"/>
                </a:avLst>
              </a:prstGeom>
              <a:noFill/>
              <a:ln w="38100"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星 4 12">
              <a:extLst>
                <a:ext uri="{FF2B5EF4-FFF2-40B4-BE49-F238E27FC236}">
                  <a16:creationId xmlns:a16="http://schemas.microsoft.com/office/drawing/2014/main" id="{A2D7407E-6F5D-02E3-CB02-56FE60472E16}"/>
                </a:ext>
              </a:extLst>
            </p:cNvPr>
            <p:cNvSpPr/>
            <p:nvPr/>
          </p:nvSpPr>
          <p:spPr>
            <a:xfrm rot="3268273">
              <a:off x="2386093" y="2926537"/>
              <a:ext cx="147263" cy="149475"/>
            </a:xfrm>
            <a:prstGeom prst="star4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1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1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星 4 13">
              <a:extLst>
                <a:ext uri="{FF2B5EF4-FFF2-40B4-BE49-F238E27FC236}">
                  <a16:creationId xmlns:a16="http://schemas.microsoft.com/office/drawing/2014/main" id="{8605215C-6801-33F0-BEFE-00850BEFC35F}"/>
                </a:ext>
              </a:extLst>
            </p:cNvPr>
            <p:cNvSpPr/>
            <p:nvPr/>
          </p:nvSpPr>
          <p:spPr>
            <a:xfrm rot="3268273">
              <a:off x="2967493" y="3721774"/>
              <a:ext cx="147263" cy="149475"/>
            </a:xfrm>
            <a:prstGeom prst="star4">
              <a:avLst>
                <a:gd name="adj" fmla="val 13738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1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1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84DE610-929F-51B0-4117-5BD814E08C7D}"/>
              </a:ext>
            </a:extLst>
          </p:cNvPr>
          <p:cNvSpPr txBox="1"/>
          <p:nvPr/>
        </p:nvSpPr>
        <p:spPr>
          <a:xfrm>
            <a:off x="2164466" y="2821286"/>
            <a:ext cx="201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tx2">
                    <a:lumMod val="50000"/>
                    <a:lumOff val="50000"/>
                  </a:schemeClr>
                </a:solidFill>
                <a:latin typeface="Haettenschweiler" panose="020B0706040902060204" pitchFamily="34" charset="0"/>
                <a:ea typeface="BIZ UDMincho" panose="02020400000000000000" pitchFamily="49" charset="-128"/>
              </a:rPr>
              <a:t>enTangler DB</a:t>
            </a:r>
            <a:endParaRPr kumimoji="1" lang="ja-JP" altLang="en-US" sz="3600">
              <a:solidFill>
                <a:schemeClr val="tx2">
                  <a:lumMod val="50000"/>
                  <a:lumOff val="50000"/>
                </a:schemeClr>
              </a:solidFill>
              <a:latin typeface="Haettenschweiler" panose="020B0706040902060204" pitchFamily="34" charset="0"/>
              <a:ea typeface="BIZ UDMincho" panose="02020400000000000000" pitchFamily="49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79349C1-1274-6063-D9F3-0792394686E9}"/>
              </a:ext>
            </a:extLst>
          </p:cNvPr>
          <p:cNvSpPr txBox="1"/>
          <p:nvPr/>
        </p:nvSpPr>
        <p:spPr>
          <a:xfrm>
            <a:off x="1730955" y="3868676"/>
            <a:ext cx="2475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  <a:latin typeface="Haettenschweiler" panose="020B0706040902060204" pitchFamily="34" charset="0"/>
              </a:rPr>
              <a:t>Single Input, Just View for Every Business Scene</a:t>
            </a:r>
            <a:endParaRPr kumimoji="1" lang="ja-JP" altLang="en-US" sz="1200"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1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</Words>
  <Application>Microsoft Macintosh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Haettenschweiler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晃司 山下</dc:creator>
  <cp:lastModifiedBy>晃司 山下</cp:lastModifiedBy>
  <cp:revision>3</cp:revision>
  <dcterms:created xsi:type="dcterms:W3CDTF">2024-04-04T03:21:30Z</dcterms:created>
  <dcterms:modified xsi:type="dcterms:W3CDTF">2024-09-03T16:09:10Z</dcterms:modified>
</cp:coreProperties>
</file>