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B823B-C1B6-442F-85A8-9EB7323AC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CA1BE5-F366-469D-A3A1-F1C07FDEF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5C3CA-4741-441B-B5FD-CCD76F2C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EB63F1-6348-414B-B253-49B00140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D69253-EC35-4D3F-BAA6-07FBB31B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23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6C46B-61BC-4EC1-AF23-577F485D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8BD2A8-2FFD-488E-9AC0-1AD82740E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67546-AC43-4E62-ACDE-44A5A4DF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E7C08-0204-4B9A-906E-CF22197E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6C16B0-6F7E-4C48-B4DD-AABE82A7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8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76AA19-0AE0-4F5A-AEED-68BC7818C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C4E985-8A05-4247-A80F-659DD08D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F78681-9762-45B3-B1A5-C4775E36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C4E10-874F-45EF-B1B4-6145DF42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C4C12-6EA4-4E1F-A76B-B21EC722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2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61716-56EA-4714-8A9D-4C080865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2F3B13-23AF-469C-A7DC-AD9FE3D8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0CE3F-38FC-4D17-8B8D-C55FB3AA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D3B37E-9290-4C22-BEA3-F677D656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F188D-9744-47B5-AFDD-24A70AB8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4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0F3E0-8D48-475B-B3A4-F4CA13E9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AAF87D-F5C4-4A36-8648-F8BC6D5F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E04F7-AF54-42CB-817E-D89CE8A5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B2F72-543D-4AA6-8984-4B08F115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985A5-3FA8-4071-B89D-1349B194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96B41-5492-4EF4-97D2-51528A83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6D0174-B056-4CFE-8879-4F8A988CA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255762-F5ED-4086-ADF7-13E352128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8B60EC-3CE7-48BD-BDED-AFBFDB22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8CC878-E04C-4B48-A045-50BD5BA5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4638A-8BA5-49EA-93F0-6A0DE756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43986-4E04-4EC4-B2EA-9311594E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02A21A-174E-480D-BA68-44C7CE1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AD88F-B118-41F3-9C4B-BE3379681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18F6C5-3D67-46E6-99FC-4613E2E4B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E09C37-D15B-416A-AF18-626150F6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08A351-AB07-4800-9AC3-C930285F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B5C127-B6C4-49F0-BC83-1B7D0B4D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50EECF-7B61-46C8-82C5-FA414AFF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47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6879B-2280-4779-8F33-F44F4CB9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29CA17-F910-495E-B098-9DA1987F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47271F-227D-4393-85A6-212E6C71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2BF44C-C57E-4847-95CD-1BB074D8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6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F17E96-E47B-4F31-A63C-56615D6B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542513-0381-428B-AC2F-BB61A31F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34829E-688B-4BB1-B1DD-BE8E2DC6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0BDBF-7C8C-4D57-9BB9-B3633727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6594A-4B20-4300-8A85-612F09ED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DEC8AD-CA4F-41BC-AA6B-D6C156CC4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282697-F64D-471D-B9F0-98C8BEAA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D1C464-048B-43B7-B6EC-1AA51DF5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A47091-F70C-4EE5-9760-451B17E7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46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56EB3-8E44-4D35-B800-F9676228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6FE00C-A740-4353-A254-5B3DD1374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FE7D3D-DB9C-46DF-BC66-67E70E5DD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409585-63BB-4D2F-89EA-BF4D9EDF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04D1C4-83A4-480E-A92A-3099C76A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0A140D-390E-4BA3-84F2-3CC3BD24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6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2BDB23-F54C-4FF0-A1AA-C5D56130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DD93DA-899A-47B0-9205-241D9DDA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37316-B7AB-4E02-834C-9A4E497A9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8C57-A4C8-4815-9038-123C776A6204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3A33FF-080E-4B0F-89DD-777DD8627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760F9-2437-4976-85F9-5C66FB28B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D1B9-82A9-4BAE-9DC1-F2155A1C66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2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C629CD-9B9E-4E46-8AA3-DF2253B47EF6}"/>
              </a:ext>
            </a:extLst>
          </p:cNvPr>
          <p:cNvSpPr txBox="1"/>
          <p:nvPr/>
        </p:nvSpPr>
        <p:spPr>
          <a:xfrm>
            <a:off x="152400" y="756940"/>
            <a:ext cx="35051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今年は選挙！</a:t>
            </a:r>
            <a:endParaRPr kumimoji="1" lang="en-US" altLang="ja-JP" sz="4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7F94FD-7A66-4DE7-BA23-E5B767F7DCA7}"/>
              </a:ext>
            </a:extLst>
          </p:cNvPr>
          <p:cNvSpPr txBox="1"/>
          <p:nvPr/>
        </p:nvSpPr>
        <p:spPr>
          <a:xfrm>
            <a:off x="3876675" y="295275"/>
            <a:ext cx="77819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10</a:t>
            </a:r>
            <a:r>
              <a:rPr kumimoji="1" lang="ja-JP" altLang="en-US" sz="3200" dirty="0"/>
              <a:t>月に湖南市議会議員選挙があります！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湖南市の有権者のみなさーん、</a:t>
            </a:r>
            <a:endParaRPr kumimoji="1" lang="en-US" altLang="ja-JP" sz="3200" dirty="0"/>
          </a:p>
          <a:p>
            <a:r>
              <a:rPr kumimoji="1" lang="ja-JP" altLang="en-US" sz="3200" dirty="0"/>
              <a:t>未来の湖南市をつくる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票を投じましょ！</a:t>
            </a:r>
            <a:endParaRPr kumimoji="1"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B6BEDA-950D-4822-98B4-974CD772DADF}"/>
              </a:ext>
            </a:extLst>
          </p:cNvPr>
          <p:cNvSpPr txBox="1"/>
          <p:nvPr/>
        </p:nvSpPr>
        <p:spPr>
          <a:xfrm>
            <a:off x="266700" y="2486025"/>
            <a:ext cx="110585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「湖南市の議会？　えー、わかんなーいｗ」</a:t>
            </a:r>
            <a:r>
              <a:rPr lang="ja-JP" altLang="en-US" sz="2800" dirty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/>
              <a:t>ですか？</a:t>
            </a:r>
            <a:endParaRPr kumimoji="1" lang="en-US" altLang="ja-JP" sz="2800" dirty="0"/>
          </a:p>
          <a:p>
            <a:r>
              <a:rPr kumimoji="1" lang="ja-JP" altLang="en-US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わからないことは、訊いてみようぜ！　質問募集中！</a:t>
            </a:r>
            <a:endParaRPr kumimoji="1" lang="en-US" altLang="ja-JP" sz="28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255CC1-CEF7-453B-80D7-534246D717A5}"/>
              </a:ext>
            </a:extLst>
          </p:cNvPr>
          <p:cNvSpPr txBox="1"/>
          <p:nvPr/>
        </p:nvSpPr>
        <p:spPr>
          <a:xfrm>
            <a:off x="685800" y="3602593"/>
            <a:ext cx="1135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湖南市議会の議員の方々と、選挙に立候補しようとしている方々に、みんなで質問してみよう！</a:t>
            </a:r>
            <a:endParaRPr kumimoji="1" lang="en-US" altLang="ja-JP" sz="2400" dirty="0"/>
          </a:p>
          <a:p>
            <a:r>
              <a:rPr kumimoji="1" lang="ja-JP" altLang="en-US" sz="2400" dirty="0"/>
              <a:t>　「湖南市はこれからどうなるの！？」</a:t>
            </a:r>
            <a:endParaRPr kumimoji="1" lang="en-US" altLang="ja-JP" sz="2400" dirty="0"/>
          </a:p>
          <a:p>
            <a:r>
              <a:rPr kumimoji="1" lang="ja-JP" altLang="en-US" sz="2400" dirty="0"/>
              <a:t>　「議員になったら特に何をしたいですかー？」</a:t>
            </a:r>
            <a:endParaRPr kumimoji="1" lang="en-US" altLang="ja-JP" sz="2400" dirty="0"/>
          </a:p>
          <a:p>
            <a:r>
              <a:rPr lang="ja-JP" altLang="en-US" sz="2400" dirty="0"/>
              <a:t>などなど、質問、お待ちしています。</a:t>
            </a:r>
            <a:endParaRPr lang="en-US" altLang="ja-JP" sz="2400" dirty="0"/>
          </a:p>
          <a:p>
            <a:r>
              <a:rPr lang="ja-JP" altLang="en-US" sz="2400" dirty="0"/>
              <a:t>いくつか質問を選んで、連絡先がわかる議員・立候補予定者にお手紙します。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やまもとこうじ　</a:t>
            </a:r>
            <a:r>
              <a:rPr kumimoji="1" lang="en-US" altLang="ja-JP" sz="2400" dirty="0"/>
              <a:t>twitter.com/</a:t>
            </a:r>
            <a:r>
              <a:rPr kumimoji="1" lang="en-US" altLang="ja-JP" sz="2400" dirty="0" err="1"/>
              <a:t>konaninfopod</a:t>
            </a:r>
            <a:r>
              <a:rPr kumimoji="1" lang="en-US" altLang="ja-JP" sz="2400" dirty="0"/>
              <a:t>/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02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149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y</dc:creator>
  <cp:lastModifiedBy>k y</cp:lastModifiedBy>
  <cp:revision>1</cp:revision>
  <dcterms:created xsi:type="dcterms:W3CDTF">2021-09-01T06:08:14Z</dcterms:created>
  <dcterms:modified xsi:type="dcterms:W3CDTF">2021-09-01T06:20:43Z</dcterms:modified>
</cp:coreProperties>
</file>