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8" r:id="rId28"/>
    <p:sldId id="296" r:id="rId29"/>
    <p:sldId id="256" r:id="rId30"/>
    <p:sldId id="289" r:id="rId31"/>
    <p:sldId id="290" r:id="rId32"/>
    <p:sldId id="291" r:id="rId33"/>
    <p:sldId id="297"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96005" autoAdjust="0"/>
  </p:normalViewPr>
  <p:slideViewPr>
    <p:cSldViewPr snapToGrid="0" snapToObjects="1">
      <p:cViewPr varScale="1">
        <p:scale>
          <a:sx n="121" d="100"/>
          <a:sy n="121"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34</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28</a:t>
            </a:fld>
            <a:endParaRPr kumimoji="1" lang="ja-JP" altLang="en-US"/>
          </a:p>
        </p:txBody>
      </p:sp>
    </p:spTree>
    <p:extLst>
      <p:ext uri="{BB962C8B-B14F-4D97-AF65-F5344CB8AC3E}">
        <p14:creationId xmlns:p14="http://schemas.microsoft.com/office/powerpoint/2010/main" val="366083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29</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32</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2021/7/30</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2021/7/30</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9430535" y="5539869"/>
            <a:ext cx="800219" cy="461665"/>
          </a:xfrm>
          <a:prstGeom prst="rect">
            <a:avLst/>
          </a:prstGeom>
          <a:noFill/>
        </p:spPr>
        <p:txBody>
          <a:bodyPr wrap="none" rtlCol="0">
            <a:spAutoFit/>
          </a:bodyPr>
          <a:lstStyle/>
          <a:p>
            <a:r>
              <a:rPr kumimoji="1" lang="ja-JP" altLang="en-US" sz="2400" b="1"/>
              <a:t>署名</a:t>
            </a:r>
            <a:endParaRPr kumimoji="1" lang="ja-JP" altLang="en-US" sz="2400" b="1" dirty="0"/>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852367" y="2904623"/>
            <a:ext cx="800219" cy="461665"/>
          </a:xfrm>
          <a:prstGeom prst="rect">
            <a:avLst/>
          </a:prstGeom>
          <a:noFill/>
        </p:spPr>
        <p:txBody>
          <a:bodyPr wrap="none" rtlCol="0">
            <a:spAutoFit/>
          </a:bodyPr>
          <a:lstStyle/>
          <a:p>
            <a:r>
              <a:rPr kumimoji="1" lang="ja-JP" altLang="en-US" sz="2400" b="1"/>
              <a:t>検証</a:t>
            </a:r>
            <a:endParaRPr kumimoji="1" lang="ja-JP" altLang="en-US" sz="2400" b="1"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046392" y="4436771"/>
            <a:ext cx="877163" cy="369332"/>
          </a:xfrm>
          <a:prstGeom prst="rect">
            <a:avLst/>
          </a:prstGeom>
          <a:noFill/>
        </p:spPr>
        <p:txBody>
          <a:bodyPr wrap="none" rtlCol="0">
            <a:spAutoFit/>
          </a:bodyPr>
          <a:lstStyle/>
          <a:p>
            <a:r>
              <a:rPr lang="ja-JP" altLang="en-US" b="1" u="sng"/>
              <a:t>検証値</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lang="ja-JP" altLang="en-US" sz="2400" b="1"/>
              <a:t>署名</a:t>
            </a:r>
            <a:r>
              <a:rPr kumimoji="1" lang="ja-JP" altLang="en-US" sz="2400" b="1"/>
              <a:t>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lang="ja-JP" altLang="en-US" sz="2400" b="1"/>
              <a:t>検証</a:t>
            </a:r>
            <a:r>
              <a:rPr kumimoji="1" lang="ja-JP" altLang="en-US" sz="2400" b="1"/>
              <a:t>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C42EDA10-BFE8-C04B-BA39-A9459ABB6216}"/>
              </a:ext>
            </a:extLst>
          </p:cNvPr>
          <p:cNvSpPr txBox="1"/>
          <p:nvPr/>
        </p:nvSpPr>
        <p:spPr>
          <a:xfrm>
            <a:off x="6083386" y="3727773"/>
            <a:ext cx="877163" cy="369332"/>
          </a:xfrm>
          <a:prstGeom prst="rect">
            <a:avLst/>
          </a:prstGeom>
          <a:noFill/>
        </p:spPr>
        <p:txBody>
          <a:bodyPr wrap="none" rtlCol="0">
            <a:spAutoFit/>
          </a:bodyPr>
          <a:lstStyle/>
          <a:p>
            <a:r>
              <a:rPr lang="ja-JP" altLang="en-US" b="1" u="sng"/>
              <a:t>署名値</a:t>
            </a:r>
            <a:endParaRPr kumimoji="1" lang="en-US" altLang="ja-JP" b="1" u="sng" dirty="0"/>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C4FC6E44-85FD-654B-84F3-9AEC6912EE9D}"/>
              </a:ext>
            </a:extLst>
          </p:cNvPr>
          <p:cNvGrpSpPr/>
          <p:nvPr/>
        </p:nvGrpSpPr>
        <p:grpSpPr>
          <a:xfrm>
            <a:off x="4836060" y="1931059"/>
            <a:ext cx="3763893" cy="2325285"/>
            <a:chOff x="4836060" y="1931059"/>
            <a:chExt cx="3763893" cy="2325285"/>
          </a:xfrm>
        </p:grpSpPr>
        <p:sp>
          <p:nvSpPr>
            <p:cNvPr id="4" name="正方形/長方形 3">
              <a:extLst>
                <a:ext uri="{FF2B5EF4-FFF2-40B4-BE49-F238E27FC236}">
                  <a16:creationId xmlns:a16="http://schemas.microsoft.com/office/drawing/2014/main" id="{81E5DB7B-62E6-7E44-B4CE-369D56EFA8BD}"/>
                </a:ext>
              </a:extLst>
            </p:cNvPr>
            <p:cNvSpPr/>
            <p:nvPr/>
          </p:nvSpPr>
          <p:spPr>
            <a:xfrm>
              <a:off x="4850826" y="1963250"/>
              <a:ext cx="3712876" cy="307777"/>
            </a:xfrm>
            <a:prstGeom prst="rect">
              <a:avLst/>
            </a:prstGeom>
          </p:spPr>
          <p:txBody>
            <a:bodyPr wrap="none">
              <a:spAutoFit/>
            </a:bodyPr>
            <a:lstStyle/>
            <a:p>
              <a:r>
                <a:rPr lang="en-US" altLang="ja-JP" sz="1400" dirty="0"/>
                <a:t>0x00  0x02     Pseudo-Random    0x00    M</a:t>
              </a:r>
              <a:endParaRPr lang="ja-JP" altLang="en-US" sz="1400"/>
            </a:p>
          </p:txBody>
        </p:sp>
        <p:sp>
          <p:nvSpPr>
            <p:cNvPr id="5" name="正方形/長方形 4">
              <a:extLst>
                <a:ext uri="{FF2B5EF4-FFF2-40B4-BE49-F238E27FC236}">
                  <a16:creationId xmlns:a16="http://schemas.microsoft.com/office/drawing/2014/main" id="{33F63EA0-5282-DD4E-8064-2931CAD8512E}"/>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 name="正方形/長方形 5">
              <a:extLst>
                <a:ext uri="{FF2B5EF4-FFF2-40B4-BE49-F238E27FC236}">
                  <a16:creationId xmlns:a16="http://schemas.microsoft.com/office/drawing/2014/main" id="{95F6E917-0711-0747-988F-BC5A77A60BFB}"/>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F29D0D63-D893-FD49-A132-45375D2381B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6CA0F184-C661-804C-838D-5A28DF7C9BA2}"/>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894B5F47-D855-DD43-98F9-476932EF3AEA}"/>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72ED2ACD-6F43-DF44-A37F-1651DCEE9803}"/>
                </a:ext>
              </a:extLst>
            </p:cNvPr>
            <p:cNvSpPr/>
            <p:nvPr/>
          </p:nvSpPr>
          <p:spPr>
            <a:xfrm>
              <a:off x="4836060" y="3935831"/>
              <a:ext cx="3661580" cy="307777"/>
            </a:xfrm>
            <a:prstGeom prst="rect">
              <a:avLst/>
            </a:prstGeom>
          </p:spPr>
          <p:txBody>
            <a:bodyPr wrap="none">
              <a:spAutoFit/>
            </a:bodyPr>
            <a:lstStyle/>
            <a:p>
              <a:r>
                <a:rPr lang="en-US" altLang="ja-JP" sz="1400" dirty="0"/>
                <a:t>0x00  0x02      Pseudo-Random   0x00    M</a:t>
              </a:r>
              <a:endParaRPr lang="ja-JP" altLang="en-US" sz="1400"/>
            </a:p>
          </p:txBody>
        </p:sp>
        <p:sp>
          <p:nvSpPr>
            <p:cNvPr id="11" name="正方形/長方形 10">
              <a:extLst>
                <a:ext uri="{FF2B5EF4-FFF2-40B4-BE49-F238E27FC236}">
                  <a16:creationId xmlns:a16="http://schemas.microsoft.com/office/drawing/2014/main" id="{9032EC82-455A-054D-9392-47338A149EEB}"/>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正方形/長方形 11">
              <a:extLst>
                <a:ext uri="{FF2B5EF4-FFF2-40B4-BE49-F238E27FC236}">
                  <a16:creationId xmlns:a16="http://schemas.microsoft.com/office/drawing/2014/main" id="{4ABDE5AA-F2AC-D64D-9A6C-57F5E93B6C2C}"/>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正方形/長方形 12">
              <a:extLst>
                <a:ext uri="{FF2B5EF4-FFF2-40B4-BE49-F238E27FC236}">
                  <a16:creationId xmlns:a16="http://schemas.microsoft.com/office/drawing/2014/main" id="{940EE01B-9433-EB49-89EB-7E5B0DF243A7}"/>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5CDC304C-89D8-B647-8D27-A5DDAB2674EE}"/>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正方形/長方形 14">
              <a:extLst>
                <a:ext uri="{FF2B5EF4-FFF2-40B4-BE49-F238E27FC236}">
                  <a16:creationId xmlns:a16="http://schemas.microsoft.com/office/drawing/2014/main" id="{8CA88259-C429-524F-A155-7B1CDA30B6E3}"/>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B8392B76-A7E1-3C45-B2C0-D9094890B790}"/>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 name="正方形/長方形 16">
              <a:extLst>
                <a:ext uri="{FF2B5EF4-FFF2-40B4-BE49-F238E27FC236}">
                  <a16:creationId xmlns:a16="http://schemas.microsoft.com/office/drawing/2014/main" id="{97DC3B6A-9D99-954E-92D2-493C43D7C3B9}"/>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 name="直線コネクタ 17">
            <a:extLst>
              <a:ext uri="{FF2B5EF4-FFF2-40B4-BE49-F238E27FC236}">
                <a16:creationId xmlns:a16="http://schemas.microsoft.com/office/drawing/2014/main" id="{2FB0EC00-A4CA-2442-B571-4677CC35EC09}"/>
              </a:ext>
            </a:extLst>
          </p:cNvPr>
          <p:cNvCxnSpPr/>
          <p:nvPr/>
        </p:nvCxnSpPr>
        <p:spPr>
          <a:xfrm>
            <a:off x="3183758" y="3106116"/>
            <a:ext cx="541581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BE685AD-8E6D-D140-982F-C93E56583143}"/>
              </a:ext>
            </a:extLst>
          </p:cNvPr>
          <p:cNvSpPr txBox="1"/>
          <p:nvPr/>
        </p:nvSpPr>
        <p:spPr>
          <a:xfrm>
            <a:off x="2450721" y="1963250"/>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20" name="テキスト ボックス 19">
            <a:extLst>
              <a:ext uri="{FF2B5EF4-FFF2-40B4-BE49-F238E27FC236}">
                <a16:creationId xmlns:a16="http://schemas.microsoft.com/office/drawing/2014/main" id="{46446E48-C321-334F-BF70-E781AF806F46}"/>
              </a:ext>
            </a:extLst>
          </p:cNvPr>
          <p:cNvSpPr txBox="1"/>
          <p:nvPr/>
        </p:nvSpPr>
        <p:spPr>
          <a:xfrm>
            <a:off x="2486414" y="3879651"/>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Tree>
    <p:extLst>
      <p:ext uri="{BB962C8B-B14F-4D97-AF65-F5344CB8AC3E}">
        <p14:creationId xmlns:p14="http://schemas.microsoft.com/office/powerpoint/2010/main" val="1666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グループ化 1026">
            <a:extLst>
              <a:ext uri="{FF2B5EF4-FFF2-40B4-BE49-F238E27FC236}">
                <a16:creationId xmlns:a16="http://schemas.microsoft.com/office/drawing/2014/main" id="{6528DB4C-C8BD-2E4E-9A02-790BBA96D6C0}"/>
              </a:ext>
            </a:extLst>
          </p:cNvPr>
          <p:cNvGrpSpPr/>
          <p:nvPr/>
        </p:nvGrpSpPr>
        <p:grpSpPr>
          <a:xfrm>
            <a:off x="6710343" y="244463"/>
            <a:ext cx="5104782" cy="6536202"/>
            <a:chOff x="3682137" y="244463"/>
            <a:chExt cx="5104782" cy="6536202"/>
          </a:xfrm>
        </p:grpSpPr>
        <p:sp>
          <p:nvSpPr>
            <p:cNvPr id="6" name="正方形/長方形 5">
              <a:extLst>
                <a:ext uri="{FF2B5EF4-FFF2-40B4-BE49-F238E27FC236}">
                  <a16:creationId xmlns:a16="http://schemas.microsoft.com/office/drawing/2014/main" id="{09705114-A924-2942-9224-AE89DA8EECB0}"/>
                </a:ext>
              </a:extLst>
            </p:cNvPr>
            <p:cNvSpPr/>
            <p:nvPr/>
          </p:nvSpPr>
          <p:spPr>
            <a:xfrm flipH="1">
              <a:off x="5751499" y="2941084"/>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CC82DFF7-46BF-9C48-9065-B064A42B28BF}"/>
                </a:ext>
              </a:extLst>
            </p:cNvPr>
            <p:cNvSpPr/>
            <p:nvPr/>
          </p:nvSpPr>
          <p:spPr>
            <a:xfrm flipH="1">
              <a:off x="4407147" y="2941394"/>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 name="テキスト ボックス 8">
              <a:extLst>
                <a:ext uri="{FF2B5EF4-FFF2-40B4-BE49-F238E27FC236}">
                  <a16:creationId xmlns:a16="http://schemas.microsoft.com/office/drawing/2014/main" id="{C596A6E5-980E-024B-88A3-8A207CFF2F0D}"/>
                </a:ext>
              </a:extLst>
            </p:cNvPr>
            <p:cNvSpPr txBox="1"/>
            <p:nvPr/>
          </p:nvSpPr>
          <p:spPr>
            <a:xfrm flipH="1">
              <a:off x="7436362" y="24446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0" name="直線コネクタ 9">
              <a:extLst>
                <a:ext uri="{FF2B5EF4-FFF2-40B4-BE49-F238E27FC236}">
                  <a16:creationId xmlns:a16="http://schemas.microsoft.com/office/drawing/2014/main" id="{98DEA9B2-AD02-D948-870F-D8B47EEF7235}"/>
                </a:ext>
              </a:extLst>
            </p:cNvPr>
            <p:cNvCxnSpPr>
              <a:cxnSpLocks/>
            </p:cNvCxnSpPr>
            <p:nvPr/>
          </p:nvCxnSpPr>
          <p:spPr>
            <a:xfrm flipH="1">
              <a:off x="7095738" y="1141963"/>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7B9336D-61FB-6740-B333-A567D669A515}"/>
                </a:ext>
              </a:extLst>
            </p:cNvPr>
            <p:cNvSpPr/>
            <p:nvPr/>
          </p:nvSpPr>
          <p:spPr>
            <a:xfrm>
              <a:off x="6681592" y="899363"/>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97AE7A4-EF70-144E-ABB2-DB65D1FC7F2F}"/>
                </a:ext>
              </a:extLst>
            </p:cNvPr>
            <p:cNvSpPr/>
            <p:nvPr/>
          </p:nvSpPr>
          <p:spPr>
            <a:xfrm>
              <a:off x="7692014" y="899363"/>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テキスト ボックス 17">
              <a:extLst>
                <a:ext uri="{FF2B5EF4-FFF2-40B4-BE49-F238E27FC236}">
                  <a16:creationId xmlns:a16="http://schemas.microsoft.com/office/drawing/2014/main" id="{6A94C492-4302-194E-9998-1A32DBBE113A}"/>
                </a:ext>
              </a:extLst>
            </p:cNvPr>
            <p:cNvSpPr txBox="1"/>
            <p:nvPr/>
          </p:nvSpPr>
          <p:spPr>
            <a:xfrm>
              <a:off x="6663418" y="921091"/>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9" name="テキスト ボックス 18">
              <a:extLst>
                <a:ext uri="{FF2B5EF4-FFF2-40B4-BE49-F238E27FC236}">
                  <a16:creationId xmlns:a16="http://schemas.microsoft.com/office/drawing/2014/main" id="{5282E6E2-1E08-6D4F-AF2A-64FF729EB9B3}"/>
                </a:ext>
              </a:extLst>
            </p:cNvPr>
            <p:cNvSpPr txBox="1"/>
            <p:nvPr/>
          </p:nvSpPr>
          <p:spPr>
            <a:xfrm>
              <a:off x="7857952" y="923063"/>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20" name="正方形/長方形 19">
              <a:extLst>
                <a:ext uri="{FF2B5EF4-FFF2-40B4-BE49-F238E27FC236}">
                  <a16:creationId xmlns:a16="http://schemas.microsoft.com/office/drawing/2014/main" id="{0E89BD96-DACE-6749-94A4-FFD9C830516A}"/>
                </a:ext>
              </a:extLst>
            </p:cNvPr>
            <p:cNvSpPr/>
            <p:nvPr/>
          </p:nvSpPr>
          <p:spPr>
            <a:xfrm>
              <a:off x="5813629" y="898290"/>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テキスト ボックス 20">
              <a:extLst>
                <a:ext uri="{FF2B5EF4-FFF2-40B4-BE49-F238E27FC236}">
                  <a16:creationId xmlns:a16="http://schemas.microsoft.com/office/drawing/2014/main" id="{2AC8380B-F2FC-2A48-B7C8-6ECA68E94513}"/>
                </a:ext>
              </a:extLst>
            </p:cNvPr>
            <p:cNvSpPr txBox="1"/>
            <p:nvPr/>
          </p:nvSpPr>
          <p:spPr>
            <a:xfrm>
              <a:off x="5952291" y="89824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22" name="フリーフォーム 21">
              <a:extLst>
                <a:ext uri="{FF2B5EF4-FFF2-40B4-BE49-F238E27FC236}">
                  <a16:creationId xmlns:a16="http://schemas.microsoft.com/office/drawing/2014/main" id="{756BFFE1-D01C-B94C-8E83-05D39571A728}"/>
                </a:ext>
              </a:extLst>
            </p:cNvPr>
            <p:cNvSpPr/>
            <p:nvPr/>
          </p:nvSpPr>
          <p:spPr>
            <a:xfrm>
              <a:off x="5831043" y="1164281"/>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3" name="直線コネクタ 22">
              <a:extLst>
                <a:ext uri="{FF2B5EF4-FFF2-40B4-BE49-F238E27FC236}">
                  <a16:creationId xmlns:a16="http://schemas.microsoft.com/office/drawing/2014/main" id="{EB82CA4A-1B9B-A746-8537-B204296789D2}"/>
                </a:ext>
              </a:extLst>
            </p:cNvPr>
            <p:cNvCxnSpPr>
              <a:cxnSpLocks/>
            </p:cNvCxnSpPr>
            <p:nvPr/>
          </p:nvCxnSpPr>
          <p:spPr>
            <a:xfrm>
              <a:off x="8038062" y="59224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069918-3ABC-644C-A425-26C1E8F5A369}"/>
                </a:ext>
              </a:extLst>
            </p:cNvPr>
            <p:cNvSpPr txBox="1"/>
            <p:nvPr/>
          </p:nvSpPr>
          <p:spPr>
            <a:xfrm>
              <a:off x="6906054" y="1166504"/>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27" name="正方形/長方形 26">
              <a:extLst>
                <a:ext uri="{FF2B5EF4-FFF2-40B4-BE49-F238E27FC236}">
                  <a16:creationId xmlns:a16="http://schemas.microsoft.com/office/drawing/2014/main" id="{C5A61AF6-DEB6-D748-9768-722577FDAF86}"/>
                </a:ext>
              </a:extLst>
            </p:cNvPr>
            <p:cNvSpPr/>
            <p:nvPr/>
          </p:nvSpPr>
          <p:spPr>
            <a:xfrm>
              <a:off x="3756083" y="896430"/>
              <a:ext cx="65106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テキスト ボックス 27">
              <a:extLst>
                <a:ext uri="{FF2B5EF4-FFF2-40B4-BE49-F238E27FC236}">
                  <a16:creationId xmlns:a16="http://schemas.microsoft.com/office/drawing/2014/main" id="{23711307-1945-BA49-85B1-2D9787B42B20}"/>
                </a:ext>
              </a:extLst>
            </p:cNvPr>
            <p:cNvSpPr txBox="1"/>
            <p:nvPr/>
          </p:nvSpPr>
          <p:spPr>
            <a:xfrm>
              <a:off x="3773589" y="890539"/>
              <a:ext cx="603050" cy="247450"/>
            </a:xfrm>
            <a:prstGeom prst="rect">
              <a:avLst/>
            </a:prstGeom>
            <a:noFill/>
          </p:spPr>
          <p:txBody>
            <a:bodyPr wrap="none" rtlCol="0">
              <a:spAutoFit/>
            </a:bodyPr>
            <a:lstStyle/>
            <a:p>
              <a:r>
                <a:rPr kumimoji="1" lang="en-US" altLang="ja-JP" sz="1400" dirty="0"/>
                <a:t>Seed</a:t>
              </a:r>
              <a:endParaRPr kumimoji="1" lang="ja-JP" altLang="en-US" sz="1400"/>
            </a:p>
          </p:txBody>
        </p:sp>
        <p:cxnSp>
          <p:nvCxnSpPr>
            <p:cNvPr id="13" name="直線コネクタ 12">
              <a:extLst>
                <a:ext uri="{FF2B5EF4-FFF2-40B4-BE49-F238E27FC236}">
                  <a16:creationId xmlns:a16="http://schemas.microsoft.com/office/drawing/2014/main" id="{B0E5F4D4-156E-224F-A0FE-71DEF1FA8A27}"/>
                </a:ext>
              </a:extLst>
            </p:cNvPr>
            <p:cNvCxnSpPr>
              <a:cxnSpLocks/>
            </p:cNvCxnSpPr>
            <p:nvPr/>
          </p:nvCxnSpPr>
          <p:spPr>
            <a:xfrm flipH="1">
              <a:off x="4243375" y="2379531"/>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A75CA28-4B38-BB44-9C67-15392B921183}"/>
                </a:ext>
              </a:extLst>
            </p:cNvPr>
            <p:cNvSpPr txBox="1"/>
            <p:nvPr/>
          </p:nvSpPr>
          <p:spPr>
            <a:xfrm flipH="1">
              <a:off x="5287248" y="2277842"/>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36" name="グループ化 35">
              <a:extLst>
                <a:ext uri="{FF2B5EF4-FFF2-40B4-BE49-F238E27FC236}">
                  <a16:creationId xmlns:a16="http://schemas.microsoft.com/office/drawing/2014/main" id="{038582AA-A812-8C42-A35A-20B783B41ED9}"/>
                </a:ext>
              </a:extLst>
            </p:cNvPr>
            <p:cNvGrpSpPr/>
            <p:nvPr/>
          </p:nvGrpSpPr>
          <p:grpSpPr>
            <a:xfrm flipH="1">
              <a:off x="3943985" y="2294454"/>
              <a:ext cx="233064" cy="187381"/>
              <a:chOff x="9057939" y="2836437"/>
              <a:chExt cx="349603" cy="349603"/>
            </a:xfrm>
          </p:grpSpPr>
          <p:sp>
            <p:nvSpPr>
              <p:cNvPr id="37" name="円/楕円 36">
                <a:extLst>
                  <a:ext uri="{FF2B5EF4-FFF2-40B4-BE49-F238E27FC236}">
                    <a16:creationId xmlns:a16="http://schemas.microsoft.com/office/drawing/2014/main" id="{3408DEE8-E722-2946-B0F1-1C1E28DA053E}"/>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B6749522-B56D-9442-B8CF-AAAFBB144B52}"/>
                  </a:ext>
                </a:extLst>
              </p:cNvPr>
              <p:cNvCxnSpPr>
                <a:stCxn id="37" idx="7"/>
                <a:endCxn id="37"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3B62516-3D0B-F247-B0FB-D4B38F42389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2418C1AB-801F-4442-AC4B-27E0E0B7F9C1}"/>
                </a:ext>
              </a:extLst>
            </p:cNvPr>
            <p:cNvSpPr txBox="1"/>
            <p:nvPr/>
          </p:nvSpPr>
          <p:spPr>
            <a:xfrm flipH="1">
              <a:off x="4436126" y="294056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81" name="正方形/長方形 80">
              <a:extLst>
                <a:ext uri="{FF2B5EF4-FFF2-40B4-BE49-F238E27FC236}">
                  <a16:creationId xmlns:a16="http://schemas.microsoft.com/office/drawing/2014/main" id="{7CE899F5-FF31-7A4D-B358-D34C6397F332}"/>
                </a:ext>
              </a:extLst>
            </p:cNvPr>
            <p:cNvSpPr/>
            <p:nvPr/>
          </p:nvSpPr>
          <p:spPr>
            <a:xfrm>
              <a:off x="4963811" y="3226066"/>
              <a:ext cx="814647" cy="247450"/>
            </a:xfrm>
            <a:prstGeom prst="rect">
              <a:avLst/>
            </a:prstGeom>
          </p:spPr>
          <p:txBody>
            <a:bodyPr wrap="none">
              <a:spAutoFit/>
            </a:bodyPr>
            <a:lstStyle/>
            <a:p>
              <a:r>
                <a:rPr lang="en-US" altLang="ja-JP" sz="1400" dirty="0"/>
                <a:t>RSAEP </a:t>
              </a:r>
              <a:endParaRPr lang="ja-JP" altLang="en-US" sz="1400"/>
            </a:p>
          </p:txBody>
        </p:sp>
        <p:sp>
          <p:nvSpPr>
            <p:cNvPr id="82" name="正方形/長方形 81">
              <a:extLst>
                <a:ext uri="{FF2B5EF4-FFF2-40B4-BE49-F238E27FC236}">
                  <a16:creationId xmlns:a16="http://schemas.microsoft.com/office/drawing/2014/main" id="{80B4229B-6D86-784A-A613-103D4E5FFB05}"/>
                </a:ext>
              </a:extLst>
            </p:cNvPr>
            <p:cNvSpPr/>
            <p:nvPr/>
          </p:nvSpPr>
          <p:spPr>
            <a:xfrm>
              <a:off x="7078005" y="900540"/>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62EB338A-4619-7E40-B233-E72A611ECA14}"/>
                </a:ext>
              </a:extLst>
            </p:cNvPr>
            <p:cNvSpPr txBox="1"/>
            <p:nvPr/>
          </p:nvSpPr>
          <p:spPr>
            <a:xfrm>
              <a:off x="7090174" y="907794"/>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86" name="直線コネクタ 85">
              <a:extLst>
                <a:ext uri="{FF2B5EF4-FFF2-40B4-BE49-F238E27FC236}">
                  <a16:creationId xmlns:a16="http://schemas.microsoft.com/office/drawing/2014/main" id="{2105CFF4-AE7D-8643-B571-CFCEE184D898}"/>
                </a:ext>
              </a:extLst>
            </p:cNvPr>
            <p:cNvCxnSpPr>
              <a:cxnSpLocks/>
            </p:cNvCxnSpPr>
            <p:nvPr/>
          </p:nvCxnSpPr>
          <p:spPr>
            <a:xfrm>
              <a:off x="4473599" y="177468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02FC9869-68B6-7742-A6EA-E0BA79557478}"/>
                </a:ext>
              </a:extLst>
            </p:cNvPr>
            <p:cNvSpPr txBox="1"/>
            <p:nvPr/>
          </p:nvSpPr>
          <p:spPr>
            <a:xfrm>
              <a:off x="5285062" y="1653263"/>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88" name="グループ化 87">
              <a:extLst>
                <a:ext uri="{FF2B5EF4-FFF2-40B4-BE49-F238E27FC236}">
                  <a16:creationId xmlns:a16="http://schemas.microsoft.com/office/drawing/2014/main" id="{2F8FE25F-29C2-EC43-B07F-A9A8F8EF4F39}"/>
                </a:ext>
              </a:extLst>
            </p:cNvPr>
            <p:cNvGrpSpPr/>
            <p:nvPr/>
          </p:nvGrpSpPr>
          <p:grpSpPr>
            <a:xfrm>
              <a:off x="6970185" y="1689602"/>
              <a:ext cx="233064" cy="187381"/>
              <a:chOff x="9057939" y="2836437"/>
              <a:chExt cx="349603" cy="349603"/>
            </a:xfrm>
          </p:grpSpPr>
          <p:sp>
            <p:nvSpPr>
              <p:cNvPr id="89" name="円/楕円 88">
                <a:extLst>
                  <a:ext uri="{FF2B5EF4-FFF2-40B4-BE49-F238E27FC236}">
                    <a16:creationId xmlns:a16="http://schemas.microsoft.com/office/drawing/2014/main" id="{07622777-5A11-994C-A88C-CE8C133F1216}"/>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0" name="直線コネクタ 89">
                <a:extLst>
                  <a:ext uri="{FF2B5EF4-FFF2-40B4-BE49-F238E27FC236}">
                    <a16:creationId xmlns:a16="http://schemas.microsoft.com/office/drawing/2014/main" id="{7CE037CD-3396-4A46-89D7-B564FFC9EEBA}"/>
                  </a:ext>
                </a:extLst>
              </p:cNvPr>
              <p:cNvCxnSpPr>
                <a:stCxn id="89" idx="7"/>
                <a:endCxn id="89"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9CC0373-3F68-9D40-8822-CA50D7B7B86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コネクタ 102">
              <a:extLst>
                <a:ext uri="{FF2B5EF4-FFF2-40B4-BE49-F238E27FC236}">
                  <a16:creationId xmlns:a16="http://schemas.microsoft.com/office/drawing/2014/main" id="{3521FBE4-CFA7-8248-A046-7C246E3DEB0D}"/>
                </a:ext>
              </a:extLst>
            </p:cNvPr>
            <p:cNvCxnSpPr>
              <a:cxnSpLocks/>
            </p:cNvCxnSpPr>
            <p:nvPr/>
          </p:nvCxnSpPr>
          <p:spPr>
            <a:xfrm flipH="1">
              <a:off x="4083834" y="1129061"/>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494E346-672E-E64B-997B-1433B34C4899}"/>
                </a:ext>
              </a:extLst>
            </p:cNvPr>
            <p:cNvSpPr/>
            <p:nvPr/>
          </p:nvSpPr>
          <p:spPr>
            <a:xfrm>
              <a:off x="3740037" y="1638055"/>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20172C90-FF27-2449-9121-8398DD95F73D}"/>
                </a:ext>
              </a:extLst>
            </p:cNvPr>
            <p:cNvSpPr txBox="1"/>
            <p:nvPr/>
          </p:nvSpPr>
          <p:spPr>
            <a:xfrm>
              <a:off x="3757543" y="1632164"/>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8" name="正方形/長方形 7">
              <a:extLst>
                <a:ext uri="{FF2B5EF4-FFF2-40B4-BE49-F238E27FC236}">
                  <a16:creationId xmlns:a16="http://schemas.microsoft.com/office/drawing/2014/main" id="{FA6029B1-BB4F-5B4E-AAFF-8840FECDB77B}"/>
                </a:ext>
              </a:extLst>
            </p:cNvPr>
            <p:cNvSpPr/>
            <p:nvPr/>
          </p:nvSpPr>
          <p:spPr>
            <a:xfrm flipH="1">
              <a:off x="6509472" y="2268614"/>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FCA4EEC-591F-F142-A01B-C89BED843E98}"/>
                </a:ext>
              </a:extLst>
            </p:cNvPr>
            <p:cNvSpPr txBox="1"/>
            <p:nvPr/>
          </p:nvSpPr>
          <p:spPr>
            <a:xfrm>
              <a:off x="6642846" y="226595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05" name="フリーフォーム 104">
              <a:extLst>
                <a:ext uri="{FF2B5EF4-FFF2-40B4-BE49-F238E27FC236}">
                  <a16:creationId xmlns:a16="http://schemas.microsoft.com/office/drawing/2014/main" id="{05B74D0D-0856-5246-BDEC-BD2FABEA93C9}"/>
                </a:ext>
              </a:extLst>
            </p:cNvPr>
            <p:cNvSpPr/>
            <p:nvPr/>
          </p:nvSpPr>
          <p:spPr>
            <a:xfrm flipH="1">
              <a:off x="6113561" y="2541312"/>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フリーフォーム 105">
              <a:extLst>
                <a:ext uri="{FF2B5EF4-FFF2-40B4-BE49-F238E27FC236}">
                  <a16:creationId xmlns:a16="http://schemas.microsoft.com/office/drawing/2014/main" id="{E2095BA9-48A2-A540-B53C-5338031375AC}"/>
                </a:ext>
              </a:extLst>
            </p:cNvPr>
            <p:cNvSpPr/>
            <p:nvPr/>
          </p:nvSpPr>
          <p:spPr>
            <a:xfrm>
              <a:off x="4074089" y="2546095"/>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テキスト ボックス 106">
              <a:extLst>
                <a:ext uri="{FF2B5EF4-FFF2-40B4-BE49-F238E27FC236}">
                  <a16:creationId xmlns:a16="http://schemas.microsoft.com/office/drawing/2014/main" id="{E9F9A7D6-FDEE-7245-B70C-B2583A5D53DA}"/>
                </a:ext>
              </a:extLst>
            </p:cNvPr>
            <p:cNvSpPr txBox="1"/>
            <p:nvPr/>
          </p:nvSpPr>
          <p:spPr>
            <a:xfrm flipH="1">
              <a:off x="5778458" y="2937824"/>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12" name="正方形/長方形 111">
              <a:extLst>
                <a:ext uri="{FF2B5EF4-FFF2-40B4-BE49-F238E27FC236}">
                  <a16:creationId xmlns:a16="http://schemas.microsoft.com/office/drawing/2014/main" id="{F1BD5401-6EE4-8D42-A1A4-C61E4491572C}"/>
                </a:ext>
              </a:extLst>
            </p:cNvPr>
            <p:cNvSpPr/>
            <p:nvPr/>
          </p:nvSpPr>
          <p:spPr>
            <a:xfrm flipH="1" flipV="1">
              <a:off x="5705008" y="3818873"/>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3" name="正方形/長方形 112">
              <a:extLst>
                <a:ext uri="{FF2B5EF4-FFF2-40B4-BE49-F238E27FC236}">
                  <a16:creationId xmlns:a16="http://schemas.microsoft.com/office/drawing/2014/main" id="{3E6F64AC-8F7D-D147-B4B9-95318AAB3FF5}"/>
                </a:ext>
              </a:extLst>
            </p:cNvPr>
            <p:cNvSpPr/>
            <p:nvPr/>
          </p:nvSpPr>
          <p:spPr>
            <a:xfrm flipH="1" flipV="1">
              <a:off x="4360656" y="3818563"/>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114" name="テキスト ボックス 113">
              <a:extLst>
                <a:ext uri="{FF2B5EF4-FFF2-40B4-BE49-F238E27FC236}">
                  <a16:creationId xmlns:a16="http://schemas.microsoft.com/office/drawing/2014/main" id="{29A4890D-F56A-C84F-B97D-79E695EFBFD6}"/>
                </a:ext>
              </a:extLst>
            </p:cNvPr>
            <p:cNvSpPr txBox="1"/>
            <p:nvPr/>
          </p:nvSpPr>
          <p:spPr>
            <a:xfrm flipH="1">
              <a:off x="7593964" y="641133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15" name="直線コネクタ 114">
              <a:extLst>
                <a:ext uri="{FF2B5EF4-FFF2-40B4-BE49-F238E27FC236}">
                  <a16:creationId xmlns:a16="http://schemas.microsoft.com/office/drawing/2014/main" id="{64E61C6F-CE9C-0B4C-AAD8-2852CD72AC7E}"/>
                </a:ext>
              </a:extLst>
            </p:cNvPr>
            <p:cNvCxnSpPr>
              <a:cxnSpLocks/>
            </p:cNvCxnSpPr>
            <p:nvPr/>
          </p:nvCxnSpPr>
          <p:spPr>
            <a:xfrm flipV="1">
              <a:off x="7039508" y="4775133"/>
              <a:ext cx="9739" cy="76873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1F538BF6-2824-D24A-B1B9-37D17BCC721A}"/>
                </a:ext>
              </a:extLst>
            </p:cNvPr>
            <p:cNvSpPr/>
            <p:nvPr/>
          </p:nvSpPr>
          <p:spPr>
            <a:xfrm flipV="1">
              <a:off x="6635101" y="5860594"/>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7" name="正方形/長方形 116">
              <a:extLst>
                <a:ext uri="{FF2B5EF4-FFF2-40B4-BE49-F238E27FC236}">
                  <a16:creationId xmlns:a16="http://schemas.microsoft.com/office/drawing/2014/main" id="{D5290316-694D-BB4F-9A6D-44A621854B40}"/>
                </a:ext>
              </a:extLst>
            </p:cNvPr>
            <p:cNvSpPr/>
            <p:nvPr/>
          </p:nvSpPr>
          <p:spPr>
            <a:xfrm flipV="1">
              <a:off x="7645523" y="5860594"/>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8" name="テキスト ボックス 117">
              <a:extLst>
                <a:ext uri="{FF2B5EF4-FFF2-40B4-BE49-F238E27FC236}">
                  <a16:creationId xmlns:a16="http://schemas.microsoft.com/office/drawing/2014/main" id="{614DD5AF-983A-4147-AB77-CA4918668111}"/>
                </a:ext>
              </a:extLst>
            </p:cNvPr>
            <p:cNvSpPr txBox="1"/>
            <p:nvPr/>
          </p:nvSpPr>
          <p:spPr>
            <a:xfrm>
              <a:off x="6616927" y="5836949"/>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19" name="テキスト ボックス 118">
              <a:extLst>
                <a:ext uri="{FF2B5EF4-FFF2-40B4-BE49-F238E27FC236}">
                  <a16:creationId xmlns:a16="http://schemas.microsoft.com/office/drawing/2014/main" id="{62125CA5-5269-6E4B-B7C6-8F5B62D19B4D}"/>
                </a:ext>
              </a:extLst>
            </p:cNvPr>
            <p:cNvSpPr txBox="1"/>
            <p:nvPr/>
          </p:nvSpPr>
          <p:spPr>
            <a:xfrm>
              <a:off x="7811461" y="5834977"/>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120" name="正方形/長方形 119">
              <a:extLst>
                <a:ext uri="{FF2B5EF4-FFF2-40B4-BE49-F238E27FC236}">
                  <a16:creationId xmlns:a16="http://schemas.microsoft.com/office/drawing/2014/main" id="{D26A0F59-A594-E74A-BA54-C78B33A4A735}"/>
                </a:ext>
              </a:extLst>
            </p:cNvPr>
            <p:cNvSpPr/>
            <p:nvPr/>
          </p:nvSpPr>
          <p:spPr>
            <a:xfrm flipV="1">
              <a:off x="5767138" y="5861667"/>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1" name="テキスト ボックス 120">
              <a:extLst>
                <a:ext uri="{FF2B5EF4-FFF2-40B4-BE49-F238E27FC236}">
                  <a16:creationId xmlns:a16="http://schemas.microsoft.com/office/drawing/2014/main" id="{BEEDB8AF-0367-B84E-8B3D-F5E663A03E64}"/>
                </a:ext>
              </a:extLst>
            </p:cNvPr>
            <p:cNvSpPr txBox="1"/>
            <p:nvPr/>
          </p:nvSpPr>
          <p:spPr>
            <a:xfrm>
              <a:off x="5905800" y="5836050"/>
              <a:ext cx="788999" cy="307777"/>
            </a:xfrm>
            <a:prstGeom prst="rect">
              <a:avLst/>
            </a:prstGeom>
            <a:noFill/>
          </p:spPr>
          <p:txBody>
            <a:bodyPr wrap="none" rtlCol="0">
              <a:spAutoFit/>
            </a:bodyPr>
            <a:lstStyle/>
            <a:p>
              <a:r>
                <a:rPr lang="en-US" altLang="ja-JP" sz="1400" b="1" dirty="0" err="1"/>
                <a:t>l</a:t>
              </a:r>
              <a:r>
                <a:rPr kumimoji="1" lang="en-US" altLang="ja-JP" sz="1400" b="1" dirty="0" err="1"/>
                <a:t>Hash</a:t>
              </a:r>
              <a:r>
                <a:rPr kumimoji="1" lang="en-US" altLang="ja-JP" sz="1400" b="1" dirty="0"/>
                <a:t>?</a:t>
              </a:r>
              <a:endParaRPr kumimoji="1" lang="ja-JP" altLang="en-US" sz="1400" b="1"/>
            </a:p>
          </p:txBody>
        </p:sp>
        <p:sp>
          <p:nvSpPr>
            <p:cNvPr id="122" name="フリーフォーム 121">
              <a:extLst>
                <a:ext uri="{FF2B5EF4-FFF2-40B4-BE49-F238E27FC236}">
                  <a16:creationId xmlns:a16="http://schemas.microsoft.com/office/drawing/2014/main" id="{B8FA0FBB-37E3-F74C-9394-CBA6DBA63BA2}"/>
                </a:ext>
              </a:extLst>
            </p:cNvPr>
            <p:cNvSpPr/>
            <p:nvPr/>
          </p:nvSpPr>
          <p:spPr>
            <a:xfrm flipV="1">
              <a:off x="5784552" y="5737826"/>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23" name="直線コネクタ 122">
              <a:extLst>
                <a:ext uri="{FF2B5EF4-FFF2-40B4-BE49-F238E27FC236}">
                  <a16:creationId xmlns:a16="http://schemas.microsoft.com/office/drawing/2014/main" id="{08323CC9-0BD7-0245-89DB-844AC6A89139}"/>
                </a:ext>
              </a:extLst>
            </p:cNvPr>
            <p:cNvCxnSpPr>
              <a:cxnSpLocks/>
            </p:cNvCxnSpPr>
            <p:nvPr/>
          </p:nvCxnSpPr>
          <p:spPr>
            <a:xfrm flipV="1">
              <a:off x="7991571" y="6206491"/>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473D2286-2E18-D943-A7D1-FDD95171D482}"/>
                </a:ext>
              </a:extLst>
            </p:cNvPr>
            <p:cNvSpPr txBox="1"/>
            <p:nvPr/>
          </p:nvSpPr>
          <p:spPr>
            <a:xfrm>
              <a:off x="6859563" y="5591536"/>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cxnSp>
          <p:nvCxnSpPr>
            <p:cNvPr id="127" name="直線コネクタ 126">
              <a:extLst>
                <a:ext uri="{FF2B5EF4-FFF2-40B4-BE49-F238E27FC236}">
                  <a16:creationId xmlns:a16="http://schemas.microsoft.com/office/drawing/2014/main" id="{0BA90A10-F99C-274E-A91A-9970FF534DE1}"/>
                </a:ext>
              </a:extLst>
            </p:cNvPr>
            <p:cNvCxnSpPr>
              <a:cxnSpLocks/>
            </p:cNvCxnSpPr>
            <p:nvPr/>
          </p:nvCxnSpPr>
          <p:spPr>
            <a:xfrm flipH="1" flipV="1">
              <a:off x="4196884" y="462595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185B348B-6925-364D-888E-47F15C2428A1}"/>
                </a:ext>
              </a:extLst>
            </p:cNvPr>
            <p:cNvSpPr txBox="1"/>
            <p:nvPr/>
          </p:nvSpPr>
          <p:spPr>
            <a:xfrm flipH="1">
              <a:off x="5240757" y="4542787"/>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29" name="グループ化 128">
              <a:extLst>
                <a:ext uri="{FF2B5EF4-FFF2-40B4-BE49-F238E27FC236}">
                  <a16:creationId xmlns:a16="http://schemas.microsoft.com/office/drawing/2014/main" id="{0D1E6A28-DF12-8D49-B7BD-9FC5949C3144}"/>
                </a:ext>
              </a:extLst>
            </p:cNvPr>
            <p:cNvGrpSpPr/>
            <p:nvPr/>
          </p:nvGrpSpPr>
          <p:grpSpPr>
            <a:xfrm flipH="1" flipV="1">
              <a:off x="3897494" y="4523655"/>
              <a:ext cx="233064" cy="187381"/>
              <a:chOff x="9057939" y="2836437"/>
              <a:chExt cx="349603" cy="349603"/>
            </a:xfrm>
          </p:grpSpPr>
          <p:sp>
            <p:nvSpPr>
              <p:cNvPr id="148" name="円/楕円 147">
                <a:extLst>
                  <a:ext uri="{FF2B5EF4-FFF2-40B4-BE49-F238E27FC236}">
                    <a16:creationId xmlns:a16="http://schemas.microsoft.com/office/drawing/2014/main" id="{7D7EEEB5-13AA-574B-9C21-00746E6E440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9" name="直線コネクタ 148">
                <a:extLst>
                  <a:ext uri="{FF2B5EF4-FFF2-40B4-BE49-F238E27FC236}">
                    <a16:creationId xmlns:a16="http://schemas.microsoft.com/office/drawing/2014/main" id="{FAFE612D-0F59-8C46-9F20-763DAC009EC3}"/>
                  </a:ext>
                </a:extLst>
              </p:cNvPr>
              <p:cNvCxnSpPr>
                <a:stCxn id="148" idx="7"/>
                <a:endCxn id="148"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108C85D-173A-DE4F-B2CC-C5FD3E846B9F}"/>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テキスト ボックス 129">
              <a:extLst>
                <a:ext uri="{FF2B5EF4-FFF2-40B4-BE49-F238E27FC236}">
                  <a16:creationId xmlns:a16="http://schemas.microsoft.com/office/drawing/2014/main" id="{F1FF3C91-062F-724B-B846-12AC0794407C}"/>
                </a:ext>
              </a:extLst>
            </p:cNvPr>
            <p:cNvSpPr txBox="1"/>
            <p:nvPr/>
          </p:nvSpPr>
          <p:spPr>
            <a:xfrm flipH="1">
              <a:off x="4389635" y="381748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131" name="正方形/長方形 130">
              <a:extLst>
                <a:ext uri="{FF2B5EF4-FFF2-40B4-BE49-F238E27FC236}">
                  <a16:creationId xmlns:a16="http://schemas.microsoft.com/office/drawing/2014/main" id="{26A7CE56-BDD4-004A-B06B-26030E4C52E8}"/>
                </a:ext>
              </a:extLst>
            </p:cNvPr>
            <p:cNvSpPr/>
            <p:nvPr/>
          </p:nvSpPr>
          <p:spPr>
            <a:xfrm>
              <a:off x="4941369" y="3567598"/>
              <a:ext cx="837089" cy="307777"/>
            </a:xfrm>
            <a:prstGeom prst="rect">
              <a:avLst/>
            </a:prstGeom>
          </p:spPr>
          <p:txBody>
            <a:bodyPr wrap="none">
              <a:spAutoFit/>
            </a:bodyPr>
            <a:lstStyle/>
            <a:p>
              <a:r>
                <a:rPr lang="en-US" altLang="ja-JP" sz="1400" dirty="0"/>
                <a:t>RSADP </a:t>
              </a:r>
              <a:endParaRPr lang="ja-JP" altLang="en-US" sz="1400"/>
            </a:p>
          </p:txBody>
        </p:sp>
        <p:sp>
          <p:nvSpPr>
            <p:cNvPr id="132" name="正方形/長方形 131">
              <a:extLst>
                <a:ext uri="{FF2B5EF4-FFF2-40B4-BE49-F238E27FC236}">
                  <a16:creationId xmlns:a16="http://schemas.microsoft.com/office/drawing/2014/main" id="{CAD21B29-6E97-C14E-B23E-E2D1F1B410FE}"/>
                </a:ext>
              </a:extLst>
            </p:cNvPr>
            <p:cNvSpPr/>
            <p:nvPr/>
          </p:nvSpPr>
          <p:spPr>
            <a:xfrm flipV="1">
              <a:off x="7031514" y="5859417"/>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テキスト ボックス 132">
              <a:extLst>
                <a:ext uri="{FF2B5EF4-FFF2-40B4-BE49-F238E27FC236}">
                  <a16:creationId xmlns:a16="http://schemas.microsoft.com/office/drawing/2014/main" id="{B8745CF3-9803-5F46-B376-B7AE5CAD7268}"/>
                </a:ext>
              </a:extLst>
            </p:cNvPr>
            <p:cNvSpPr txBox="1"/>
            <p:nvPr/>
          </p:nvSpPr>
          <p:spPr>
            <a:xfrm>
              <a:off x="7019619" y="5850246"/>
              <a:ext cx="691215" cy="307777"/>
            </a:xfrm>
            <a:prstGeom prst="rect">
              <a:avLst/>
            </a:prstGeom>
            <a:noFill/>
          </p:spPr>
          <p:txBody>
            <a:bodyPr wrap="none" rtlCol="0">
              <a:spAutoFit/>
            </a:bodyPr>
            <a:lstStyle/>
            <a:p>
              <a:r>
                <a:rPr lang="en-US" altLang="ja-JP" sz="1400" b="1" dirty="0"/>
                <a:t>0x01?</a:t>
              </a:r>
              <a:endParaRPr kumimoji="1" lang="ja-JP" altLang="en-US" sz="1400" b="1"/>
            </a:p>
          </p:txBody>
        </p:sp>
        <p:cxnSp>
          <p:nvCxnSpPr>
            <p:cNvPr id="134" name="直線コネクタ 133">
              <a:extLst>
                <a:ext uri="{FF2B5EF4-FFF2-40B4-BE49-F238E27FC236}">
                  <a16:creationId xmlns:a16="http://schemas.microsoft.com/office/drawing/2014/main" id="{FB839410-ADF3-9F4E-84C6-4728B12F56F7}"/>
                </a:ext>
              </a:extLst>
            </p:cNvPr>
            <p:cNvCxnSpPr>
              <a:cxnSpLocks/>
            </p:cNvCxnSpPr>
            <p:nvPr/>
          </p:nvCxnSpPr>
          <p:spPr>
            <a:xfrm flipV="1">
              <a:off x="4427108" y="523081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C96C6D24-93C7-344D-A8D5-CB0248CAB9AC}"/>
                </a:ext>
              </a:extLst>
            </p:cNvPr>
            <p:cNvSpPr txBox="1"/>
            <p:nvPr/>
          </p:nvSpPr>
          <p:spPr>
            <a:xfrm>
              <a:off x="5238571" y="5167366"/>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36" name="グループ化 135">
              <a:extLst>
                <a:ext uri="{FF2B5EF4-FFF2-40B4-BE49-F238E27FC236}">
                  <a16:creationId xmlns:a16="http://schemas.microsoft.com/office/drawing/2014/main" id="{012E5440-BC5F-2242-86B0-20B6FF6FCB82}"/>
                </a:ext>
              </a:extLst>
            </p:cNvPr>
            <p:cNvGrpSpPr/>
            <p:nvPr/>
          </p:nvGrpSpPr>
          <p:grpSpPr>
            <a:xfrm flipV="1">
              <a:off x="6923694" y="5128507"/>
              <a:ext cx="233064" cy="187381"/>
              <a:chOff x="9057939" y="2836437"/>
              <a:chExt cx="349603" cy="349603"/>
            </a:xfrm>
          </p:grpSpPr>
          <p:sp>
            <p:nvSpPr>
              <p:cNvPr id="145" name="円/楕円 144">
                <a:extLst>
                  <a:ext uri="{FF2B5EF4-FFF2-40B4-BE49-F238E27FC236}">
                    <a16:creationId xmlns:a16="http://schemas.microsoft.com/office/drawing/2014/main" id="{1777401F-3902-AA4D-B7BE-D0DA715D4099}"/>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6" name="直線コネクタ 145">
                <a:extLst>
                  <a:ext uri="{FF2B5EF4-FFF2-40B4-BE49-F238E27FC236}">
                    <a16:creationId xmlns:a16="http://schemas.microsoft.com/office/drawing/2014/main" id="{AB01FD5A-1FF0-2148-BEF8-6643F270F760}"/>
                  </a:ext>
                </a:extLst>
              </p:cNvPr>
              <p:cNvCxnSpPr>
                <a:stCxn id="145" idx="7"/>
                <a:endCxn id="14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44BF2839-B0CE-6A40-8B32-D5918BD2A67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a:extLst>
                <a:ext uri="{FF2B5EF4-FFF2-40B4-BE49-F238E27FC236}">
                  <a16:creationId xmlns:a16="http://schemas.microsoft.com/office/drawing/2014/main" id="{8D583B99-06EA-A642-BE6D-DC6D7DD29316}"/>
                </a:ext>
              </a:extLst>
            </p:cNvPr>
            <p:cNvCxnSpPr>
              <a:cxnSpLocks/>
              <a:stCxn id="139" idx="0"/>
              <a:endCxn id="148" idx="0"/>
            </p:cNvCxnSpPr>
            <p:nvPr/>
          </p:nvCxnSpPr>
          <p:spPr>
            <a:xfrm flipV="1">
              <a:off x="4012577" y="4711036"/>
              <a:ext cx="1449" cy="3792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正方形/長方形 137">
              <a:extLst>
                <a:ext uri="{FF2B5EF4-FFF2-40B4-BE49-F238E27FC236}">
                  <a16:creationId xmlns:a16="http://schemas.microsoft.com/office/drawing/2014/main" id="{3317F65D-D00E-D948-A8CA-B1393C9C6EC1}"/>
                </a:ext>
              </a:extLst>
            </p:cNvPr>
            <p:cNvSpPr/>
            <p:nvPr/>
          </p:nvSpPr>
          <p:spPr>
            <a:xfrm flipV="1">
              <a:off x="3693546" y="5121902"/>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テキスト ボックス 138">
              <a:extLst>
                <a:ext uri="{FF2B5EF4-FFF2-40B4-BE49-F238E27FC236}">
                  <a16:creationId xmlns:a16="http://schemas.microsoft.com/office/drawing/2014/main" id="{4FFED404-AD9C-0844-8620-CCFB6649D3B7}"/>
                </a:ext>
              </a:extLst>
            </p:cNvPr>
            <p:cNvSpPr txBox="1"/>
            <p:nvPr/>
          </p:nvSpPr>
          <p:spPr>
            <a:xfrm>
              <a:off x="3711052" y="5090251"/>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140" name="正方形/長方形 139">
              <a:extLst>
                <a:ext uri="{FF2B5EF4-FFF2-40B4-BE49-F238E27FC236}">
                  <a16:creationId xmlns:a16="http://schemas.microsoft.com/office/drawing/2014/main" id="{189C2889-F872-7842-8D72-BE03DA49F3C4}"/>
                </a:ext>
              </a:extLst>
            </p:cNvPr>
            <p:cNvSpPr/>
            <p:nvPr/>
          </p:nvSpPr>
          <p:spPr>
            <a:xfrm flipH="1" flipV="1">
              <a:off x="6462981" y="4491343"/>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1" name="テキスト ボックス 140">
              <a:extLst>
                <a:ext uri="{FF2B5EF4-FFF2-40B4-BE49-F238E27FC236}">
                  <a16:creationId xmlns:a16="http://schemas.microsoft.com/office/drawing/2014/main" id="{710764B3-13C7-5C44-85CE-37BDAD9FAC9A}"/>
                </a:ext>
              </a:extLst>
            </p:cNvPr>
            <p:cNvSpPr txBox="1"/>
            <p:nvPr/>
          </p:nvSpPr>
          <p:spPr>
            <a:xfrm>
              <a:off x="6596355" y="449209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42" name="フリーフォーム 141">
              <a:extLst>
                <a:ext uri="{FF2B5EF4-FFF2-40B4-BE49-F238E27FC236}">
                  <a16:creationId xmlns:a16="http://schemas.microsoft.com/office/drawing/2014/main" id="{ACB97505-4AB7-8A41-AEEE-A31716223755}"/>
                </a:ext>
              </a:extLst>
            </p:cNvPr>
            <p:cNvSpPr/>
            <p:nvPr/>
          </p:nvSpPr>
          <p:spPr>
            <a:xfrm flipH="1" flipV="1">
              <a:off x="6067070" y="4057109"/>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フリーフォーム 142">
              <a:extLst>
                <a:ext uri="{FF2B5EF4-FFF2-40B4-BE49-F238E27FC236}">
                  <a16:creationId xmlns:a16="http://schemas.microsoft.com/office/drawing/2014/main" id="{76ABCF79-2540-D644-95D8-0F7382E23F24}"/>
                </a:ext>
              </a:extLst>
            </p:cNvPr>
            <p:cNvSpPr/>
            <p:nvPr/>
          </p:nvSpPr>
          <p:spPr>
            <a:xfrm flipV="1">
              <a:off x="4027598" y="4052326"/>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テキスト ボックス 143">
              <a:extLst>
                <a:ext uri="{FF2B5EF4-FFF2-40B4-BE49-F238E27FC236}">
                  <a16:creationId xmlns:a16="http://schemas.microsoft.com/office/drawing/2014/main" id="{C0428413-7E6E-3340-A930-9F2B7055C67E}"/>
                </a:ext>
              </a:extLst>
            </p:cNvPr>
            <p:cNvSpPr txBox="1"/>
            <p:nvPr/>
          </p:nvSpPr>
          <p:spPr>
            <a:xfrm flipH="1">
              <a:off x="5731967" y="3810613"/>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54" name="正方形/長方形 153">
              <a:extLst>
                <a:ext uri="{FF2B5EF4-FFF2-40B4-BE49-F238E27FC236}">
                  <a16:creationId xmlns:a16="http://schemas.microsoft.com/office/drawing/2014/main" id="{144F46A3-4B2B-8247-BB67-0F539E610B5C}"/>
                </a:ext>
              </a:extLst>
            </p:cNvPr>
            <p:cNvSpPr/>
            <p:nvPr/>
          </p:nvSpPr>
          <p:spPr>
            <a:xfrm flipV="1">
              <a:off x="3738847" y="2945363"/>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5" name="テキスト ボックス 154">
              <a:extLst>
                <a:ext uri="{FF2B5EF4-FFF2-40B4-BE49-F238E27FC236}">
                  <a16:creationId xmlns:a16="http://schemas.microsoft.com/office/drawing/2014/main" id="{9DBD24E9-D990-D74C-A9F0-663980A56FF2}"/>
                </a:ext>
              </a:extLst>
            </p:cNvPr>
            <p:cNvSpPr txBox="1"/>
            <p:nvPr/>
          </p:nvSpPr>
          <p:spPr>
            <a:xfrm>
              <a:off x="3756353" y="2913712"/>
              <a:ext cx="570990" cy="307777"/>
            </a:xfrm>
            <a:prstGeom prst="rect">
              <a:avLst/>
            </a:prstGeom>
            <a:noFill/>
          </p:spPr>
          <p:txBody>
            <a:bodyPr wrap="none" rtlCol="0">
              <a:spAutoFit/>
            </a:bodyPr>
            <a:lstStyle/>
            <a:p>
              <a:r>
                <a:rPr lang="en-US" altLang="ja-JP" sz="1400" dirty="0"/>
                <a:t>0x00</a:t>
              </a:r>
              <a:endParaRPr kumimoji="1" lang="ja-JP" altLang="en-US" sz="1400"/>
            </a:p>
          </p:txBody>
        </p:sp>
        <p:sp>
          <p:nvSpPr>
            <p:cNvPr id="156" name="正方形/長方形 155">
              <a:extLst>
                <a:ext uri="{FF2B5EF4-FFF2-40B4-BE49-F238E27FC236}">
                  <a16:creationId xmlns:a16="http://schemas.microsoft.com/office/drawing/2014/main" id="{4D4EB9E5-D039-844E-98B1-A97517AB64CA}"/>
                </a:ext>
              </a:extLst>
            </p:cNvPr>
            <p:cNvSpPr/>
            <p:nvPr/>
          </p:nvSpPr>
          <p:spPr>
            <a:xfrm flipV="1">
              <a:off x="3702459" y="3810091"/>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397EE3F0-7D49-2444-AB79-AE53D9219BB1}"/>
                </a:ext>
              </a:extLst>
            </p:cNvPr>
            <p:cNvSpPr txBox="1"/>
            <p:nvPr/>
          </p:nvSpPr>
          <p:spPr>
            <a:xfrm>
              <a:off x="3682137" y="3813331"/>
              <a:ext cx="691215" cy="307777"/>
            </a:xfrm>
            <a:prstGeom prst="rect">
              <a:avLst/>
            </a:prstGeom>
            <a:noFill/>
          </p:spPr>
          <p:txBody>
            <a:bodyPr wrap="none" rtlCol="0">
              <a:spAutoFit/>
            </a:bodyPr>
            <a:lstStyle/>
            <a:p>
              <a:r>
                <a:rPr lang="en-US" altLang="ja-JP" sz="1400" b="1" dirty="0"/>
                <a:t>0x00?</a:t>
              </a:r>
              <a:endParaRPr kumimoji="1" lang="ja-JP" altLang="en-US" sz="1400" b="1"/>
            </a:p>
          </p:txBody>
        </p:sp>
      </p:grpSp>
      <p:cxnSp>
        <p:nvCxnSpPr>
          <p:cNvPr id="161" name="直線コネクタ 160">
            <a:extLst>
              <a:ext uri="{FF2B5EF4-FFF2-40B4-BE49-F238E27FC236}">
                <a16:creationId xmlns:a16="http://schemas.microsoft.com/office/drawing/2014/main" id="{3D9E3339-928F-7246-8E6B-C959AF254BAB}"/>
              </a:ext>
            </a:extLst>
          </p:cNvPr>
          <p:cNvCxnSpPr>
            <a:cxnSpLocks/>
          </p:cNvCxnSpPr>
          <p:nvPr/>
        </p:nvCxnSpPr>
        <p:spPr>
          <a:xfrm>
            <a:off x="1929352" y="3536918"/>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B60A402E-8764-F948-BF38-A152FF6729D3}"/>
              </a:ext>
            </a:extLst>
          </p:cNvPr>
          <p:cNvSpPr txBox="1"/>
          <p:nvPr/>
        </p:nvSpPr>
        <p:spPr>
          <a:xfrm>
            <a:off x="307944" y="1488592"/>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163" name="テキスト ボックス 162">
            <a:extLst>
              <a:ext uri="{FF2B5EF4-FFF2-40B4-BE49-F238E27FC236}">
                <a16:creationId xmlns:a16="http://schemas.microsoft.com/office/drawing/2014/main" id="{026772DA-C3AD-0644-A0C1-4D4731F84423}"/>
              </a:ext>
            </a:extLst>
          </p:cNvPr>
          <p:cNvSpPr txBox="1"/>
          <p:nvPr/>
        </p:nvSpPr>
        <p:spPr>
          <a:xfrm>
            <a:off x="308820" y="4916927"/>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
        <p:nvSpPr>
          <p:cNvPr id="166" name="正方形/長方形 165">
            <a:extLst>
              <a:ext uri="{FF2B5EF4-FFF2-40B4-BE49-F238E27FC236}">
                <a16:creationId xmlns:a16="http://schemas.microsoft.com/office/drawing/2014/main" id="{2CC53A23-A2FE-B142-B23E-2DA72077534F}"/>
              </a:ext>
            </a:extLst>
          </p:cNvPr>
          <p:cNvSpPr/>
          <p:nvPr/>
        </p:nvSpPr>
        <p:spPr>
          <a:xfrm>
            <a:off x="1978271" y="2543902"/>
            <a:ext cx="2658100" cy="261610"/>
          </a:xfrm>
          <a:prstGeom prst="rect">
            <a:avLst/>
          </a:prstGeom>
        </p:spPr>
        <p:txBody>
          <a:bodyPr wrap="none">
            <a:spAutoFit/>
          </a:bodyPr>
          <a:lstStyle/>
          <a:p>
            <a:r>
              <a:rPr lang="en-US" altLang="ja-JP" sz="1100" dirty="0"/>
              <a:t>0x00  0x02         PS      0x00            M</a:t>
            </a:r>
            <a:endParaRPr lang="ja-JP" altLang="en-US" sz="1100"/>
          </a:p>
        </p:txBody>
      </p:sp>
      <p:grpSp>
        <p:nvGrpSpPr>
          <p:cNvPr id="2" name="グループ化 1">
            <a:extLst>
              <a:ext uri="{FF2B5EF4-FFF2-40B4-BE49-F238E27FC236}">
                <a16:creationId xmlns:a16="http://schemas.microsoft.com/office/drawing/2014/main" id="{A9F41A93-EC22-E847-978F-3C5FB5DCE2CE}"/>
              </a:ext>
            </a:extLst>
          </p:cNvPr>
          <p:cNvGrpSpPr/>
          <p:nvPr/>
        </p:nvGrpSpPr>
        <p:grpSpPr>
          <a:xfrm>
            <a:off x="1941068" y="2530786"/>
            <a:ext cx="2974666" cy="287842"/>
            <a:chOff x="1941068" y="2530786"/>
            <a:chExt cx="2974666" cy="287842"/>
          </a:xfrm>
        </p:grpSpPr>
        <p:sp>
          <p:nvSpPr>
            <p:cNvPr id="167" name="正方形/長方形 166">
              <a:extLst>
                <a:ext uri="{FF2B5EF4-FFF2-40B4-BE49-F238E27FC236}">
                  <a16:creationId xmlns:a16="http://schemas.microsoft.com/office/drawing/2014/main" id="{176ACE9B-36AC-244A-BA23-538EAB29E9D1}"/>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8" name="正方形/長方形 167">
              <a:extLst>
                <a:ext uri="{FF2B5EF4-FFF2-40B4-BE49-F238E27FC236}">
                  <a16:creationId xmlns:a16="http://schemas.microsoft.com/office/drawing/2014/main" id="{4F561134-732D-D24C-84C8-08F6B8D90454}"/>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9" name="正方形/長方形 168">
              <a:extLst>
                <a:ext uri="{FF2B5EF4-FFF2-40B4-BE49-F238E27FC236}">
                  <a16:creationId xmlns:a16="http://schemas.microsoft.com/office/drawing/2014/main" id="{B4397CAE-9694-9A41-AB2B-F37B67A2278F}"/>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0" name="正方形/長方形 169">
              <a:extLst>
                <a:ext uri="{FF2B5EF4-FFF2-40B4-BE49-F238E27FC236}">
                  <a16:creationId xmlns:a16="http://schemas.microsoft.com/office/drawing/2014/main" id="{1D316FF0-F780-2545-8048-68D5C49B9B63}"/>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1" name="正方形/長方形 170">
              <a:extLst>
                <a:ext uri="{FF2B5EF4-FFF2-40B4-BE49-F238E27FC236}">
                  <a16:creationId xmlns:a16="http://schemas.microsoft.com/office/drawing/2014/main" id="{1AB71033-7283-EC40-9E1E-2B928639C3A2}"/>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72" name="正方形/長方形 171">
            <a:extLst>
              <a:ext uri="{FF2B5EF4-FFF2-40B4-BE49-F238E27FC236}">
                <a16:creationId xmlns:a16="http://schemas.microsoft.com/office/drawing/2014/main" id="{873FCFCC-F251-D040-8BDC-6C1E86BC210D}"/>
              </a:ext>
            </a:extLst>
          </p:cNvPr>
          <p:cNvSpPr/>
          <p:nvPr/>
        </p:nvSpPr>
        <p:spPr>
          <a:xfrm>
            <a:off x="1831237" y="4275050"/>
            <a:ext cx="2725426" cy="261610"/>
          </a:xfrm>
          <a:prstGeom prst="rect">
            <a:avLst/>
          </a:prstGeom>
        </p:spPr>
        <p:txBody>
          <a:bodyPr wrap="none">
            <a:spAutoFit/>
          </a:bodyPr>
          <a:lstStyle/>
          <a:p>
            <a:r>
              <a:rPr lang="en-US" altLang="ja-JP" sz="1100" b="1" dirty="0"/>
              <a:t>0x00?0x02?         </a:t>
            </a:r>
            <a:r>
              <a:rPr lang="en-US" altLang="ja-JP" sz="1100" dirty="0"/>
              <a:t>PS </a:t>
            </a:r>
            <a:r>
              <a:rPr lang="en-US" altLang="ja-JP" sz="1100" b="1" dirty="0"/>
              <a:t>    0x00?</a:t>
            </a:r>
            <a:r>
              <a:rPr lang="en-US" altLang="ja-JP" sz="1100" dirty="0"/>
              <a:t>           M</a:t>
            </a:r>
            <a:endParaRPr lang="ja-JP" altLang="en-US" sz="1100"/>
          </a:p>
        </p:txBody>
      </p:sp>
      <p:sp>
        <p:nvSpPr>
          <p:cNvPr id="178" name="正方形/長方形 177">
            <a:extLst>
              <a:ext uri="{FF2B5EF4-FFF2-40B4-BE49-F238E27FC236}">
                <a16:creationId xmlns:a16="http://schemas.microsoft.com/office/drawing/2014/main" id="{E0702B52-B640-2746-981C-96F3CF1CB316}"/>
              </a:ext>
            </a:extLst>
          </p:cNvPr>
          <p:cNvSpPr/>
          <p:nvPr/>
        </p:nvSpPr>
        <p:spPr>
          <a:xfrm>
            <a:off x="3072656" y="3198817"/>
            <a:ext cx="680548" cy="260129"/>
          </a:xfrm>
          <a:prstGeom prst="rect">
            <a:avLst/>
          </a:prstGeom>
        </p:spPr>
        <p:txBody>
          <a:bodyPr wrap="none">
            <a:spAutoFit/>
          </a:bodyPr>
          <a:lstStyle/>
          <a:p>
            <a:r>
              <a:rPr lang="en-US" altLang="ja-JP" sz="1400" dirty="0"/>
              <a:t>RSAEP </a:t>
            </a:r>
            <a:endParaRPr lang="ja-JP" altLang="en-US" sz="1400"/>
          </a:p>
        </p:txBody>
      </p:sp>
      <p:sp>
        <p:nvSpPr>
          <p:cNvPr id="179" name="正方形/長方形 178">
            <a:extLst>
              <a:ext uri="{FF2B5EF4-FFF2-40B4-BE49-F238E27FC236}">
                <a16:creationId xmlns:a16="http://schemas.microsoft.com/office/drawing/2014/main" id="{4BC502AC-F6E4-004E-9EAB-72DC38CA53C8}"/>
              </a:ext>
            </a:extLst>
          </p:cNvPr>
          <p:cNvSpPr/>
          <p:nvPr/>
        </p:nvSpPr>
        <p:spPr>
          <a:xfrm>
            <a:off x="3063538" y="3565064"/>
            <a:ext cx="699296" cy="260129"/>
          </a:xfrm>
          <a:prstGeom prst="rect">
            <a:avLst/>
          </a:prstGeom>
        </p:spPr>
        <p:txBody>
          <a:bodyPr wrap="none">
            <a:spAutoFit/>
          </a:bodyPr>
          <a:lstStyle/>
          <a:p>
            <a:r>
              <a:rPr lang="en-US" altLang="ja-JP" sz="1400" dirty="0"/>
              <a:t>RSADP </a:t>
            </a:r>
            <a:endParaRPr lang="ja-JP" altLang="en-US" sz="1400"/>
          </a:p>
        </p:txBody>
      </p:sp>
      <p:cxnSp>
        <p:nvCxnSpPr>
          <p:cNvPr id="183" name="直線コネクタ 182">
            <a:extLst>
              <a:ext uri="{FF2B5EF4-FFF2-40B4-BE49-F238E27FC236}">
                <a16:creationId xmlns:a16="http://schemas.microsoft.com/office/drawing/2014/main" id="{0FC395F7-7D51-6147-B847-89712092EECE}"/>
              </a:ext>
            </a:extLst>
          </p:cNvPr>
          <p:cNvCxnSpPr>
            <a:cxnSpLocks/>
          </p:cNvCxnSpPr>
          <p:nvPr/>
        </p:nvCxnSpPr>
        <p:spPr>
          <a:xfrm>
            <a:off x="6940381" y="3541314"/>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BF93FDC4-0F40-564A-9D53-935E26701E49}"/>
              </a:ext>
            </a:extLst>
          </p:cNvPr>
          <p:cNvSpPr txBox="1"/>
          <p:nvPr/>
        </p:nvSpPr>
        <p:spPr>
          <a:xfrm>
            <a:off x="2600112" y="6172639"/>
            <a:ext cx="1492716" cy="338554"/>
          </a:xfrm>
          <a:prstGeom prst="rect">
            <a:avLst/>
          </a:prstGeom>
          <a:noFill/>
        </p:spPr>
        <p:txBody>
          <a:bodyPr wrap="none" rtlCol="0">
            <a:spAutoFit/>
          </a:bodyPr>
          <a:lstStyle/>
          <a:p>
            <a:r>
              <a:rPr kumimoji="1" lang="en-US" altLang="ja-JP" sz="1600" b="1" dirty="0"/>
              <a:t>PKCS#1 V1.5</a:t>
            </a:r>
            <a:endParaRPr kumimoji="1" lang="ja-JP" altLang="en-US" sz="1600" b="1"/>
          </a:p>
        </p:txBody>
      </p:sp>
      <p:sp>
        <p:nvSpPr>
          <p:cNvPr id="186" name="テキスト ボックス 185">
            <a:extLst>
              <a:ext uri="{FF2B5EF4-FFF2-40B4-BE49-F238E27FC236}">
                <a16:creationId xmlns:a16="http://schemas.microsoft.com/office/drawing/2014/main" id="{5C0EC55E-2984-1247-9EFE-7E6B41F7CBDE}"/>
              </a:ext>
            </a:extLst>
          </p:cNvPr>
          <p:cNvSpPr txBox="1"/>
          <p:nvPr/>
        </p:nvSpPr>
        <p:spPr>
          <a:xfrm>
            <a:off x="7269701" y="6282845"/>
            <a:ext cx="758541" cy="338554"/>
          </a:xfrm>
          <a:prstGeom prst="rect">
            <a:avLst/>
          </a:prstGeom>
          <a:noFill/>
        </p:spPr>
        <p:txBody>
          <a:bodyPr wrap="none" rtlCol="0">
            <a:spAutoFit/>
          </a:bodyPr>
          <a:lstStyle/>
          <a:p>
            <a:r>
              <a:rPr kumimoji="1" lang="en-US" altLang="ja-JP" sz="1600" b="1" dirty="0"/>
              <a:t>OAEP</a:t>
            </a:r>
            <a:endParaRPr kumimoji="1" lang="ja-JP" altLang="en-US" sz="1600" b="1"/>
          </a:p>
        </p:txBody>
      </p:sp>
      <p:grpSp>
        <p:nvGrpSpPr>
          <p:cNvPr id="109" name="グループ化 108">
            <a:extLst>
              <a:ext uri="{FF2B5EF4-FFF2-40B4-BE49-F238E27FC236}">
                <a16:creationId xmlns:a16="http://schemas.microsoft.com/office/drawing/2014/main" id="{30F4EF84-9EAC-164F-AB6B-98433B911312}"/>
              </a:ext>
            </a:extLst>
          </p:cNvPr>
          <p:cNvGrpSpPr/>
          <p:nvPr/>
        </p:nvGrpSpPr>
        <p:grpSpPr>
          <a:xfrm>
            <a:off x="1908602" y="4253748"/>
            <a:ext cx="2974666" cy="287842"/>
            <a:chOff x="1941068" y="2530786"/>
            <a:chExt cx="2974666" cy="287842"/>
          </a:xfrm>
        </p:grpSpPr>
        <p:sp>
          <p:nvSpPr>
            <p:cNvPr id="110" name="正方形/長方形 109">
              <a:extLst>
                <a:ext uri="{FF2B5EF4-FFF2-40B4-BE49-F238E27FC236}">
                  <a16:creationId xmlns:a16="http://schemas.microsoft.com/office/drawing/2014/main" id="{94A35B4F-A538-CD47-86B9-7F2B6354600D}"/>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1" name="正方形/長方形 110">
              <a:extLst>
                <a:ext uri="{FF2B5EF4-FFF2-40B4-BE49-F238E27FC236}">
                  <a16:creationId xmlns:a16="http://schemas.microsoft.com/office/drawing/2014/main" id="{7B86AF8F-9DBC-454B-9CD4-8DCC252825B6}"/>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5" name="正方形/長方形 124">
              <a:extLst>
                <a:ext uri="{FF2B5EF4-FFF2-40B4-BE49-F238E27FC236}">
                  <a16:creationId xmlns:a16="http://schemas.microsoft.com/office/drawing/2014/main" id="{348A5E2E-C9C2-7740-BB50-00AE9BEFDBA1}"/>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6" name="正方形/長方形 125">
              <a:extLst>
                <a:ext uri="{FF2B5EF4-FFF2-40B4-BE49-F238E27FC236}">
                  <a16:creationId xmlns:a16="http://schemas.microsoft.com/office/drawing/2014/main" id="{D2EAB295-4D3B-A24D-9D85-9B3A6B35C0DF}"/>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1" name="正方形/長方形 150">
              <a:extLst>
                <a:ext uri="{FF2B5EF4-FFF2-40B4-BE49-F238E27FC236}">
                  <a16:creationId xmlns:a16="http://schemas.microsoft.com/office/drawing/2014/main" id="{5A1505A9-A244-9249-AC37-24DF6CD2327B}"/>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52" name="テキスト ボックス 151">
            <a:extLst>
              <a:ext uri="{FF2B5EF4-FFF2-40B4-BE49-F238E27FC236}">
                <a16:creationId xmlns:a16="http://schemas.microsoft.com/office/drawing/2014/main" id="{F221DE95-62D0-8C4E-A8D9-FFA586F47A0C}"/>
              </a:ext>
            </a:extLst>
          </p:cNvPr>
          <p:cNvSpPr txBox="1"/>
          <p:nvPr/>
        </p:nvSpPr>
        <p:spPr>
          <a:xfrm flipH="1">
            <a:off x="3808077" y="189385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53" name="直線コネクタ 152">
            <a:extLst>
              <a:ext uri="{FF2B5EF4-FFF2-40B4-BE49-F238E27FC236}">
                <a16:creationId xmlns:a16="http://schemas.microsoft.com/office/drawing/2014/main" id="{79C6E3CC-4C73-AD41-9FCA-F461699FD152}"/>
              </a:ext>
            </a:extLst>
          </p:cNvPr>
          <p:cNvCxnSpPr>
            <a:cxnSpLocks/>
          </p:cNvCxnSpPr>
          <p:nvPr/>
        </p:nvCxnSpPr>
        <p:spPr>
          <a:xfrm>
            <a:off x="4409777" y="224163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3E2DADEC-063F-8340-A083-32721E79164C}"/>
              </a:ext>
            </a:extLst>
          </p:cNvPr>
          <p:cNvSpPr txBox="1"/>
          <p:nvPr/>
        </p:nvSpPr>
        <p:spPr>
          <a:xfrm flipH="1">
            <a:off x="3907649" y="4797959"/>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80" name="直線コネクタ 179">
            <a:extLst>
              <a:ext uri="{FF2B5EF4-FFF2-40B4-BE49-F238E27FC236}">
                <a16:creationId xmlns:a16="http://schemas.microsoft.com/office/drawing/2014/main" id="{4C6409C8-AE69-724E-A1D4-679CB3677288}"/>
              </a:ext>
            </a:extLst>
          </p:cNvPr>
          <p:cNvCxnSpPr>
            <a:cxnSpLocks/>
          </p:cNvCxnSpPr>
          <p:nvPr/>
        </p:nvCxnSpPr>
        <p:spPr>
          <a:xfrm flipV="1">
            <a:off x="4305256" y="4593117"/>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8733952-8757-2E40-AFFA-C5835B196E4F}"/>
              </a:ext>
            </a:extLst>
          </p:cNvPr>
          <p:cNvSpPr txBox="1"/>
          <p:nvPr/>
        </p:nvSpPr>
        <p:spPr>
          <a:xfrm>
            <a:off x="4796189" y="6457499"/>
            <a:ext cx="1656223" cy="276999"/>
          </a:xfrm>
          <a:prstGeom prst="rect">
            <a:avLst/>
          </a:prstGeom>
          <a:noFill/>
        </p:spPr>
        <p:txBody>
          <a:bodyPr wrap="none" rtlCol="0">
            <a:spAutoFit/>
          </a:bodyPr>
          <a:lstStyle/>
          <a:p>
            <a:r>
              <a:rPr kumimoji="1" lang="en-US" altLang="ja-JP" sz="1200" dirty="0"/>
              <a:t>PS: Pseudo</a:t>
            </a:r>
            <a:r>
              <a:rPr lang="en-US" altLang="ja-JP" sz="1200" dirty="0"/>
              <a:t>-Random</a:t>
            </a:r>
            <a:endParaRPr kumimoji="1" lang="ja-JP" altLang="en-US" sz="1200"/>
          </a:p>
        </p:txBody>
      </p:sp>
    </p:spTree>
    <p:extLst>
      <p:ext uri="{BB962C8B-B14F-4D97-AF65-F5344CB8AC3E}">
        <p14:creationId xmlns:p14="http://schemas.microsoft.com/office/powerpoint/2010/main" val="341759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F1C6AFE0-A7F0-A849-A7DB-6B8FB3ADC5E0}"/>
              </a:ext>
            </a:extLst>
          </p:cNvPr>
          <p:cNvGrpSpPr/>
          <p:nvPr/>
        </p:nvGrpSpPr>
        <p:grpSpPr>
          <a:xfrm flipH="1">
            <a:off x="3210756" y="5117668"/>
            <a:ext cx="1735412" cy="624983"/>
            <a:chOff x="3286484" y="5200796"/>
            <a:chExt cx="1735412" cy="624983"/>
          </a:xfrm>
        </p:grpSpPr>
        <p:sp>
          <p:nvSpPr>
            <p:cNvPr id="74" name="フリーフォーム 73">
              <a:extLst>
                <a:ext uri="{FF2B5EF4-FFF2-40B4-BE49-F238E27FC236}">
                  <a16:creationId xmlns:a16="http://schemas.microsoft.com/office/drawing/2014/main" id="{B65A421D-E76A-E74D-A701-98EA57A82CD9}"/>
                </a:ext>
              </a:extLst>
            </p:cNvPr>
            <p:cNvSpPr/>
            <p:nvPr/>
          </p:nvSpPr>
          <p:spPr>
            <a:xfrm flipH="1" flipV="1">
              <a:off x="3302621" y="5301167"/>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flipH="1">
              <a:off x="4002994" y="5200796"/>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68" name="正方形/長方形 67">
              <a:extLst>
                <a:ext uri="{FF2B5EF4-FFF2-40B4-BE49-F238E27FC236}">
                  <a16:creationId xmlns:a16="http://schemas.microsoft.com/office/drawing/2014/main" id="{E202CD10-89A3-B848-BA60-A22A0930DD9B}"/>
                </a:ext>
              </a:extLst>
            </p:cNvPr>
            <p:cNvSpPr/>
            <p:nvPr/>
          </p:nvSpPr>
          <p:spPr>
            <a:xfrm flipH="1">
              <a:off x="4440968"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正方形/長方形 68">
              <a:extLst>
                <a:ext uri="{FF2B5EF4-FFF2-40B4-BE49-F238E27FC236}">
                  <a16:creationId xmlns:a16="http://schemas.microsoft.com/office/drawing/2014/main" id="{8B441750-508D-2748-AD1F-8778DE479F9B}"/>
                </a:ext>
              </a:extLst>
            </p:cNvPr>
            <p:cNvSpPr/>
            <p:nvPr/>
          </p:nvSpPr>
          <p:spPr>
            <a:xfrm flipH="1">
              <a:off x="3286484" y="5478451"/>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flipH="1">
              <a:off x="3457411" y="551329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71" name="正方形/長方形 70">
              <a:extLst>
                <a:ext uri="{FF2B5EF4-FFF2-40B4-BE49-F238E27FC236}">
                  <a16:creationId xmlns:a16="http://schemas.microsoft.com/office/drawing/2014/main" id="{765798CC-AD35-D248-97E9-48B501110A87}"/>
                </a:ext>
              </a:extLst>
            </p:cNvPr>
            <p:cNvSpPr/>
            <p:nvPr/>
          </p:nvSpPr>
          <p:spPr>
            <a:xfrm flipH="1">
              <a:off x="3937549"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flipH="1">
              <a:off x="3810713" y="5518002"/>
              <a:ext cx="691215" cy="307777"/>
            </a:xfrm>
            <a:prstGeom prst="rect">
              <a:avLst/>
            </a:prstGeom>
            <a:noFill/>
          </p:spPr>
          <p:txBody>
            <a:bodyPr wrap="none" rtlCol="0">
              <a:spAutoFit/>
            </a:bodyPr>
            <a:lstStyle/>
            <a:p>
              <a:r>
                <a:rPr kumimoji="1" lang="en-US" altLang="ja-JP" sz="1400" b="1" dirty="0"/>
                <a:t>0x01?</a:t>
              </a:r>
              <a:endParaRPr kumimoji="1" lang="ja-JP" altLang="en-US" sz="1400" b="1"/>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flipH="1">
              <a:off x="4337093" y="5506592"/>
              <a:ext cx="684803" cy="307777"/>
            </a:xfrm>
            <a:prstGeom prst="rect">
              <a:avLst/>
            </a:prstGeom>
            <a:noFill/>
          </p:spPr>
          <p:txBody>
            <a:bodyPr wrap="none" rtlCol="0">
              <a:spAutoFit/>
            </a:bodyPr>
            <a:lstStyle/>
            <a:p>
              <a:r>
                <a:rPr lang="en-US" altLang="ja-JP" sz="1400" b="1" dirty="0"/>
                <a:t>0 – 0?</a:t>
              </a:r>
              <a:endParaRPr kumimoji="1" lang="ja-JP" altLang="en-US" sz="1400" b="1"/>
            </a:p>
          </p:txBody>
        </p:sp>
      </p:grpSp>
      <p:cxnSp>
        <p:nvCxnSpPr>
          <p:cNvPr id="93" name="直線コネクタ 92">
            <a:extLst>
              <a:ext uri="{FF2B5EF4-FFF2-40B4-BE49-F238E27FC236}">
                <a16:creationId xmlns:a16="http://schemas.microsoft.com/office/drawing/2014/main" id="{7BED9568-0CFA-5047-A280-A4F57BD0CB8D}"/>
              </a:ext>
            </a:extLst>
          </p:cNvPr>
          <p:cNvCxnSpPr/>
          <p:nvPr/>
        </p:nvCxnSpPr>
        <p:spPr>
          <a:xfrm>
            <a:off x="2400937" y="3441032"/>
            <a:ext cx="67990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flipH="1">
            <a:off x="5803801" y="289998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正方形/長方形 53">
            <a:extLst>
              <a:ext uri="{FF2B5EF4-FFF2-40B4-BE49-F238E27FC236}">
                <a16:creationId xmlns:a16="http://schemas.microsoft.com/office/drawing/2014/main" id="{41671052-99D9-4646-9247-5C856D8DEEC8}"/>
              </a:ext>
            </a:extLst>
          </p:cNvPr>
          <p:cNvSpPr/>
          <p:nvPr/>
        </p:nvSpPr>
        <p:spPr>
          <a:xfrm flipH="1">
            <a:off x="4839309" y="290043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8" name="正方形/長方形 7">
            <a:extLst>
              <a:ext uri="{FF2B5EF4-FFF2-40B4-BE49-F238E27FC236}">
                <a16:creationId xmlns:a16="http://schemas.microsoft.com/office/drawing/2014/main" id="{37B0BEE9-D69D-2A4C-AD85-5B3FEE431FE6}"/>
              </a:ext>
            </a:extLst>
          </p:cNvPr>
          <p:cNvSpPr/>
          <p:nvPr/>
        </p:nvSpPr>
        <p:spPr>
          <a:xfrm flipH="1">
            <a:off x="6880959" y="2087991"/>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flipH="1">
            <a:off x="6976360" y="360128"/>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flipH="1">
            <a:off x="7338442" y="1554917"/>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flipH="1">
            <a:off x="7000067" y="1672178"/>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flipH="1">
            <a:off x="7171789" y="2102730"/>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flipH="1">
            <a:off x="4438504" y="222594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flipH="1">
            <a:off x="5232124" y="2087991"/>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4" name="正方形/長方形 3">
            <a:extLst>
              <a:ext uri="{FF2B5EF4-FFF2-40B4-BE49-F238E27FC236}">
                <a16:creationId xmlns:a16="http://schemas.microsoft.com/office/drawing/2014/main" id="{340A1A2B-862F-9D42-B224-8BB4952DD7EC}"/>
              </a:ext>
            </a:extLst>
          </p:cNvPr>
          <p:cNvSpPr/>
          <p:nvPr/>
        </p:nvSpPr>
        <p:spPr>
          <a:xfrm>
            <a:off x="6848814" y="106063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正方形/長方形 4">
            <a:extLst>
              <a:ext uri="{FF2B5EF4-FFF2-40B4-BE49-F238E27FC236}">
                <a16:creationId xmlns:a16="http://schemas.microsoft.com/office/drawing/2014/main" id="{3D52FB57-FF77-6E43-BBAA-7D38A4D04C1E}"/>
              </a:ext>
            </a:extLst>
          </p:cNvPr>
          <p:cNvSpPr/>
          <p:nvPr/>
        </p:nvSpPr>
        <p:spPr>
          <a:xfrm>
            <a:off x="8047617" y="106063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7099009" y="1090116"/>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8109397" y="109011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12" name="正方形/長方形 11">
            <a:extLst>
              <a:ext uri="{FF2B5EF4-FFF2-40B4-BE49-F238E27FC236}">
                <a16:creationId xmlns:a16="http://schemas.microsoft.com/office/drawing/2014/main" id="{6EE60673-42C3-1546-8D16-E61C1ED6C81B}"/>
              </a:ext>
            </a:extLst>
          </p:cNvPr>
          <p:cNvSpPr/>
          <p:nvPr/>
        </p:nvSpPr>
        <p:spPr>
          <a:xfrm>
            <a:off x="5980851" y="105930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6119513" y="1088781"/>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5998265" y="139014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6B442914-B029-9B43-A014-9448B1E15FAF}"/>
              </a:ext>
            </a:extLst>
          </p:cNvPr>
          <p:cNvCxnSpPr>
            <a:cxnSpLocks/>
          </p:cNvCxnSpPr>
          <p:nvPr/>
        </p:nvCxnSpPr>
        <p:spPr>
          <a:xfrm>
            <a:off x="7351812" y="713421"/>
            <a:ext cx="1" cy="27507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D9E60A1-D7A7-A745-AF2D-EBB072A63E3B}"/>
              </a:ext>
            </a:extLst>
          </p:cNvPr>
          <p:cNvSpPr txBox="1"/>
          <p:nvPr/>
        </p:nvSpPr>
        <p:spPr>
          <a:xfrm>
            <a:off x="7203795" y="1393202"/>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grpSp>
        <p:nvGrpSpPr>
          <p:cNvPr id="15" name="グループ化 14">
            <a:extLst>
              <a:ext uri="{FF2B5EF4-FFF2-40B4-BE49-F238E27FC236}">
                <a16:creationId xmlns:a16="http://schemas.microsoft.com/office/drawing/2014/main" id="{9DAC0387-0F37-1542-B0B4-91424EE40614}"/>
              </a:ext>
            </a:extLst>
          </p:cNvPr>
          <p:cNvGrpSpPr/>
          <p:nvPr/>
        </p:nvGrpSpPr>
        <p:grpSpPr>
          <a:xfrm flipH="1">
            <a:off x="3381021" y="1055654"/>
            <a:ext cx="1686644" cy="337254"/>
            <a:chOff x="3409762" y="1055654"/>
            <a:chExt cx="1686644" cy="337254"/>
          </a:xfrm>
        </p:grpSpPr>
        <p:sp>
          <p:nvSpPr>
            <p:cNvPr id="6" name="正方形/長方形 5">
              <a:extLst>
                <a:ext uri="{FF2B5EF4-FFF2-40B4-BE49-F238E27FC236}">
                  <a16:creationId xmlns:a16="http://schemas.microsoft.com/office/drawing/2014/main" id="{31514B52-4FE5-FD4F-9FD8-00BFEA3BD8F1}"/>
                </a:ext>
              </a:extLst>
            </p:cNvPr>
            <p:cNvSpPr/>
            <p:nvPr/>
          </p:nvSpPr>
          <p:spPr>
            <a:xfrm flipH="1">
              <a:off x="4564246"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A8ABB6D8-9F7E-044C-A399-F7A47589FC73}"/>
                </a:ext>
              </a:extLst>
            </p:cNvPr>
            <p:cNvSpPr/>
            <p:nvPr/>
          </p:nvSpPr>
          <p:spPr>
            <a:xfrm flipH="1">
              <a:off x="3409762" y="1056990"/>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flipH="1">
              <a:off x="3580690" y="109183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42" name="正方形/長方形 41">
              <a:extLst>
                <a:ext uri="{FF2B5EF4-FFF2-40B4-BE49-F238E27FC236}">
                  <a16:creationId xmlns:a16="http://schemas.microsoft.com/office/drawing/2014/main" id="{2334900E-1041-C942-B688-45E8BE616EE4}"/>
                </a:ext>
              </a:extLst>
            </p:cNvPr>
            <p:cNvSpPr/>
            <p:nvPr/>
          </p:nvSpPr>
          <p:spPr>
            <a:xfrm flipH="1">
              <a:off x="4060827"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flipH="1">
              <a:off x="4137679" y="1096541"/>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flipH="1">
              <a:off x="4531828" y="1085131"/>
              <a:ext cx="564578" cy="307777"/>
            </a:xfrm>
            <a:prstGeom prst="rect">
              <a:avLst/>
            </a:prstGeom>
            <a:noFill/>
          </p:spPr>
          <p:txBody>
            <a:bodyPr wrap="none" rtlCol="0">
              <a:spAutoFit/>
            </a:bodyPr>
            <a:lstStyle/>
            <a:p>
              <a:r>
                <a:rPr lang="en-US" altLang="ja-JP" sz="1400" dirty="0"/>
                <a:t>0 - 0</a:t>
              </a:r>
              <a:endParaRPr kumimoji="1" lang="ja-JP" altLang="en-US" sz="1400"/>
            </a:p>
          </p:txBody>
        </p:sp>
      </p:grpSp>
      <p:sp>
        <p:nvSpPr>
          <p:cNvPr id="45" name="フリーフォーム 44">
            <a:extLst>
              <a:ext uri="{FF2B5EF4-FFF2-40B4-BE49-F238E27FC236}">
                <a16:creationId xmlns:a16="http://schemas.microsoft.com/office/drawing/2014/main" id="{54E01A99-7545-A841-A93E-B554C9EF5A8A}"/>
              </a:ext>
            </a:extLst>
          </p:cNvPr>
          <p:cNvSpPr/>
          <p:nvPr/>
        </p:nvSpPr>
        <p:spPr>
          <a:xfrm flipH="1">
            <a:off x="3409762" y="1402572"/>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flipH="1">
            <a:off x="4110135" y="1407235"/>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55" name="フリーフォーム 54">
            <a:extLst>
              <a:ext uri="{FF2B5EF4-FFF2-40B4-BE49-F238E27FC236}">
                <a16:creationId xmlns:a16="http://schemas.microsoft.com/office/drawing/2014/main" id="{97179907-9E4D-4145-8A84-A01B071B0B1F}"/>
              </a:ext>
            </a:extLst>
          </p:cNvPr>
          <p:cNvSpPr/>
          <p:nvPr/>
        </p:nvSpPr>
        <p:spPr>
          <a:xfrm flipH="1">
            <a:off x="4261002" y="1631242"/>
            <a:ext cx="1101025" cy="1269795"/>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6" name="フリーフォーム 55">
            <a:extLst>
              <a:ext uri="{FF2B5EF4-FFF2-40B4-BE49-F238E27FC236}">
                <a16:creationId xmlns:a16="http://schemas.microsoft.com/office/drawing/2014/main" id="{0F7A9DAF-769B-1F49-93C1-F5B3867B1F37}"/>
              </a:ext>
            </a:extLst>
          </p:cNvPr>
          <p:cNvSpPr/>
          <p:nvPr/>
        </p:nvSpPr>
        <p:spPr>
          <a:xfrm flipH="1">
            <a:off x="6326428" y="2378653"/>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flipH="1">
            <a:off x="4139114" y="2120130"/>
            <a:ext cx="233064" cy="233064"/>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正方形/長方形 75">
            <a:extLst>
              <a:ext uri="{FF2B5EF4-FFF2-40B4-BE49-F238E27FC236}">
                <a16:creationId xmlns:a16="http://schemas.microsoft.com/office/drawing/2014/main" id="{F931E9CF-8BA4-1E4F-84D2-CE1359511FCF}"/>
              </a:ext>
            </a:extLst>
          </p:cNvPr>
          <p:cNvSpPr/>
          <p:nvPr/>
        </p:nvSpPr>
        <p:spPr>
          <a:xfrm flipH="1">
            <a:off x="5962769" y="35165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flipH="1">
            <a:off x="6052881" y="38113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90" name="フリーフォーム 89">
            <a:extLst>
              <a:ext uri="{FF2B5EF4-FFF2-40B4-BE49-F238E27FC236}">
                <a16:creationId xmlns:a16="http://schemas.microsoft.com/office/drawing/2014/main" id="{D0B64CE0-AA6F-444D-855F-2D922FBCF4FC}"/>
              </a:ext>
            </a:extLst>
          </p:cNvPr>
          <p:cNvSpPr/>
          <p:nvPr/>
        </p:nvSpPr>
        <p:spPr>
          <a:xfrm>
            <a:off x="6436705" y="714447"/>
            <a:ext cx="1921283" cy="305393"/>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フリーフォーム 90">
            <a:extLst>
              <a:ext uri="{FF2B5EF4-FFF2-40B4-BE49-F238E27FC236}">
                <a16:creationId xmlns:a16="http://schemas.microsoft.com/office/drawing/2014/main" id="{63D0D058-6054-4C43-B708-C0281D3A6B8A}"/>
              </a:ext>
            </a:extLst>
          </p:cNvPr>
          <p:cNvSpPr/>
          <p:nvPr/>
        </p:nvSpPr>
        <p:spPr>
          <a:xfrm flipH="1">
            <a:off x="4864257" y="657050"/>
            <a:ext cx="1209366" cy="344856"/>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flipH="1">
            <a:off x="4787632" y="289998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flipH="1">
            <a:off x="6132317" y="290973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61417" y="2307212"/>
            <a:ext cx="1165704" cy="369332"/>
          </a:xfrm>
          <a:prstGeom prst="rect">
            <a:avLst/>
          </a:prstGeom>
          <a:solidFill>
            <a:schemeClr val="bg1"/>
          </a:solidFill>
        </p:spPr>
        <p:txBody>
          <a:bodyPr wrap="none" rtlCol="0">
            <a:spAutoFit/>
          </a:bodyPr>
          <a:lstStyle/>
          <a:p>
            <a:r>
              <a:rPr kumimoji="1" lang="en-US" altLang="ja-JP" dirty="0"/>
              <a:t>Encoding</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85138" y="4106660"/>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
        <p:nvSpPr>
          <p:cNvPr id="57" name="フリーフォーム 56">
            <a:extLst>
              <a:ext uri="{FF2B5EF4-FFF2-40B4-BE49-F238E27FC236}">
                <a16:creationId xmlns:a16="http://schemas.microsoft.com/office/drawing/2014/main" id="{221D3457-8709-2C49-B6E3-DE150BE2CE69}"/>
              </a:ext>
            </a:extLst>
          </p:cNvPr>
          <p:cNvSpPr/>
          <p:nvPr/>
        </p:nvSpPr>
        <p:spPr>
          <a:xfrm>
            <a:off x="6337372" y="4113791"/>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9" name="正方形/長方形 58">
            <a:extLst>
              <a:ext uri="{FF2B5EF4-FFF2-40B4-BE49-F238E27FC236}">
                <a16:creationId xmlns:a16="http://schemas.microsoft.com/office/drawing/2014/main" id="{5F42FC0A-DE31-3C4F-BC45-021F5348D396}"/>
              </a:ext>
            </a:extLst>
          </p:cNvPr>
          <p:cNvSpPr/>
          <p:nvPr/>
        </p:nvSpPr>
        <p:spPr>
          <a:xfrm flipH="1">
            <a:off x="6866706" y="4640792"/>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flipH="1">
            <a:off x="7157537" y="4655531"/>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flipH="1">
            <a:off x="4343558" y="479348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flipH="1">
            <a:off x="5250726" y="4648297"/>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67" name="フリーフォーム 66">
            <a:extLst>
              <a:ext uri="{FF2B5EF4-FFF2-40B4-BE49-F238E27FC236}">
                <a16:creationId xmlns:a16="http://schemas.microsoft.com/office/drawing/2014/main" id="{9345681B-D399-0549-90F4-718AE73ECCF4}"/>
              </a:ext>
            </a:extLst>
          </p:cNvPr>
          <p:cNvSpPr/>
          <p:nvPr/>
        </p:nvSpPr>
        <p:spPr>
          <a:xfrm>
            <a:off x="4160864" y="4099088"/>
            <a:ext cx="1109061" cy="1016616"/>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flipH="1">
            <a:off x="4050959" y="4683882"/>
            <a:ext cx="233064" cy="233064"/>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077C904D-5FB1-2346-969A-AB6E6E808B1B}"/>
              </a:ext>
            </a:extLst>
          </p:cNvPr>
          <p:cNvSpPr/>
          <p:nvPr/>
        </p:nvSpPr>
        <p:spPr>
          <a:xfrm>
            <a:off x="6718742" y="579496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B427444A-0A30-B54E-A913-180A65B9F4B8}"/>
              </a:ext>
            </a:extLst>
          </p:cNvPr>
          <p:cNvSpPr/>
          <p:nvPr/>
        </p:nvSpPr>
        <p:spPr>
          <a:xfrm>
            <a:off x="7917546" y="579496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7005034" y="5788349"/>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7979326" y="582444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82" name="正方形/長方形 81">
            <a:extLst>
              <a:ext uri="{FF2B5EF4-FFF2-40B4-BE49-F238E27FC236}">
                <a16:creationId xmlns:a16="http://schemas.microsoft.com/office/drawing/2014/main" id="{2B8CFC46-4308-6649-BF75-7B4B23DB1EF2}"/>
              </a:ext>
            </a:extLst>
          </p:cNvPr>
          <p:cNvSpPr/>
          <p:nvPr/>
        </p:nvSpPr>
        <p:spPr>
          <a:xfrm>
            <a:off x="5850779" y="579363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5892874" y="5802851"/>
            <a:ext cx="825867" cy="307777"/>
          </a:xfrm>
          <a:prstGeom prst="rect">
            <a:avLst/>
          </a:prstGeom>
          <a:noFill/>
        </p:spPr>
        <p:txBody>
          <a:bodyPr wrap="none" rtlCol="0">
            <a:spAutoFit/>
          </a:bodyPr>
          <a:lstStyle/>
          <a:p>
            <a:r>
              <a:rPr kumimoji="1" lang="en-US" altLang="ja-JP" sz="1400" b="1" dirty="0"/>
              <a:t>0 --- 0?</a:t>
            </a:r>
            <a:endParaRPr kumimoji="1" lang="ja-JP" altLang="en-US" sz="1400" b="1"/>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5874445" y="561549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7139675" y="5493884"/>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H="1" flipV="1">
            <a:off x="7320283" y="5001913"/>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flipH="1">
            <a:off x="6842254" y="5115953"/>
            <a:ext cx="1239225" cy="307777"/>
          </a:xfrm>
          <a:prstGeom prst="rect">
            <a:avLst/>
          </a:prstGeom>
          <a:solidFill>
            <a:schemeClr val="bg1"/>
          </a:solidFill>
        </p:spPr>
        <p:txBody>
          <a:bodyPr wrap="square" rtlCol="0">
            <a:spAutoFit/>
          </a:bodyPr>
          <a:lstStyle/>
          <a:p>
            <a:r>
              <a:rPr kumimoji="1" lang="en-US" altLang="ja-JP" sz="1400" dirty="0"/>
              <a:t>Hash(M’)</a:t>
            </a:r>
            <a:endParaRPr kumimoji="1" lang="ja-JP" altLang="en-US" sz="1400"/>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flipH="1">
            <a:off x="8031299" y="4801981"/>
            <a:ext cx="2085827" cy="369332"/>
          </a:xfrm>
          <a:prstGeom prst="rect">
            <a:avLst/>
          </a:prstGeom>
          <a:solidFill>
            <a:schemeClr val="bg1"/>
          </a:solidFill>
        </p:spPr>
        <p:txBody>
          <a:bodyPr wrap="none" rtlCol="0">
            <a:spAutoFit/>
          </a:bodyPr>
          <a:lstStyle/>
          <a:p>
            <a:r>
              <a:rPr kumimoji="1" lang="en-US" altLang="ja-JP" b="1" dirty="0"/>
              <a:t>Hash(M’)</a:t>
            </a:r>
            <a:r>
              <a:rPr lang="en-US" altLang="ja-JP" b="1" dirty="0"/>
              <a:t> == H ?</a:t>
            </a:r>
            <a:endParaRPr kumimoji="1" lang="ja-JP" altLang="en-US" b="1"/>
          </a:p>
        </p:txBody>
      </p:sp>
      <p:sp>
        <p:nvSpPr>
          <p:cNvPr id="92" name="正方形/長方形 91">
            <a:extLst>
              <a:ext uri="{FF2B5EF4-FFF2-40B4-BE49-F238E27FC236}">
                <a16:creationId xmlns:a16="http://schemas.microsoft.com/office/drawing/2014/main" id="{A2E1FDA7-9FCD-DD44-97D6-2C54E5A0079A}"/>
              </a:ext>
            </a:extLst>
          </p:cNvPr>
          <p:cNvSpPr/>
          <p:nvPr/>
        </p:nvSpPr>
        <p:spPr>
          <a:xfrm flipH="1">
            <a:off x="5772867" y="379994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正方形/長方形 95">
            <a:extLst>
              <a:ext uri="{FF2B5EF4-FFF2-40B4-BE49-F238E27FC236}">
                <a16:creationId xmlns:a16="http://schemas.microsoft.com/office/drawing/2014/main" id="{FE06DABC-1F98-A94D-861F-B3D0E56439E1}"/>
              </a:ext>
            </a:extLst>
          </p:cNvPr>
          <p:cNvSpPr/>
          <p:nvPr/>
        </p:nvSpPr>
        <p:spPr>
          <a:xfrm flipH="1">
            <a:off x="4808375" y="380039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7" name="テキスト ボックス 96">
            <a:extLst>
              <a:ext uri="{FF2B5EF4-FFF2-40B4-BE49-F238E27FC236}">
                <a16:creationId xmlns:a16="http://schemas.microsoft.com/office/drawing/2014/main" id="{35D1E5FB-13A6-D74B-8FE4-F2FCF8E73F0E}"/>
              </a:ext>
            </a:extLst>
          </p:cNvPr>
          <p:cNvSpPr txBox="1"/>
          <p:nvPr/>
        </p:nvSpPr>
        <p:spPr>
          <a:xfrm flipH="1">
            <a:off x="4756700" y="379994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98" name="テキスト ボックス 97">
            <a:extLst>
              <a:ext uri="{FF2B5EF4-FFF2-40B4-BE49-F238E27FC236}">
                <a16:creationId xmlns:a16="http://schemas.microsoft.com/office/drawing/2014/main" id="{D8451B39-F559-484C-9468-C45013031FC3}"/>
              </a:ext>
            </a:extLst>
          </p:cNvPr>
          <p:cNvSpPr txBox="1"/>
          <p:nvPr/>
        </p:nvSpPr>
        <p:spPr>
          <a:xfrm flipH="1">
            <a:off x="6101383" y="380969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22" name="正方形/長方形 21">
            <a:extLst>
              <a:ext uri="{FF2B5EF4-FFF2-40B4-BE49-F238E27FC236}">
                <a16:creationId xmlns:a16="http://schemas.microsoft.com/office/drawing/2014/main" id="{505B1518-D4C4-4945-8774-8025E1469409}"/>
              </a:ext>
            </a:extLst>
          </p:cNvPr>
          <p:cNvSpPr/>
          <p:nvPr/>
        </p:nvSpPr>
        <p:spPr>
          <a:xfrm>
            <a:off x="5423808" y="3484301"/>
            <a:ext cx="920445" cy="307777"/>
          </a:xfrm>
          <a:prstGeom prst="rect">
            <a:avLst/>
          </a:prstGeom>
        </p:spPr>
        <p:txBody>
          <a:bodyPr wrap="none">
            <a:spAutoFit/>
          </a:bodyPr>
          <a:lstStyle/>
          <a:p>
            <a:r>
              <a:rPr lang="en-US" altLang="ja-JP" sz="1400" dirty="0"/>
              <a:t>RSAVP1 </a:t>
            </a:r>
            <a:endParaRPr lang="ja-JP" altLang="en-US" sz="1400"/>
          </a:p>
        </p:txBody>
      </p:sp>
      <p:sp>
        <p:nvSpPr>
          <p:cNvPr id="99" name="正方形/長方形 98">
            <a:extLst>
              <a:ext uri="{FF2B5EF4-FFF2-40B4-BE49-F238E27FC236}">
                <a16:creationId xmlns:a16="http://schemas.microsoft.com/office/drawing/2014/main" id="{3C5F17A2-7A6A-9149-A7B6-56B70445BB40}"/>
              </a:ext>
            </a:extLst>
          </p:cNvPr>
          <p:cNvSpPr/>
          <p:nvPr/>
        </p:nvSpPr>
        <p:spPr>
          <a:xfrm>
            <a:off x="5416825" y="3195663"/>
            <a:ext cx="915635" cy="307777"/>
          </a:xfrm>
          <a:prstGeom prst="rect">
            <a:avLst/>
          </a:prstGeom>
        </p:spPr>
        <p:txBody>
          <a:bodyPr wrap="none">
            <a:spAutoFit/>
          </a:bodyPr>
          <a:lstStyle/>
          <a:p>
            <a:r>
              <a:rPr lang="en-US" altLang="ja-JP" sz="1400" dirty="0"/>
              <a:t>RSASP1 </a:t>
            </a:r>
            <a:endParaRPr lang="ja-JP" altLang="en-US" sz="1400"/>
          </a:p>
        </p:txBody>
      </p:sp>
      <p:sp>
        <p:nvSpPr>
          <p:cNvPr id="100" name="正方形/長方形 99">
            <a:extLst>
              <a:ext uri="{FF2B5EF4-FFF2-40B4-BE49-F238E27FC236}">
                <a16:creationId xmlns:a16="http://schemas.microsoft.com/office/drawing/2014/main" id="{D19FB0B1-5870-844B-A5B4-3A7DA8EBDF75}"/>
              </a:ext>
            </a:extLst>
          </p:cNvPr>
          <p:cNvSpPr/>
          <p:nvPr/>
        </p:nvSpPr>
        <p:spPr>
          <a:xfrm flipH="1">
            <a:off x="6667675" y="2898708"/>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E8F103A0-C52A-1049-8A0D-DA318C229C1F}"/>
              </a:ext>
            </a:extLst>
          </p:cNvPr>
          <p:cNvSpPr txBox="1"/>
          <p:nvPr/>
        </p:nvSpPr>
        <p:spPr>
          <a:xfrm flipH="1">
            <a:off x="6721344" y="2919543"/>
            <a:ext cx="577522" cy="307777"/>
          </a:xfrm>
          <a:prstGeom prst="rect">
            <a:avLst/>
          </a:prstGeom>
          <a:noFill/>
        </p:spPr>
        <p:txBody>
          <a:bodyPr wrap="square" rtlCol="0">
            <a:spAutoFit/>
          </a:bodyPr>
          <a:lstStyle/>
          <a:p>
            <a:r>
              <a:rPr lang="en-US" altLang="ja-JP" sz="1400" dirty="0"/>
              <a:t>0xbc</a:t>
            </a:r>
            <a:endParaRPr kumimoji="1" lang="ja-JP" altLang="en-US" sz="1400"/>
          </a:p>
        </p:txBody>
      </p:sp>
      <p:sp>
        <p:nvSpPr>
          <p:cNvPr id="103" name="正方形/長方形 102">
            <a:extLst>
              <a:ext uri="{FF2B5EF4-FFF2-40B4-BE49-F238E27FC236}">
                <a16:creationId xmlns:a16="http://schemas.microsoft.com/office/drawing/2014/main" id="{184A7DAB-EB92-AA40-AE16-921EB2DBD0F4}"/>
              </a:ext>
            </a:extLst>
          </p:cNvPr>
          <p:cNvSpPr/>
          <p:nvPr/>
        </p:nvSpPr>
        <p:spPr>
          <a:xfrm flipH="1">
            <a:off x="6641946" y="3799250"/>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60A59E4-1993-AF4A-A7CC-2C57B3B8F789}"/>
              </a:ext>
            </a:extLst>
          </p:cNvPr>
          <p:cNvSpPr txBox="1"/>
          <p:nvPr/>
        </p:nvSpPr>
        <p:spPr>
          <a:xfrm flipH="1">
            <a:off x="6607879" y="3796880"/>
            <a:ext cx="768455" cy="351369"/>
          </a:xfrm>
          <a:prstGeom prst="rect">
            <a:avLst/>
          </a:prstGeom>
          <a:noFill/>
        </p:spPr>
        <p:txBody>
          <a:bodyPr wrap="square" rtlCol="0">
            <a:spAutoFit/>
          </a:bodyPr>
          <a:lstStyle/>
          <a:p>
            <a:r>
              <a:rPr lang="en-US" altLang="ja-JP" sz="1600" b="1" dirty="0"/>
              <a:t>0xbc?</a:t>
            </a:r>
            <a:endParaRPr kumimoji="1" lang="ja-JP" altLang="en-US" sz="1600" b="1"/>
          </a:p>
        </p:txBody>
      </p:sp>
      <p:sp>
        <p:nvSpPr>
          <p:cNvPr id="101" name="テキスト ボックス 100">
            <a:extLst>
              <a:ext uri="{FF2B5EF4-FFF2-40B4-BE49-F238E27FC236}">
                <a16:creationId xmlns:a16="http://schemas.microsoft.com/office/drawing/2014/main" id="{90CDDE20-9D35-7D42-98B5-7474393BA28A}"/>
              </a:ext>
            </a:extLst>
          </p:cNvPr>
          <p:cNvSpPr txBox="1"/>
          <p:nvPr/>
        </p:nvSpPr>
        <p:spPr>
          <a:xfrm flipH="1">
            <a:off x="6755749" y="6434130"/>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105" name="直線コネクタ 104">
            <a:extLst>
              <a:ext uri="{FF2B5EF4-FFF2-40B4-BE49-F238E27FC236}">
                <a16:creationId xmlns:a16="http://schemas.microsoft.com/office/drawing/2014/main" id="{0CC86554-3430-E44A-BB5A-860C0941B56B}"/>
              </a:ext>
            </a:extLst>
          </p:cNvPr>
          <p:cNvCxnSpPr>
            <a:cxnSpLocks/>
          </p:cNvCxnSpPr>
          <p:nvPr/>
        </p:nvCxnSpPr>
        <p:spPr>
          <a:xfrm flipV="1">
            <a:off x="7271845" y="6161064"/>
            <a:ext cx="7733" cy="2742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F0D15105-EC27-744C-B83A-FF6EDAE7B696}"/>
              </a:ext>
            </a:extLst>
          </p:cNvPr>
          <p:cNvSpPr/>
          <p:nvPr/>
        </p:nvSpPr>
        <p:spPr>
          <a:xfrm>
            <a:off x="4623955" y="5694219"/>
            <a:ext cx="3564081" cy="647798"/>
          </a:xfrm>
          <a:custGeom>
            <a:avLst/>
            <a:gdLst>
              <a:gd name="connsiteX0" fmla="*/ 10390 w 3564081"/>
              <a:gd name="connsiteY0" fmla="*/ 0 h 696191"/>
              <a:gd name="connsiteX1" fmla="*/ 0 w 3564081"/>
              <a:gd name="connsiteY1" fmla="*/ 477982 h 696191"/>
              <a:gd name="connsiteX2" fmla="*/ 135081 w 3564081"/>
              <a:gd name="connsiteY2" fmla="*/ 685800 h 696191"/>
              <a:gd name="connsiteX3" fmla="*/ 3418609 w 3564081"/>
              <a:gd name="connsiteY3" fmla="*/ 696191 h 696191"/>
              <a:gd name="connsiteX4" fmla="*/ 3564081 w 3564081"/>
              <a:gd name="connsiteY4" fmla="*/ 602673 h 696191"/>
              <a:gd name="connsiteX5" fmla="*/ 3564081 w 3564081"/>
              <a:gd name="connsiteY5" fmla="*/ 405246 h 696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4081" h="696191">
                <a:moveTo>
                  <a:pt x="10390" y="0"/>
                </a:moveTo>
                <a:lnTo>
                  <a:pt x="0" y="477982"/>
                </a:lnTo>
                <a:lnTo>
                  <a:pt x="135081" y="685800"/>
                </a:lnTo>
                <a:lnTo>
                  <a:pt x="3418609" y="696191"/>
                </a:lnTo>
                <a:lnTo>
                  <a:pt x="3564081" y="602673"/>
                </a:lnTo>
                <a:lnTo>
                  <a:pt x="3564081" y="405246"/>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43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800219" cy="461665"/>
          </a:xfrm>
          <a:prstGeom prst="rect">
            <a:avLst/>
          </a:prstGeom>
          <a:noFill/>
        </p:spPr>
        <p:txBody>
          <a:bodyPr wrap="none" rtlCol="0">
            <a:spAutoFit/>
          </a:bodyPr>
          <a:lstStyle/>
          <a:p>
            <a:r>
              <a:rPr kumimoji="1" lang="ja-JP" altLang="en-US" sz="2400" b="1"/>
              <a:t>署名</a:t>
            </a:r>
            <a:endParaRPr kumimoji="1" lang="ja-JP" altLang="en-US" sz="2400" b="1" dirty="0"/>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800219" cy="461665"/>
          </a:xfrm>
          <a:prstGeom prst="rect">
            <a:avLst/>
          </a:prstGeom>
          <a:noFill/>
        </p:spPr>
        <p:txBody>
          <a:bodyPr wrap="none" rtlCol="0">
            <a:spAutoFit/>
          </a:bodyPr>
          <a:lstStyle/>
          <a:p>
            <a:r>
              <a:rPr lang="ja-JP" altLang="en-US" sz="2400" b="1"/>
              <a:t>検証</a:t>
            </a:r>
            <a:endParaRPr kumimoji="1" lang="ja-JP" altLang="en-US" sz="2400" b="1"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66" name="テキスト ボックス 65">
            <a:extLst>
              <a:ext uri="{FF2B5EF4-FFF2-40B4-BE49-F238E27FC236}">
                <a16:creationId xmlns:a16="http://schemas.microsoft.com/office/drawing/2014/main" id="{B5B27A01-457C-E242-8B3F-B4111618E984}"/>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99" name="テキスト ボックス 98">
            <a:extLst>
              <a:ext uri="{FF2B5EF4-FFF2-40B4-BE49-F238E27FC236}">
                <a16:creationId xmlns:a16="http://schemas.microsoft.com/office/drawing/2014/main" id="{3E9F74ED-140D-914D-BDF2-F8F18272E166}"/>
              </a:ext>
            </a:extLst>
          </p:cNvPr>
          <p:cNvSpPr txBox="1"/>
          <p:nvPr/>
        </p:nvSpPr>
        <p:spPr>
          <a:xfrm>
            <a:off x="6592730" y="958206"/>
            <a:ext cx="2286000" cy="461665"/>
          </a:xfrm>
          <a:prstGeom prst="rect">
            <a:avLst/>
          </a:prstGeom>
          <a:noFill/>
        </p:spPr>
        <p:txBody>
          <a:bodyPr wrap="square" rtlCol="0">
            <a:spAutoFit/>
          </a:bodyPr>
          <a:lstStyle/>
          <a:p>
            <a:pPr algn="ctr"/>
            <a:r>
              <a:rPr lang="ja-JP" altLang="en-US" sz="2400" b="1"/>
              <a:t>署名</a:t>
            </a:r>
            <a:r>
              <a:rPr kumimoji="1" lang="ja-JP" altLang="en-US" sz="2400" b="1"/>
              <a:t>鍵</a:t>
            </a:r>
            <a:endParaRPr kumimoji="1" lang="ja-JP" altLang="en-US" dirty="0"/>
          </a:p>
        </p:txBody>
      </p:sp>
      <p:sp>
        <p:nvSpPr>
          <p:cNvPr id="100" name="テキスト ボックス 99">
            <a:extLst>
              <a:ext uri="{FF2B5EF4-FFF2-40B4-BE49-F238E27FC236}">
                <a16:creationId xmlns:a16="http://schemas.microsoft.com/office/drawing/2014/main" id="{A049CF1B-7D44-5941-875B-8110E17A7C00}"/>
              </a:ext>
            </a:extLst>
          </p:cNvPr>
          <p:cNvSpPr txBox="1"/>
          <p:nvPr/>
        </p:nvSpPr>
        <p:spPr>
          <a:xfrm>
            <a:off x="2881556" y="993437"/>
            <a:ext cx="2286000" cy="461665"/>
          </a:xfrm>
          <a:prstGeom prst="rect">
            <a:avLst/>
          </a:prstGeom>
          <a:noFill/>
        </p:spPr>
        <p:txBody>
          <a:bodyPr wrap="square" rtlCol="0">
            <a:spAutoFit/>
          </a:bodyPr>
          <a:lstStyle/>
          <a:p>
            <a:pPr algn="ctr"/>
            <a:r>
              <a:rPr lang="ja-JP" altLang="en-US" sz="2400" b="1"/>
              <a:t>検証</a:t>
            </a:r>
            <a:r>
              <a:rPr kumimoji="1" lang="ja-JP" altLang="en-US" sz="2400" b="1"/>
              <a:t>鍵</a:t>
            </a:r>
            <a:endParaRPr kumimoji="1" lang="ja-JP" altLang="en-US" dirty="0"/>
          </a:p>
        </p:txBody>
      </p:sp>
      <p:sp>
        <p:nvSpPr>
          <p:cNvPr id="101" name="テキスト ボックス 100">
            <a:extLst>
              <a:ext uri="{FF2B5EF4-FFF2-40B4-BE49-F238E27FC236}">
                <a16:creationId xmlns:a16="http://schemas.microsoft.com/office/drawing/2014/main" id="{8D84752D-BF72-D942-9CA2-3ED02FCB5F6B}"/>
              </a:ext>
            </a:extLst>
          </p:cNvPr>
          <p:cNvSpPr txBox="1"/>
          <p:nvPr/>
        </p:nvSpPr>
        <p:spPr>
          <a:xfrm>
            <a:off x="6046392" y="4436771"/>
            <a:ext cx="877163" cy="369332"/>
          </a:xfrm>
          <a:prstGeom prst="rect">
            <a:avLst/>
          </a:prstGeom>
          <a:noFill/>
        </p:spPr>
        <p:txBody>
          <a:bodyPr wrap="none" rtlCol="0">
            <a:spAutoFit/>
          </a:bodyPr>
          <a:lstStyle/>
          <a:p>
            <a:r>
              <a:rPr lang="ja-JP" altLang="en-US" b="1" u="sng"/>
              <a:t>検証値</a:t>
            </a:r>
            <a:endParaRPr kumimoji="1" lang="en-US" altLang="ja-JP" b="1" u="sng" dirty="0"/>
          </a:p>
        </p:txBody>
      </p:sp>
      <p:sp>
        <p:nvSpPr>
          <p:cNvPr id="102" name="テキスト ボックス 101">
            <a:extLst>
              <a:ext uri="{FF2B5EF4-FFF2-40B4-BE49-F238E27FC236}">
                <a16:creationId xmlns:a16="http://schemas.microsoft.com/office/drawing/2014/main" id="{46F32933-20F3-044A-97E6-9FC190A10F78}"/>
              </a:ext>
            </a:extLst>
          </p:cNvPr>
          <p:cNvSpPr txBox="1"/>
          <p:nvPr/>
        </p:nvSpPr>
        <p:spPr>
          <a:xfrm>
            <a:off x="6083386" y="3727773"/>
            <a:ext cx="877163" cy="369332"/>
          </a:xfrm>
          <a:prstGeom prst="rect">
            <a:avLst/>
          </a:prstGeom>
          <a:noFill/>
        </p:spPr>
        <p:txBody>
          <a:bodyPr wrap="none" rtlCol="0">
            <a:spAutoFit/>
          </a:bodyPr>
          <a:lstStyle/>
          <a:p>
            <a:r>
              <a:rPr lang="ja-JP" altLang="en-US" b="1" u="sng"/>
              <a:t>署名値</a:t>
            </a:r>
            <a:endParaRPr kumimoji="1" lang="en-US" altLang="ja-JP" b="1" u="sng" dirty="0"/>
          </a:p>
        </p:txBody>
      </p:sp>
    </p:spTree>
    <p:extLst>
      <p:ext uri="{BB962C8B-B14F-4D97-AF65-F5344CB8AC3E}">
        <p14:creationId xmlns:p14="http://schemas.microsoft.com/office/powerpoint/2010/main" val="28491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14006</TotalTime>
  <Words>2042</Words>
  <Application>Microsoft Macintosh PowerPoint</Application>
  <PresentationFormat>ワイド画面</PresentationFormat>
  <Paragraphs>738</Paragraphs>
  <Slides>35</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208</cp:revision>
  <dcterms:created xsi:type="dcterms:W3CDTF">2020-11-27T22:55:41Z</dcterms:created>
  <dcterms:modified xsi:type="dcterms:W3CDTF">2021-07-31T02:45:15Z</dcterms:modified>
</cp:coreProperties>
</file>