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6" r:id="rId28"/>
    <p:sldId id="289" r:id="rId29"/>
    <p:sldId id="290" r:id="rId30"/>
    <p:sldId id="291" r:id="rId31"/>
    <p:sldId id="294" r:id="rId32"/>
    <p:sldId id="295"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2" autoAdjust="0"/>
    <p:restoredTop sz="96163" autoAdjust="0"/>
  </p:normalViewPr>
  <p:slideViewPr>
    <p:cSldViewPr snapToGrid="0" snapToObjects="1">
      <p:cViewPr varScale="1">
        <p:scale>
          <a:sx n="145" d="100"/>
          <a:sy n="145"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30</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31</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2021/5/30</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2021/5/30</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71DBBB-A5A2-BB42-A77F-807C01B6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866" y="897622"/>
            <a:ext cx="4353290" cy="438021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1C15D42-6524-7A4A-AB3B-49E1AF47238F}"/>
              </a:ext>
            </a:extLst>
          </p:cNvPr>
          <p:cNvSpPr txBox="1"/>
          <p:nvPr/>
        </p:nvSpPr>
        <p:spPr>
          <a:xfrm>
            <a:off x="7482253" y="5775712"/>
            <a:ext cx="2435469" cy="369332"/>
          </a:xfrm>
          <a:prstGeom prst="rect">
            <a:avLst/>
          </a:prstGeom>
          <a:noFill/>
        </p:spPr>
        <p:txBody>
          <a:bodyPr wrap="square" rtlCol="0">
            <a:spAutoFit/>
          </a:bodyPr>
          <a:lstStyle/>
          <a:p>
            <a:r>
              <a:rPr kumimoji="1" lang="en-US" altLang="ja-JP" dirty="0"/>
              <a:t>OAEP</a:t>
            </a:r>
            <a:r>
              <a:rPr kumimoji="1" lang="ja-JP" altLang="en-US"/>
              <a:t>のスキーム</a:t>
            </a:r>
          </a:p>
        </p:txBody>
      </p:sp>
      <p:sp>
        <p:nvSpPr>
          <p:cNvPr id="5" name="テキスト ボックス 4">
            <a:extLst>
              <a:ext uri="{FF2B5EF4-FFF2-40B4-BE49-F238E27FC236}">
                <a16:creationId xmlns:a16="http://schemas.microsoft.com/office/drawing/2014/main" id="{F131AF2C-6FF3-1647-A68F-D744A4B65CFF}"/>
              </a:ext>
            </a:extLst>
          </p:cNvPr>
          <p:cNvSpPr txBox="1"/>
          <p:nvPr/>
        </p:nvSpPr>
        <p:spPr>
          <a:xfrm>
            <a:off x="6559062" y="6251331"/>
            <a:ext cx="4774222" cy="276999"/>
          </a:xfrm>
          <a:prstGeom prst="rect">
            <a:avLst/>
          </a:prstGeom>
          <a:noFill/>
        </p:spPr>
        <p:txBody>
          <a:bodyPr wrap="square" rtlCol="0">
            <a:spAutoFit/>
          </a:bodyPr>
          <a:lstStyle/>
          <a:p>
            <a:r>
              <a:rPr lang="en-US" altLang="ja-JP" sz="1200" dirty="0" err="1"/>
              <a:t>Wikipedeia</a:t>
            </a:r>
            <a:r>
              <a:rPr lang="en-US" altLang="ja-JP" sz="1200" dirty="0"/>
              <a:t> “Optimal asymmetric encryption padding” </a:t>
            </a:r>
            <a:r>
              <a:rPr lang="ja-JP" altLang="en-US" sz="1200"/>
              <a:t>より</a:t>
            </a:r>
            <a:endParaRPr lang="en-US" altLang="ja-JP" sz="1200" dirty="0"/>
          </a:p>
        </p:txBody>
      </p:sp>
    </p:spTree>
    <p:extLst>
      <p:ext uri="{BB962C8B-B14F-4D97-AF65-F5344CB8AC3E}">
        <p14:creationId xmlns:p14="http://schemas.microsoft.com/office/powerpoint/2010/main" val="341759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8051</TotalTime>
  <Words>1894</Words>
  <Application>Microsoft Macintosh PowerPoint</Application>
  <PresentationFormat>ワイド画面</PresentationFormat>
  <Paragraphs>640</Paragraphs>
  <Slides>32</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168</cp:revision>
  <dcterms:created xsi:type="dcterms:W3CDTF">2020-11-27T22:55:41Z</dcterms:created>
  <dcterms:modified xsi:type="dcterms:W3CDTF">2021-05-29T21:38:47Z</dcterms:modified>
</cp:coreProperties>
</file>