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8" r:id="rId28"/>
    <p:sldId id="296" r:id="rId29"/>
    <p:sldId id="256" r:id="rId30"/>
    <p:sldId id="289" r:id="rId31"/>
    <p:sldId id="290" r:id="rId32"/>
    <p:sldId id="291" r:id="rId33"/>
    <p:sldId id="297"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56" autoAdjust="0"/>
    <p:restoredTop sz="95952" autoAdjust="0"/>
  </p:normalViewPr>
  <p:slideViewPr>
    <p:cSldViewPr snapToGrid="0" snapToObjects="1">
      <p:cViewPr>
        <p:scale>
          <a:sx n="107" d="100"/>
          <a:sy n="107" d="100"/>
        </p:scale>
        <p:origin x="408"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2021/6/15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29</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32</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34</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663182" cy="307777"/>
            </a:xfrm>
            <a:prstGeom prst="rect">
              <a:avLst/>
            </a:prstGeom>
          </p:spPr>
          <p:txBody>
            <a:bodyPr wrap="none">
              <a:spAutoFit/>
            </a:bodyPr>
            <a:lstStyle/>
            <a:p>
              <a:r>
                <a:rPr lang="en-US" altLang="ja-JP" sz="1400" dirty="0"/>
                <a:t>0x00  0x02    PS (0x00 – 0x00)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3182" cy="307777"/>
            </a:xfrm>
            <a:prstGeom prst="rect">
              <a:avLst/>
            </a:prstGeom>
          </p:spPr>
          <p:txBody>
            <a:bodyPr wrap="none">
              <a:spAutoFit/>
            </a:bodyPr>
            <a:lstStyle/>
            <a:p>
              <a:r>
                <a:rPr lang="en-US" altLang="ja-JP" sz="1400" dirty="0"/>
                <a:t>0x00  0x02    PS (0x00 – 0x00)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5503579" y="346707"/>
            <a:ext cx="6098351" cy="6312076"/>
            <a:chOff x="2475373" y="346707"/>
            <a:chExt cx="6098351" cy="6312076"/>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640455" y="346707"/>
              <a:ext cx="933269" cy="247450"/>
            </a:xfrm>
            <a:prstGeom prst="rect">
              <a:avLst/>
            </a:prstGeom>
            <a:noFill/>
          </p:spPr>
          <p:txBody>
            <a:bodyPr wrap="none" rtlCol="0">
              <a:spAutoFit/>
            </a:bodyPr>
            <a:lstStyle/>
            <a:p>
              <a:r>
                <a:rPr kumimoji="1" lang="en-US" altLang="ja-JP" sz="1400" dirty="0"/>
                <a:t>Message</a:t>
              </a:r>
              <a:endParaRPr kumimoji="1" lang="ja-JP" altLang="en-US" sz="1400"/>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933269" cy="247450"/>
            </a:xfrm>
            <a:prstGeom prst="rect">
              <a:avLst/>
            </a:prstGeom>
            <a:noFill/>
          </p:spPr>
          <p:txBody>
            <a:bodyPr wrap="none" rtlCol="0">
              <a:spAutoFit/>
            </a:bodyPr>
            <a:lstStyle/>
            <a:p>
              <a:r>
                <a:rPr kumimoji="1" lang="en-US" altLang="ja-JP" sz="1400" dirty="0"/>
                <a:t>Message</a:t>
              </a:r>
              <a:endParaRPr kumimoji="1" lang="ja-JP" altLang="en-US" sz="1400"/>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43683" y="5850246"/>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898095" y="3802190"/>
              <a:ext cx="301686" cy="307777"/>
            </a:xfrm>
            <a:prstGeom prst="rect">
              <a:avLst/>
            </a:prstGeom>
            <a:noFill/>
          </p:spPr>
          <p:txBody>
            <a:bodyPr wrap="none" rtlCol="0">
              <a:spAutoFit/>
            </a:bodyPr>
            <a:lstStyle/>
            <a:p>
              <a:r>
                <a:rPr kumimoji="1" lang="en-US" altLang="ja-JP" sz="1400" dirty="0"/>
                <a:t>Y</a:t>
              </a:r>
              <a:endParaRPr kumimoji="1" lang="ja-JP" altLang="en-US" sz="1400"/>
            </a:p>
          </p:txBody>
        </p:sp>
        <p:sp>
          <p:nvSpPr>
            <p:cNvPr id="158" name="テキスト ボックス 157">
              <a:extLst>
                <a:ext uri="{FF2B5EF4-FFF2-40B4-BE49-F238E27FC236}">
                  <a16:creationId xmlns:a16="http://schemas.microsoft.com/office/drawing/2014/main" id="{C206B811-DED7-FB47-B2D6-39B1E96B55B9}"/>
                </a:ext>
              </a:extLst>
            </p:cNvPr>
            <p:cNvSpPr txBox="1"/>
            <p:nvPr/>
          </p:nvSpPr>
          <p:spPr>
            <a:xfrm>
              <a:off x="2475373" y="3755793"/>
              <a:ext cx="1042273" cy="338554"/>
            </a:xfrm>
            <a:prstGeom prst="rect">
              <a:avLst/>
            </a:prstGeom>
            <a:noFill/>
          </p:spPr>
          <p:txBody>
            <a:bodyPr wrap="none" rtlCol="0">
              <a:spAutoFit/>
            </a:bodyPr>
            <a:lstStyle/>
            <a:p>
              <a:r>
                <a:rPr kumimoji="1" lang="en-US" altLang="ja-JP" sz="1600" b="1" dirty="0"/>
                <a:t>Y == 0 ?</a:t>
              </a:r>
              <a:endParaRPr kumimoji="1" lang="ja-JP" altLang="en-US" sz="1600" b="1"/>
            </a:p>
          </p:txBody>
        </p:sp>
        <p:sp>
          <p:nvSpPr>
            <p:cNvPr id="159" name="テキスト ボックス 158">
              <a:extLst>
                <a:ext uri="{FF2B5EF4-FFF2-40B4-BE49-F238E27FC236}">
                  <a16:creationId xmlns:a16="http://schemas.microsoft.com/office/drawing/2014/main" id="{BF8B19E9-C41C-3E44-80E2-6B5532A677F6}"/>
                </a:ext>
              </a:extLst>
            </p:cNvPr>
            <p:cNvSpPr txBox="1"/>
            <p:nvPr/>
          </p:nvSpPr>
          <p:spPr>
            <a:xfrm>
              <a:off x="6935068" y="6176724"/>
              <a:ext cx="821059" cy="338554"/>
            </a:xfrm>
            <a:prstGeom prst="rect">
              <a:avLst/>
            </a:prstGeom>
            <a:noFill/>
          </p:spPr>
          <p:txBody>
            <a:bodyPr wrap="none" rtlCol="0">
              <a:spAutoFit/>
            </a:bodyPr>
            <a:lstStyle/>
            <a:p>
              <a:r>
                <a:rPr lang="en-US" altLang="ja-JP" sz="1600" b="1" dirty="0"/>
                <a:t>0x00 </a:t>
              </a:r>
              <a:r>
                <a:rPr kumimoji="1" lang="en-US" altLang="ja-JP" sz="1600" b="1" dirty="0"/>
                <a:t>?</a:t>
              </a:r>
              <a:endParaRPr kumimoji="1" lang="ja-JP" altLang="en-US" sz="1600" b="1"/>
            </a:p>
          </p:txBody>
        </p:sp>
        <p:sp>
          <p:nvSpPr>
            <p:cNvPr id="160" name="テキスト ボックス 159">
              <a:extLst>
                <a:ext uri="{FF2B5EF4-FFF2-40B4-BE49-F238E27FC236}">
                  <a16:creationId xmlns:a16="http://schemas.microsoft.com/office/drawing/2014/main" id="{D75A0A20-CC58-FE41-B5E5-3E574B096C3A}"/>
                </a:ext>
              </a:extLst>
            </p:cNvPr>
            <p:cNvSpPr txBox="1"/>
            <p:nvPr/>
          </p:nvSpPr>
          <p:spPr>
            <a:xfrm>
              <a:off x="5817325" y="6172060"/>
              <a:ext cx="875561" cy="338554"/>
            </a:xfrm>
            <a:prstGeom prst="rect">
              <a:avLst/>
            </a:prstGeom>
            <a:noFill/>
          </p:spPr>
          <p:txBody>
            <a:bodyPr wrap="none" rtlCol="0">
              <a:spAutoFit/>
            </a:bodyPr>
            <a:lstStyle/>
            <a:p>
              <a:r>
                <a:rPr kumimoji="1" lang="en-US" altLang="ja-JP" sz="1600" b="1" dirty="0" err="1"/>
                <a:t>lHash</a:t>
              </a:r>
              <a:r>
                <a:rPr kumimoji="1" lang="en-US" altLang="ja-JP" sz="1600" b="1" dirty="0"/>
                <a:t>?</a:t>
              </a:r>
              <a:endParaRPr kumimoji="1" lang="ja-JP" altLang="en-US" sz="16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grpSp>
        <p:nvGrpSpPr>
          <p:cNvPr id="165" name="グループ化 164">
            <a:extLst>
              <a:ext uri="{FF2B5EF4-FFF2-40B4-BE49-F238E27FC236}">
                <a16:creationId xmlns:a16="http://schemas.microsoft.com/office/drawing/2014/main" id="{1AADF78D-561E-3B4D-94AC-C6B30A308765}"/>
              </a:ext>
            </a:extLst>
          </p:cNvPr>
          <p:cNvGrpSpPr/>
          <p:nvPr/>
        </p:nvGrpSpPr>
        <p:grpSpPr>
          <a:xfrm>
            <a:off x="1929352" y="2540222"/>
            <a:ext cx="2988319" cy="1870910"/>
            <a:chOff x="4836060" y="1931059"/>
            <a:chExt cx="3766334" cy="2330670"/>
          </a:xfrm>
        </p:grpSpPr>
        <p:sp>
          <p:nvSpPr>
            <p:cNvPr id="166" name="正方形/長方形 165">
              <a:extLst>
                <a:ext uri="{FF2B5EF4-FFF2-40B4-BE49-F238E27FC236}">
                  <a16:creationId xmlns:a16="http://schemas.microsoft.com/office/drawing/2014/main" id="{2CC53A23-A2FE-B142-B23E-2DA72077534F}"/>
                </a:ext>
              </a:extLst>
            </p:cNvPr>
            <p:cNvSpPr/>
            <p:nvPr/>
          </p:nvSpPr>
          <p:spPr>
            <a:xfrm>
              <a:off x="4850826" y="1963250"/>
              <a:ext cx="3636805" cy="325898"/>
            </a:xfrm>
            <a:prstGeom prst="rect">
              <a:avLst/>
            </a:prstGeom>
          </p:spPr>
          <p:txBody>
            <a:bodyPr wrap="none">
              <a:spAutoFit/>
            </a:bodyPr>
            <a:lstStyle/>
            <a:p>
              <a:r>
                <a:rPr lang="en-US" altLang="ja-JP" sz="1100" dirty="0"/>
                <a:t>0x00  0x02    PS (0x00 – 0x00)     0x00    M</a:t>
              </a:r>
              <a:endParaRPr lang="ja-JP" altLang="en-US" sz="1100"/>
            </a:p>
          </p:txBody>
        </p:sp>
        <p:sp>
          <p:nvSpPr>
            <p:cNvPr id="167" name="正方形/長方形 166">
              <a:extLst>
                <a:ext uri="{FF2B5EF4-FFF2-40B4-BE49-F238E27FC236}">
                  <a16:creationId xmlns:a16="http://schemas.microsoft.com/office/drawing/2014/main" id="{176ACE9B-36AC-244A-BA23-538EAB29E9D1}"/>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2" name="正方形/長方形 171">
              <a:extLst>
                <a:ext uri="{FF2B5EF4-FFF2-40B4-BE49-F238E27FC236}">
                  <a16:creationId xmlns:a16="http://schemas.microsoft.com/office/drawing/2014/main" id="{873FCFCC-F251-D040-8BDC-6C1E86BC210D}"/>
                </a:ext>
              </a:extLst>
            </p:cNvPr>
            <p:cNvSpPr/>
            <p:nvPr/>
          </p:nvSpPr>
          <p:spPr>
            <a:xfrm>
              <a:off x="4836060" y="3935831"/>
              <a:ext cx="3766334" cy="325898"/>
            </a:xfrm>
            <a:prstGeom prst="rect">
              <a:avLst/>
            </a:prstGeom>
          </p:spPr>
          <p:txBody>
            <a:bodyPr wrap="none">
              <a:spAutoFit/>
            </a:bodyPr>
            <a:lstStyle/>
            <a:p>
              <a:r>
                <a:rPr lang="en-US" altLang="ja-JP" sz="1100" b="1" dirty="0"/>
                <a:t>0x00  0x02   PS (0x00 – 0x00)     0x00</a:t>
              </a:r>
              <a:r>
                <a:rPr lang="en-US" altLang="ja-JP" sz="1100" dirty="0"/>
                <a:t>    M</a:t>
              </a:r>
              <a:endParaRPr lang="ja-JP" altLang="en-US" sz="1100"/>
            </a:p>
          </p:txBody>
        </p:sp>
        <p:sp>
          <p:nvSpPr>
            <p:cNvPr id="173" name="正方形/長方形 172">
              <a:extLst>
                <a:ext uri="{FF2B5EF4-FFF2-40B4-BE49-F238E27FC236}">
                  <a16:creationId xmlns:a16="http://schemas.microsoft.com/office/drawing/2014/main" id="{59868750-E2A9-ED4D-B299-B7C03C4A65B6}"/>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4" name="正方形/長方形 173">
              <a:extLst>
                <a:ext uri="{FF2B5EF4-FFF2-40B4-BE49-F238E27FC236}">
                  <a16:creationId xmlns:a16="http://schemas.microsoft.com/office/drawing/2014/main" id="{2DE667F1-87E1-3440-AA50-D61B489D1624}"/>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5" name="正方形/長方形 174">
              <a:extLst>
                <a:ext uri="{FF2B5EF4-FFF2-40B4-BE49-F238E27FC236}">
                  <a16:creationId xmlns:a16="http://schemas.microsoft.com/office/drawing/2014/main" id="{00230AD1-BCB6-DA4F-A145-2D2BA73A974C}"/>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6" name="正方形/長方形 175">
              <a:extLst>
                <a:ext uri="{FF2B5EF4-FFF2-40B4-BE49-F238E27FC236}">
                  <a16:creationId xmlns:a16="http://schemas.microsoft.com/office/drawing/2014/main" id="{B84937D6-5ADB-7B40-8DDB-8A3E456C12D7}"/>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7" name="正方形/長方形 176">
              <a:extLst>
                <a:ext uri="{FF2B5EF4-FFF2-40B4-BE49-F238E27FC236}">
                  <a16:creationId xmlns:a16="http://schemas.microsoft.com/office/drawing/2014/main" id="{BFD30B24-BA42-8B41-9AB8-AD5DA92DEF70}"/>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 name="テキスト ボックス 183">
            <a:extLst>
              <a:ext uri="{FF2B5EF4-FFF2-40B4-BE49-F238E27FC236}">
                <a16:creationId xmlns:a16="http://schemas.microsoft.com/office/drawing/2014/main" id="{03A82E0F-5B50-2245-BA49-96D9FA67AA98}"/>
              </a:ext>
            </a:extLst>
          </p:cNvPr>
          <p:cNvSpPr txBox="1"/>
          <p:nvPr/>
        </p:nvSpPr>
        <p:spPr>
          <a:xfrm>
            <a:off x="1754275" y="4605856"/>
            <a:ext cx="3233578" cy="338554"/>
          </a:xfrm>
          <a:prstGeom prst="rect">
            <a:avLst/>
          </a:prstGeom>
          <a:noFill/>
        </p:spPr>
        <p:txBody>
          <a:bodyPr wrap="none" rtlCol="0">
            <a:spAutoFit/>
          </a:bodyPr>
          <a:lstStyle/>
          <a:p>
            <a:r>
              <a:rPr lang="en-US" altLang="ja-JP" sz="1600" b="1" dirty="0"/>
              <a:t>0x00, 0x02, 0x00 – 0x00, 0x00 </a:t>
            </a:r>
            <a:r>
              <a:rPr kumimoji="1" lang="en-US" altLang="ja-JP" sz="1600" b="1" dirty="0"/>
              <a:t>?</a:t>
            </a:r>
            <a:endParaRPr kumimoji="1" lang="ja-JP" altLang="en-US" sz="1600" b="1"/>
          </a:p>
        </p:txBody>
      </p: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spTree>
    <p:extLst>
      <p:ext uri="{BB962C8B-B14F-4D97-AF65-F5344CB8AC3E}">
        <p14:creationId xmlns:p14="http://schemas.microsoft.com/office/powerpoint/2010/main" val="341759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685238" cy="229930"/>
          </a:xfrm>
          <a:prstGeom prst="rect">
            <a:avLst/>
          </a:prstGeom>
          <a:noFill/>
        </p:spPr>
        <p:txBody>
          <a:bodyPr wrap="none" rtlCol="0">
            <a:spAutoFit/>
          </a:bodyPr>
          <a:lstStyle/>
          <a:p>
            <a:r>
              <a:rPr kumimoji="1" lang="en-US" altLang="ja-JP" sz="1400" dirty="0"/>
              <a:t>Hash(M)</a:t>
            </a:r>
            <a:endParaRPr kumimoji="1" lang="ja-JP" altLang="en-US" sz="1400"/>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276096"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6937721"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a:endCxn id="10" idx="0"/>
          </p:cNvCxnSpPr>
          <p:nvPr/>
        </p:nvCxnSpPr>
        <p:spPr>
          <a:xfrm>
            <a:off x="7373967" y="665521"/>
            <a:ext cx="11975" cy="42459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409762" y="1055654"/>
            <a:ext cx="1657903" cy="306729"/>
            <a:chOff x="3409762" y="1055654"/>
            <a:chExt cx="1657903" cy="306729"/>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664081" y="1085131"/>
              <a:ext cx="310405" cy="229930"/>
            </a:xfrm>
            <a:prstGeom prst="rect">
              <a:avLst/>
            </a:prstGeom>
            <a:noFill/>
          </p:spPr>
          <p:txBody>
            <a:bodyPr wrap="none" rtlCol="0">
              <a:spAutoFit/>
            </a:bodyPr>
            <a:lstStyle/>
            <a:p>
              <a:r>
                <a:rPr kumimoji="1" lang="en-US" altLang="ja-JP" sz="1400" dirty="0"/>
                <a:t>PS</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7"/>
            <a:ext cx="1109061" cy="1090299"/>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86484" y="5200796"/>
            <a:ext cx="1659684" cy="583048"/>
            <a:chOff x="3286484" y="5200796"/>
            <a:chExt cx="1659684" cy="583048"/>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4014401" y="5518002"/>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540803" y="5506592"/>
              <a:ext cx="310405" cy="229930"/>
            </a:xfrm>
            <a:prstGeom prst="rect">
              <a:avLst/>
            </a:prstGeom>
            <a:noFill/>
          </p:spPr>
          <p:txBody>
            <a:bodyPr wrap="none" rtlCol="0">
              <a:spAutoFit/>
            </a:bodyPr>
            <a:lstStyle/>
            <a:p>
              <a:r>
                <a:rPr kumimoji="1" lang="en-US" altLang="ja-JP" sz="1400" dirty="0"/>
                <a:t>PS</a:t>
              </a:r>
              <a:endParaRPr kumimoji="1" lang="ja-JP" altLang="en-US" sz="1400"/>
            </a:p>
          </p:txBody>
        </p: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989441" y="5823110"/>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sp>
        <p:nvSpPr>
          <p:cNvPr id="86" name="フリーフォーム 85">
            <a:extLst>
              <a:ext uri="{FF2B5EF4-FFF2-40B4-BE49-F238E27FC236}">
                <a16:creationId xmlns:a16="http://schemas.microsoft.com/office/drawing/2014/main" id="{6D6B5F19-9D9D-C24C-9E76-7563DE25E78E}"/>
              </a:ext>
            </a:extLst>
          </p:cNvPr>
          <p:cNvSpPr/>
          <p:nvPr/>
        </p:nvSpPr>
        <p:spPr>
          <a:xfrm flipH="1">
            <a:off x="3615401" y="5786018"/>
            <a:ext cx="2211734" cy="191488"/>
          </a:xfrm>
          <a:custGeom>
            <a:avLst/>
            <a:gdLst>
              <a:gd name="connsiteX0" fmla="*/ 3270324 w 3270324"/>
              <a:gd name="connsiteY0" fmla="*/ 0 h 258184"/>
              <a:gd name="connsiteX1" fmla="*/ 3270324 w 3270324"/>
              <a:gd name="connsiteY1" fmla="*/ 139850 h 258184"/>
              <a:gd name="connsiteX2" fmla="*/ 3195021 w 3270324"/>
              <a:gd name="connsiteY2" fmla="*/ 236669 h 258184"/>
              <a:gd name="connsiteX3" fmla="*/ 0 w 3270324"/>
              <a:gd name="connsiteY3" fmla="*/ 258184 h 258184"/>
            </a:gdLst>
            <a:ahLst/>
            <a:cxnLst>
              <a:cxn ang="0">
                <a:pos x="connsiteX0" y="connsiteY0"/>
              </a:cxn>
              <a:cxn ang="0">
                <a:pos x="connsiteX1" y="connsiteY1"/>
              </a:cxn>
              <a:cxn ang="0">
                <a:pos x="connsiteX2" y="connsiteY2"/>
              </a:cxn>
              <a:cxn ang="0">
                <a:pos x="connsiteX3" y="connsiteY3"/>
              </a:cxn>
            </a:cxnLst>
            <a:rect l="l" t="t" r="r" b="b"/>
            <a:pathLst>
              <a:path w="3270324" h="258184">
                <a:moveTo>
                  <a:pt x="3270324" y="0"/>
                </a:moveTo>
                <a:lnTo>
                  <a:pt x="3270324" y="139850"/>
                </a:lnTo>
                <a:lnTo>
                  <a:pt x="3195021" y="236669"/>
                </a:lnTo>
                <a:lnTo>
                  <a:pt x="0" y="258184"/>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7118761" y="5138989"/>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Tree>
    <p:extLst>
      <p:ext uri="{BB962C8B-B14F-4D97-AF65-F5344CB8AC3E}">
        <p14:creationId xmlns:p14="http://schemas.microsoft.com/office/powerpoint/2010/main" val="286043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10109</TotalTime>
  <Words>2074</Words>
  <Application>Microsoft Macintosh PowerPoint</Application>
  <PresentationFormat>ワイド画面</PresentationFormat>
  <Paragraphs>736</Paragraphs>
  <Slides>35</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195</cp:revision>
  <dcterms:created xsi:type="dcterms:W3CDTF">2020-11-27T22:55:41Z</dcterms:created>
  <dcterms:modified xsi:type="dcterms:W3CDTF">2021-06-16T00:22:55Z</dcterms:modified>
</cp:coreProperties>
</file>