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89" r:id="rId28"/>
    <p:sldId id="290" r:id="rId29"/>
    <p:sldId id="291" r:id="rId30"/>
    <p:sldId id="294" r:id="rId31"/>
    <p:sldId id="29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6" autoAdjust="0"/>
    <p:restoredTop sz="96050" autoAdjust="0"/>
  </p:normalViewPr>
  <p:slideViewPr>
    <p:cSldViewPr snapToGrid="0" snapToObjects="1">
      <p:cViewPr varScale="1">
        <p:scale>
          <a:sx n="67" d="100"/>
          <a:sy n="67"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29</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30</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8046</TotalTime>
  <Words>1883</Words>
  <Application>Microsoft Office PowerPoint</Application>
  <PresentationFormat>ワイド画面</PresentationFormat>
  <Paragraphs>638</Paragraphs>
  <Slides>31</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HG丸ｺﾞｼｯｸM-PRO</vt:lpstr>
      <vt:lpstr>游ゴシック</vt:lpstr>
      <vt:lpstr>游ゴシック Light</vt:lpstr>
      <vt:lpstr>Arial</vt:lpstr>
      <vt:lpstr>Brush Script MT</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167</cp:revision>
  <dcterms:created xsi:type="dcterms:W3CDTF">2020-11-27T22:55:41Z</dcterms:created>
  <dcterms:modified xsi:type="dcterms:W3CDTF">2021-05-27T06:32:09Z</dcterms:modified>
</cp:coreProperties>
</file>