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190E3-54A9-7249-A2BD-75BB9D282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F29C2F-643F-0D48-82FB-E4282476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0E4F5-C660-504D-9A2F-025091AD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EC8C48-994C-154A-B239-9C3FADA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C4D9BD-A7C2-A34A-95B9-4FFF7EF9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8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63609-D102-484D-8DF5-3B8C0A1D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3E16D0-B10E-4E4C-9F86-98D57F8E1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2AE67-9C3B-7E41-867A-5B59DC4D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62E64D-7C01-6946-AA5E-F80FDB6D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BA51EF-6A46-8349-B500-C80D18A1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0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A9D1C3-1EA4-2B4A-ADD0-E3D6B1CE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24E899-92DB-DB4F-AB75-23DF998E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3AB82-B38F-E74F-B241-76E24207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65430-907F-184E-AE20-1E9CDBCE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7A1B9F-9445-F54F-9018-EE42C581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43DD5-7090-A547-9F49-26C393C2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F7197-BB09-8840-97DA-94D0388C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2E425-C5F6-E046-951D-A0C2C6B8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2D50DF-095F-004A-8F88-CD387F19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C3DC04-2CE6-024C-BA6C-4DCEB918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52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92C75-1C66-2244-829D-9D668A27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CF99B6-F38D-794A-BBA0-FACAF474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D32F00-FB0D-8F4F-ABD7-B0FC62F4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14E5D-9220-C44B-9529-4490C7D9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6CFAE-AD61-AB46-BE0E-7470041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22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FE247-5398-6445-82AC-D6277A78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C7DE89-0F77-8E4B-9A63-C368376BA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A765B0-C8A9-6243-A900-E91F45F9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65F88C-88E8-C247-B7E8-A0406C15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C3030-BF90-2244-8D0A-62973300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985FDE-C29A-984F-A26D-2D5CC325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3C590-CD88-664A-9475-BEB1A6A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95779A-3F0B-8A46-842B-3F3BACCC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89CE45-9775-2940-8CC9-DEB01262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B2DD33-1626-4A4D-A9F5-80D699D03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DA01A0-3C02-B244-90A1-6C7CBAD3C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25E8D0-2BDD-9842-9BB7-7B38576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6917DB-B872-3E41-9CD3-E99D3D27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5ADF0D-BBA0-7049-9B8E-C3290CD5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2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32064-F670-DD46-AD8E-ABFB58EA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339204-A190-964A-9220-040C2EC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E6BBD5-6E18-294E-A336-8181FC70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FF5B86-BAB3-0E4F-B503-C202E1F0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8C44FE-04AB-B74A-96C4-7DFFE47C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4CC851-221E-664C-8638-F4448233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A0F98F-ACE0-714D-BD27-034CA417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3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CA123-0082-0E41-9A58-9CDC72EE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04AEDA-67F1-8545-86DA-191EA7EF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AA4C1F-AF54-A645-A0B5-031C24AE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ED965-B54F-8A41-BD3C-AD19C6A1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46876-3F7F-1C4A-AA4B-7F683F61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645592-9FA6-9A49-ABA8-231C115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2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910F5-1066-4D4A-ACBA-777DEE9E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13B91F-6F1B-3649-8762-545E8BD40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A809D0-DA0A-DD49-88A7-D55C5EBB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567728-A525-6348-80CC-9BF965B6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1624FD-8817-C646-98CF-077D6A07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EFD1EF-9897-EC40-84F4-D24611F4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2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9808F0-AC2B-E246-91C7-F23C2D1D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FCC94A-BFC9-FC4C-B593-CA6D72B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D4870-C235-3A46-925A-48F786B42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4AF2-F0A1-8A44-B0AA-5F5FE5B0192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906550-513E-4F40-8541-59015EAD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2AA8A-7BE4-DE46-BD9B-558E959F0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7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425782-578E-0D4D-9FCC-5FAC5F848F57}"/>
              </a:ext>
            </a:extLst>
          </p:cNvPr>
          <p:cNvSpPr/>
          <p:nvPr/>
        </p:nvSpPr>
        <p:spPr>
          <a:xfrm>
            <a:off x="1693297" y="1446121"/>
            <a:ext cx="3130477" cy="2195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063205-9F4D-F642-A9E2-9DB34ADF93E7}"/>
              </a:ext>
            </a:extLst>
          </p:cNvPr>
          <p:cNvSpPr/>
          <p:nvPr/>
        </p:nvSpPr>
        <p:spPr>
          <a:xfrm>
            <a:off x="7026536" y="1440496"/>
            <a:ext cx="3130477" cy="21758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3463FCC-AFB9-5A4D-9758-DC32D4327C35}"/>
              </a:ext>
            </a:extLst>
          </p:cNvPr>
          <p:cNvCxnSpPr/>
          <p:nvPr/>
        </p:nvCxnSpPr>
        <p:spPr>
          <a:xfrm>
            <a:off x="4916246" y="2721685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A72520-9DDF-854C-9040-FFF746BA58AA}"/>
              </a:ext>
            </a:extLst>
          </p:cNvPr>
          <p:cNvCxnSpPr>
            <a:cxnSpLocks/>
          </p:cNvCxnSpPr>
          <p:nvPr/>
        </p:nvCxnSpPr>
        <p:spPr>
          <a:xfrm flipH="1">
            <a:off x="4885766" y="2926376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4E1F26-0848-714E-AEA7-F473CCB909BB}"/>
              </a:ext>
            </a:extLst>
          </p:cNvPr>
          <p:cNvCxnSpPr/>
          <p:nvPr/>
        </p:nvCxnSpPr>
        <p:spPr>
          <a:xfrm>
            <a:off x="4916246" y="2460726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E7FDDC-4CDF-844F-8573-52E16CB2C8AA}"/>
              </a:ext>
            </a:extLst>
          </p:cNvPr>
          <p:cNvCxnSpPr/>
          <p:nvPr/>
        </p:nvCxnSpPr>
        <p:spPr>
          <a:xfrm>
            <a:off x="4916246" y="3176797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13AE02D2-6BAF-3E46-937A-DAE4768142AD}"/>
              </a:ext>
            </a:extLst>
          </p:cNvPr>
          <p:cNvSpPr/>
          <p:nvPr/>
        </p:nvSpPr>
        <p:spPr>
          <a:xfrm flipH="1">
            <a:off x="5322074" y="2617990"/>
            <a:ext cx="323590" cy="433597"/>
          </a:xfrm>
          <a:prstGeom prst="arc">
            <a:avLst>
              <a:gd name="adj1" fmla="val 15557113"/>
              <a:gd name="adj2" fmla="val 703914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3DA389-D822-D543-A4F9-4CA31BA016C0}"/>
              </a:ext>
            </a:extLst>
          </p:cNvPr>
          <p:cNvSpPr txBox="1"/>
          <p:nvPr/>
        </p:nvSpPr>
        <p:spPr>
          <a:xfrm>
            <a:off x="5694687" y="26806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繰り返し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D01AA2-06FB-EE43-8724-7E5B7352C3C9}"/>
              </a:ext>
            </a:extLst>
          </p:cNvPr>
          <p:cNvSpPr txBox="1"/>
          <p:nvPr/>
        </p:nvSpPr>
        <p:spPr>
          <a:xfrm>
            <a:off x="7107235" y="1560299"/>
            <a:ext cx="30123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SSL_CTX_use_certificate_file</a:t>
            </a:r>
            <a:endParaRPr lang="en-US" altLang="ja-JP" sz="1600" dirty="0"/>
          </a:p>
          <a:p>
            <a:r>
              <a:rPr lang="en-US" altLang="ja-JP" sz="1600" dirty="0" err="1"/>
              <a:t>SSL_CTX_use_privateKey_file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r>
              <a:rPr lang="en-US" altLang="ja-JP" sz="1600" dirty="0" err="1"/>
              <a:t>SSL_read</a:t>
            </a:r>
            <a:endParaRPr lang="en-US" altLang="ja-JP" sz="1600" dirty="0"/>
          </a:p>
          <a:p>
            <a:r>
              <a:rPr lang="en-US" altLang="ja-JP" sz="1600" dirty="0" err="1"/>
              <a:t>SSL_write</a:t>
            </a:r>
            <a:endParaRPr kumimoji="1" lang="en-US" altLang="ja-JP" sz="1600" dirty="0"/>
          </a:p>
          <a:p>
            <a:r>
              <a:rPr lang="en-US" altLang="ja-JP" sz="1600" dirty="0" err="1"/>
              <a:t>SSL_free</a:t>
            </a:r>
            <a:endParaRPr kumimoji="1" lang="ja-JP" altLang="en-US" sz="1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283064-BB00-3749-AE43-77D4EA68683A}"/>
              </a:ext>
            </a:extLst>
          </p:cNvPr>
          <p:cNvSpPr txBox="1"/>
          <p:nvPr/>
        </p:nvSpPr>
        <p:spPr>
          <a:xfrm>
            <a:off x="1656384" y="1813320"/>
            <a:ext cx="3148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err="1"/>
              <a:t>SSL_CTX_load_verify_locations</a:t>
            </a:r>
            <a:endParaRPr lang="en-US" altLang="ja-JP" sz="1600" dirty="0"/>
          </a:p>
          <a:p>
            <a:pPr algn="r"/>
            <a:endParaRPr lang="en-US" altLang="ja-JP" sz="1600" dirty="0"/>
          </a:p>
          <a:p>
            <a:pPr algn="r"/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SSL_read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SSL_write</a:t>
            </a:r>
            <a:endParaRPr kumimoji="1" lang="en-US" altLang="ja-JP" sz="1600" dirty="0"/>
          </a:p>
          <a:p>
            <a:pPr algn="r"/>
            <a:r>
              <a:rPr lang="en-US" altLang="ja-JP" sz="1600" dirty="0" err="1"/>
              <a:t>SSL_shutdown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630CE6-9A49-0D4F-935A-54F20736CD00}"/>
              </a:ext>
            </a:extLst>
          </p:cNvPr>
          <p:cNvSpPr txBox="1"/>
          <p:nvPr/>
        </p:nvSpPr>
        <p:spPr>
          <a:xfrm>
            <a:off x="10119598" y="156029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サーバ証明書</a:t>
            </a:r>
            <a:endParaRPr lang="en-US" altLang="ja-JP" dirty="0"/>
          </a:p>
          <a:p>
            <a:r>
              <a:rPr kumimoji="1" lang="ja-JP" altLang="en-US"/>
              <a:t>プライベート鍵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44EA3C-2A73-AE43-999E-699EFDCD97D3}"/>
              </a:ext>
            </a:extLst>
          </p:cNvPr>
          <p:cNvSpPr txBox="1"/>
          <p:nvPr/>
        </p:nvSpPr>
        <p:spPr>
          <a:xfrm>
            <a:off x="469610" y="181332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</a:t>
            </a:r>
            <a:r>
              <a:rPr kumimoji="1" lang="ja-JP" altLang="en-US"/>
              <a:t>証明書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D81FAA-DF22-1940-9A23-3E5AD9C34F73}"/>
              </a:ext>
            </a:extLst>
          </p:cNvPr>
          <p:cNvSpPr txBox="1"/>
          <p:nvPr/>
        </p:nvSpPr>
        <p:spPr>
          <a:xfrm>
            <a:off x="1652947" y="10027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583BDE-D06E-B545-AF81-2E2B812146B1}"/>
              </a:ext>
            </a:extLst>
          </p:cNvPr>
          <p:cNvSpPr txBox="1"/>
          <p:nvPr/>
        </p:nvSpPr>
        <p:spPr>
          <a:xfrm>
            <a:off x="9242435" y="10284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358141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</Words>
  <Application>Microsoft Macintosh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古城隆</dc:creator>
  <cp:lastModifiedBy>古城隆</cp:lastModifiedBy>
  <cp:revision>2</cp:revision>
  <dcterms:created xsi:type="dcterms:W3CDTF">2021-07-09T00:22:13Z</dcterms:created>
  <dcterms:modified xsi:type="dcterms:W3CDTF">2021-07-09T00:34:30Z</dcterms:modified>
</cp:coreProperties>
</file>