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27537-85E9-6C43-ACE4-FD82C2B3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4A153C-1AD6-9E40-8793-1AF355A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93AC2E-35B0-DD4F-86C3-C0C41363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E8367-7875-8142-8A8B-D542FC29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F33F2-5EE0-DB40-8519-B72C13E2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5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F6C64-5564-654A-9D75-BFC51D5F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1484B8-1843-064E-B2AA-6B686DBEF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7D44BF-CAED-6443-8030-E3360E10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BB8FE-BFA4-3E4F-BD15-B265BB97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9A199-C0DD-B64E-8D1B-0CAB6919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2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7C76D1-03C4-154B-8607-1D19151B7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E526C7-F7F0-7949-8FD2-B5ACB0F1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69B15-DCA4-9742-BD70-DD457C4F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9CEFB-D0E0-A942-84AA-463866D3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B38C1-FEB5-7741-8122-3B73F618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53495-3EC9-664F-A90B-1DAE1F39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259EC-9155-9B41-995C-C6803BF3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CEF39-9707-934B-B9BE-EA406F6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30EB9-D5E6-E944-A2E4-7AB575C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E833D-A4BC-1C47-BCCE-B09012CF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44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2FA26-0234-2745-8983-D42773BE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38852A-2C9B-8048-B51C-4ACD6FB5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BF029-55C1-C145-84FD-E9C9849C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59403-19BD-D044-A2E5-16BA5C2D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16240-5EBC-F144-A36F-D280E0EF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1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750AE-A96A-4A45-BD02-023F44B1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E2625C-B98E-504A-8156-D1860A68B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8BB55E-949F-FC42-993D-1886DC198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7E6BAB-EA0C-7549-BA1F-6CAF1DC7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FAC76D-8C64-E848-9019-F3EFB55D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28FC1-B68F-4F41-8349-56EC7B0C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7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79F43-99CB-E84E-A276-BFE7833F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B358F-B720-E84D-B856-FB29711F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B1F873-73A6-7043-9CFE-6676AFF9E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B011C4-2325-F44A-B938-90697E915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BDA11A-C6C7-6448-BEC0-9C71D5138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5DAC37-37C4-D14B-A0D8-E7498F20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01E8EA-2B0D-A442-9C6F-F11EE60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894B8D-C8C9-5D4A-94E3-CDD0DD20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22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E9A28-72F2-C949-BDCA-6906DF15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F63D33-F6B7-1C46-A56F-E6855C09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D83D57-9B0F-2B49-8496-42CB5BD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5E27C0-7BBD-F945-8DBB-027D484E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70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8E195A-5B88-EB49-98FA-4D9DFE58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D59255-ECA6-5547-9BD5-F0EF8B28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0C35BC-85FF-FE45-9026-54AFA831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BE6E4-48BB-894D-B259-E3710029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7A1DEB-A4FF-BA45-AF4D-724FD500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0D7F97-321E-BD49-AF61-BFD387B9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33714-DB46-224E-82EF-65506FA8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FC0A6-5451-C04B-9865-FCDB8280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C00F0-C301-384F-AF3B-9C11F1C2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5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5E4B7-9400-C94E-91E2-D3B4BE6D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04F4BA-1411-C940-87F7-E922AA47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EA2BB-E33A-C148-9B79-47B820587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4AC41F-1C45-8142-B638-2D35A1FB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8B755A-83FD-2B4C-B811-712A4091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6FFAEE-E48D-3148-8B98-19FC5B32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2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ED4BD2-E46D-8F49-BC6E-2F54CF81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E84647-CC64-3949-983D-49F8D822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49012-7365-8046-9358-FFF65B545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81DC-4102-FF40-B3FD-14093C4E3488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E2D12B-CAEC-EC4D-AE64-4F29CC611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C1F62-D3AF-2142-9A4A-C5F21EA61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35B9-C511-5941-AA5B-F21F43D1BC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98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5EA1F8E-7D87-4181-96A7-553BD13A4D24}"/>
              </a:ext>
            </a:extLst>
          </p:cNvPr>
          <p:cNvSpPr/>
          <p:nvPr/>
        </p:nvSpPr>
        <p:spPr>
          <a:xfrm>
            <a:off x="2199924" y="3103692"/>
            <a:ext cx="8038782" cy="143830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B7C1F8-AB71-4A27-9B21-A49027F90E6F}"/>
              </a:ext>
            </a:extLst>
          </p:cNvPr>
          <p:cNvSpPr/>
          <p:nvPr/>
        </p:nvSpPr>
        <p:spPr>
          <a:xfrm>
            <a:off x="2361063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17F2B2-EBF0-41D8-BEEB-42EE229C6611}"/>
              </a:ext>
            </a:extLst>
          </p:cNvPr>
          <p:cNvSpPr/>
          <p:nvPr/>
        </p:nvSpPr>
        <p:spPr>
          <a:xfrm>
            <a:off x="2361063" y="3226378"/>
            <a:ext cx="1405720" cy="7074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ADA916-8E8A-43ED-8A6C-5962121F3FE6}"/>
              </a:ext>
            </a:extLst>
          </p:cNvPr>
          <p:cNvSpPr/>
          <p:nvPr/>
        </p:nvSpPr>
        <p:spPr>
          <a:xfrm>
            <a:off x="4469643" y="4683553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21096D-427F-44B8-A5B5-21AC2F3610FC}"/>
              </a:ext>
            </a:extLst>
          </p:cNvPr>
          <p:cNvSpPr/>
          <p:nvPr/>
        </p:nvSpPr>
        <p:spPr>
          <a:xfrm>
            <a:off x="4469643" y="5959554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2F1168-8E49-4071-9C95-0A430E00C37C}"/>
              </a:ext>
            </a:extLst>
          </p:cNvPr>
          <p:cNvSpPr/>
          <p:nvPr/>
        </p:nvSpPr>
        <p:spPr>
          <a:xfrm>
            <a:off x="4469643" y="3257369"/>
            <a:ext cx="1405720" cy="693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B99D557-0210-422F-9443-FCC25F826169}"/>
              </a:ext>
            </a:extLst>
          </p:cNvPr>
          <p:cNvSpPr/>
          <p:nvPr/>
        </p:nvSpPr>
        <p:spPr>
          <a:xfrm>
            <a:off x="6403077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239E94-4602-4CA5-9987-2D1892D4DDAC}"/>
              </a:ext>
            </a:extLst>
          </p:cNvPr>
          <p:cNvSpPr/>
          <p:nvPr/>
        </p:nvSpPr>
        <p:spPr>
          <a:xfrm>
            <a:off x="8807357" y="156832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3CD47F-5CB7-4C7D-823E-086B43431DEC}"/>
              </a:ext>
            </a:extLst>
          </p:cNvPr>
          <p:cNvSpPr/>
          <p:nvPr/>
        </p:nvSpPr>
        <p:spPr>
          <a:xfrm>
            <a:off x="6403077" y="260971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A0ACCC-715B-4A91-9032-3BCC1D4B12EC}"/>
              </a:ext>
            </a:extLst>
          </p:cNvPr>
          <p:cNvSpPr txBox="1"/>
          <p:nvPr/>
        </p:nvSpPr>
        <p:spPr>
          <a:xfrm>
            <a:off x="2729524" y="1665492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MAC</a:t>
            </a:r>
          </a:p>
          <a:p>
            <a:pPr algn="ctr"/>
            <a:r>
              <a:rPr lang="ja-JP" altLang="en-US" dirty="0"/>
              <a:t>署名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DA81DD-4AB7-4824-AB83-ED575C9762D0}"/>
              </a:ext>
            </a:extLst>
          </p:cNvPr>
          <p:cNvSpPr txBox="1"/>
          <p:nvPr/>
        </p:nvSpPr>
        <p:spPr>
          <a:xfrm>
            <a:off x="2437054" y="34486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共通鍵暗号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593BEF-8540-48E0-A22D-046940135910}"/>
              </a:ext>
            </a:extLst>
          </p:cNvPr>
          <p:cNvSpPr txBox="1"/>
          <p:nvPr/>
        </p:nvSpPr>
        <p:spPr>
          <a:xfrm>
            <a:off x="4536535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ハッシュ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44C33E-099C-4D42-8A44-283C8965B2DB}"/>
              </a:ext>
            </a:extLst>
          </p:cNvPr>
          <p:cNvSpPr txBox="1"/>
          <p:nvPr/>
        </p:nvSpPr>
        <p:spPr>
          <a:xfrm>
            <a:off x="4536535" y="49058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真性乱数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CD495D-E229-4297-B8D0-FD5CD2524B4C}"/>
              </a:ext>
            </a:extLst>
          </p:cNvPr>
          <p:cNvSpPr txBox="1"/>
          <p:nvPr/>
        </p:nvSpPr>
        <p:spPr>
          <a:xfrm>
            <a:off x="4536535" y="6181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疑似乱数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64D2FC0-F550-4F33-A3E0-3C0AE2601E89}"/>
              </a:ext>
            </a:extLst>
          </p:cNvPr>
          <p:cNvSpPr txBox="1"/>
          <p:nvPr/>
        </p:nvSpPr>
        <p:spPr>
          <a:xfrm>
            <a:off x="6667354" y="171371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公開鍵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署名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015D0B-19C1-4E4D-8B14-E575CDBD41A1}"/>
              </a:ext>
            </a:extLst>
          </p:cNvPr>
          <p:cNvSpPr txBox="1"/>
          <p:nvPr/>
        </p:nvSpPr>
        <p:spPr>
          <a:xfrm>
            <a:off x="6667355" y="3740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公開鍵</a:t>
            </a:r>
            <a:endParaRPr lang="en-US" altLang="ja-JP" dirty="0"/>
          </a:p>
          <a:p>
            <a:r>
              <a:rPr lang="ja-JP" altLang="en-US" dirty="0"/>
              <a:t>証明書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5B5AC1-AA56-4F4A-A232-EEE71B080545}"/>
              </a:ext>
            </a:extLst>
          </p:cNvPr>
          <p:cNvSpPr txBox="1"/>
          <p:nvPr/>
        </p:nvSpPr>
        <p:spPr>
          <a:xfrm>
            <a:off x="9073739" y="17905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鍵交換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2B8B16B-FE83-4BAB-8B1F-941693DEAE5B}"/>
              </a:ext>
            </a:extLst>
          </p:cNvPr>
          <p:cNvCxnSpPr>
            <a:cxnSpLocks/>
          </p:cNvCxnSpPr>
          <p:nvPr/>
        </p:nvCxnSpPr>
        <p:spPr>
          <a:xfrm>
            <a:off x="2821876" y="2355801"/>
            <a:ext cx="0" cy="8705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7250332-BF37-42E8-9E85-392E3E8999F3}"/>
              </a:ext>
            </a:extLst>
          </p:cNvPr>
          <p:cNvCxnSpPr>
            <a:cxnSpLocks/>
          </p:cNvCxnSpPr>
          <p:nvPr/>
        </p:nvCxnSpPr>
        <p:spPr>
          <a:xfrm>
            <a:off x="6845893" y="2338353"/>
            <a:ext cx="0" cy="888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597965B-A850-42CB-960D-430D227A0333}"/>
              </a:ext>
            </a:extLst>
          </p:cNvPr>
          <p:cNvCxnSpPr/>
          <p:nvPr/>
        </p:nvCxnSpPr>
        <p:spPr>
          <a:xfrm>
            <a:off x="5172503" y="5454005"/>
            <a:ext cx="0" cy="505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6BEED8FB-F89B-415A-B637-276BE79865CD}"/>
              </a:ext>
            </a:extLst>
          </p:cNvPr>
          <p:cNvSpPr/>
          <p:nvPr/>
        </p:nvSpPr>
        <p:spPr>
          <a:xfrm>
            <a:off x="3138985" y="3933790"/>
            <a:ext cx="1351128" cy="1159705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DF8E7658-2CF0-45E4-9441-3DE3F216D2C6}"/>
              </a:ext>
            </a:extLst>
          </p:cNvPr>
          <p:cNvSpPr/>
          <p:nvPr/>
        </p:nvSpPr>
        <p:spPr>
          <a:xfrm flipH="1">
            <a:off x="5844085" y="3881793"/>
            <a:ext cx="751256" cy="990833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D0E069-1E75-4D0C-B906-748C9C65F3F3}"/>
              </a:ext>
            </a:extLst>
          </p:cNvPr>
          <p:cNvSpPr/>
          <p:nvPr/>
        </p:nvSpPr>
        <p:spPr>
          <a:xfrm rot="5400000">
            <a:off x="5381333" y="2237336"/>
            <a:ext cx="1178893" cy="861177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541BDC4-735F-42DE-B6BB-1F5742784DB6}"/>
              </a:ext>
            </a:extLst>
          </p:cNvPr>
          <p:cNvSpPr/>
          <p:nvPr/>
        </p:nvSpPr>
        <p:spPr>
          <a:xfrm rot="16200000" flipH="1">
            <a:off x="3854159" y="1995070"/>
            <a:ext cx="1185776" cy="1338829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701AB74-E2E6-4072-B4DD-3C5C260B94D6}"/>
              </a:ext>
            </a:extLst>
          </p:cNvPr>
          <p:cNvCxnSpPr/>
          <p:nvPr/>
        </p:nvCxnSpPr>
        <p:spPr>
          <a:xfrm>
            <a:off x="7101386" y="1048664"/>
            <a:ext cx="0" cy="5055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3F641E85-5B4A-4448-BE41-26DE40361BC6}"/>
              </a:ext>
            </a:extLst>
          </p:cNvPr>
          <p:cNvSpPr/>
          <p:nvPr/>
        </p:nvSpPr>
        <p:spPr>
          <a:xfrm flipH="1">
            <a:off x="7874805" y="2396280"/>
            <a:ext cx="1596203" cy="1020086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015A0EC7-600F-4748-B1F5-4872C08F8C57}"/>
              </a:ext>
            </a:extLst>
          </p:cNvPr>
          <p:cNvSpPr/>
          <p:nvPr/>
        </p:nvSpPr>
        <p:spPr>
          <a:xfrm flipH="1">
            <a:off x="5841244" y="2396279"/>
            <a:ext cx="3875602" cy="2777257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F82BF3-AE2A-4F9A-91FB-BC9F92E7576F}"/>
              </a:ext>
            </a:extLst>
          </p:cNvPr>
          <p:cNvSpPr txBox="1"/>
          <p:nvPr/>
        </p:nvSpPr>
        <p:spPr>
          <a:xfrm>
            <a:off x="5242933" y="55526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乱数の質</a:t>
            </a:r>
            <a:endParaRPr kumimoji="1" lang="ja-JP" altLang="en-US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A21C64-7E0E-45C8-BDF0-5A6416D627C2}"/>
              </a:ext>
            </a:extLst>
          </p:cNvPr>
          <p:cNvSpPr txBox="1"/>
          <p:nvPr/>
        </p:nvSpPr>
        <p:spPr>
          <a:xfrm>
            <a:off x="2970237" y="51154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共通鍵の生成</a:t>
            </a:r>
            <a:endParaRPr kumimoji="1"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516D01-C3CB-4520-9513-5550C3EF0CFC}"/>
              </a:ext>
            </a:extLst>
          </p:cNvPr>
          <p:cNvSpPr txBox="1"/>
          <p:nvPr/>
        </p:nvSpPr>
        <p:spPr>
          <a:xfrm>
            <a:off x="7117201" y="455734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公開鍵要素</a:t>
            </a:r>
            <a:endParaRPr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C1A14F-ED4C-406C-918D-97D1BA0AA002}"/>
              </a:ext>
            </a:extLst>
          </p:cNvPr>
          <p:cNvSpPr txBox="1"/>
          <p:nvPr/>
        </p:nvSpPr>
        <p:spPr>
          <a:xfrm>
            <a:off x="2767238" y="238668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鍵の暗号、復号化</a:t>
            </a:r>
            <a:endParaRPr kumimoji="1"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BE579F7-F643-49E2-899E-A9807507AB7C}"/>
              </a:ext>
            </a:extLst>
          </p:cNvPr>
          <p:cNvSpPr txBox="1"/>
          <p:nvPr/>
        </p:nvSpPr>
        <p:spPr>
          <a:xfrm>
            <a:off x="5146675" y="143214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メッセージ</a:t>
            </a:r>
            <a:endParaRPr lang="en-US" altLang="ja-JP" sz="1600" dirty="0"/>
          </a:p>
          <a:p>
            <a:r>
              <a:rPr lang="ja-JP" altLang="en-US" sz="1600" dirty="0"/>
              <a:t>のハッシュ</a:t>
            </a:r>
            <a:endParaRPr kumimoji="1"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1932AE-6389-408E-9B8F-31ADDBF1C4C7}"/>
              </a:ext>
            </a:extLst>
          </p:cNvPr>
          <p:cNvSpPr txBox="1"/>
          <p:nvPr/>
        </p:nvSpPr>
        <p:spPr>
          <a:xfrm>
            <a:off x="7184259" y="11587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署名、検証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7090230-50F9-4107-B39B-C9FE3C234EA2}"/>
              </a:ext>
            </a:extLst>
          </p:cNvPr>
          <p:cNvSpPr txBox="1"/>
          <p:nvPr/>
        </p:nvSpPr>
        <p:spPr>
          <a:xfrm>
            <a:off x="6816864" y="239986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署名の暗号、復号化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8B22F43-E047-4646-80AF-F0FB9A9B64DB}"/>
              </a:ext>
            </a:extLst>
          </p:cNvPr>
          <p:cNvSpPr txBox="1"/>
          <p:nvPr/>
        </p:nvSpPr>
        <p:spPr>
          <a:xfrm>
            <a:off x="8835094" y="472086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秘密鍵</a:t>
            </a:r>
            <a:endParaRPr kumimoji="1"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C87E47C-AA29-493D-B0AE-8BF0EC5DC05D}"/>
              </a:ext>
            </a:extLst>
          </p:cNvPr>
          <p:cNvSpPr txBox="1"/>
          <p:nvPr/>
        </p:nvSpPr>
        <p:spPr>
          <a:xfrm>
            <a:off x="8327497" y="3444549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公開</a:t>
            </a:r>
            <a:r>
              <a:rPr kumimoji="1" lang="ja-JP" altLang="en-US" sz="1600" dirty="0"/>
              <a:t>鍵</a:t>
            </a:r>
            <a:endParaRPr kumimoji="1" lang="en-US" altLang="ja-JP" sz="1600" dirty="0"/>
          </a:p>
          <a:p>
            <a:r>
              <a:rPr lang="ja-JP" altLang="en-US" sz="1600" dirty="0"/>
              <a:t>の生成</a:t>
            </a:r>
            <a:endParaRPr kumimoji="1"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11EB9A2-7217-46E6-8A8A-41EA026E6CCE}"/>
              </a:ext>
            </a:extLst>
          </p:cNvPr>
          <p:cNvSpPr/>
          <p:nvPr/>
        </p:nvSpPr>
        <p:spPr>
          <a:xfrm>
            <a:off x="562529" y="1602917"/>
            <a:ext cx="1405720" cy="813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D2372FA-CB8E-4DD1-95DE-6030767A5F73}"/>
              </a:ext>
            </a:extLst>
          </p:cNvPr>
          <p:cNvSpPr txBox="1"/>
          <p:nvPr/>
        </p:nvSpPr>
        <p:spPr>
          <a:xfrm>
            <a:off x="793361" y="18610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鍵導出</a:t>
            </a:r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048D21BB-9F8B-463F-9330-2AED076E33F4}"/>
              </a:ext>
            </a:extLst>
          </p:cNvPr>
          <p:cNvSpPr/>
          <p:nvPr/>
        </p:nvSpPr>
        <p:spPr>
          <a:xfrm>
            <a:off x="1303223" y="2396279"/>
            <a:ext cx="1080144" cy="1273785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F289DC6-6F05-4A39-B4B9-44F3C2ADDAAE}"/>
              </a:ext>
            </a:extLst>
          </p:cNvPr>
          <p:cNvSpPr txBox="1"/>
          <p:nvPr/>
        </p:nvSpPr>
        <p:spPr>
          <a:xfrm>
            <a:off x="3833675" y="142526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メッセージ</a:t>
            </a:r>
            <a:endParaRPr lang="en-US" altLang="ja-JP" sz="1600" dirty="0"/>
          </a:p>
          <a:p>
            <a:r>
              <a:rPr lang="ja-JP" altLang="en-US" sz="1600" dirty="0"/>
              <a:t>のハッシュ</a:t>
            </a:r>
            <a:endParaRPr kumimoji="1"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382E1FB-46AE-40CC-A21E-59E1ADAB4529}"/>
              </a:ext>
            </a:extLst>
          </p:cNvPr>
          <p:cNvSpPr txBox="1"/>
          <p:nvPr/>
        </p:nvSpPr>
        <p:spPr>
          <a:xfrm>
            <a:off x="1762590" y="277596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シークレットのハッシュ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1BF51F-149D-4A29-AA1E-3BCC78E09289}"/>
              </a:ext>
            </a:extLst>
          </p:cNvPr>
          <p:cNvSpPr txBox="1"/>
          <p:nvPr/>
        </p:nvSpPr>
        <p:spPr>
          <a:xfrm>
            <a:off x="799424" y="37067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シークレット</a:t>
            </a:r>
            <a:endParaRPr lang="en-US" altLang="ja-JP" sz="1600" dirty="0"/>
          </a:p>
          <a:p>
            <a:r>
              <a:rPr lang="ja-JP" altLang="en-US" sz="1600" dirty="0"/>
              <a:t>の暗号化</a:t>
            </a:r>
            <a:endParaRPr kumimoji="1"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4CBA844-C575-4C5C-ACB1-F13C877F15DB}"/>
              </a:ext>
            </a:extLst>
          </p:cNvPr>
          <p:cNvSpPr txBox="1"/>
          <p:nvPr/>
        </p:nvSpPr>
        <p:spPr>
          <a:xfrm>
            <a:off x="10237209" y="357150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基本</a:t>
            </a:r>
            <a:endParaRPr kumimoji="1" lang="en-US" altLang="ja-JP" sz="1600" dirty="0"/>
          </a:p>
          <a:p>
            <a:r>
              <a:rPr kumimoji="1" lang="ja-JP" altLang="en-US" sz="1600" dirty="0"/>
              <a:t>アルゴリズム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2971F34-9455-4314-B619-E9F411E22D8F}"/>
              </a:ext>
            </a:extLst>
          </p:cNvPr>
          <p:cNvSpPr txBox="1"/>
          <p:nvPr/>
        </p:nvSpPr>
        <p:spPr>
          <a:xfrm>
            <a:off x="10213077" y="592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複合</a:t>
            </a:r>
            <a:endParaRPr kumimoji="1" lang="en-US" altLang="ja-JP" dirty="0"/>
          </a:p>
          <a:p>
            <a:r>
              <a:rPr kumimoji="1" lang="ja-JP" altLang="en-US" dirty="0"/>
              <a:t>アルゴリズム</a:t>
            </a: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B0756936-FFB5-446C-B592-B0A0F6A79E68}"/>
              </a:ext>
            </a:extLst>
          </p:cNvPr>
          <p:cNvSpPr/>
          <p:nvPr/>
        </p:nvSpPr>
        <p:spPr>
          <a:xfrm>
            <a:off x="1603022" y="2393244"/>
            <a:ext cx="3048000" cy="835378"/>
          </a:xfrm>
          <a:custGeom>
            <a:avLst/>
            <a:gdLst>
              <a:gd name="connsiteX0" fmla="*/ 0 w 3048000"/>
              <a:gd name="connsiteY0" fmla="*/ 0 h 835378"/>
              <a:gd name="connsiteX1" fmla="*/ 11289 w 3048000"/>
              <a:gd name="connsiteY1" fmla="*/ 101600 h 835378"/>
              <a:gd name="connsiteX2" fmla="*/ 225778 w 3048000"/>
              <a:gd name="connsiteY2" fmla="*/ 406400 h 835378"/>
              <a:gd name="connsiteX3" fmla="*/ 2901245 w 3048000"/>
              <a:gd name="connsiteY3" fmla="*/ 383823 h 835378"/>
              <a:gd name="connsiteX4" fmla="*/ 3036711 w 3048000"/>
              <a:gd name="connsiteY4" fmla="*/ 553156 h 835378"/>
              <a:gd name="connsiteX5" fmla="*/ 3048000 w 3048000"/>
              <a:gd name="connsiteY5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0" h="835378">
                <a:moveTo>
                  <a:pt x="0" y="0"/>
                </a:moveTo>
                <a:lnTo>
                  <a:pt x="11289" y="101600"/>
                </a:lnTo>
                <a:lnTo>
                  <a:pt x="225778" y="406400"/>
                </a:lnTo>
                <a:lnTo>
                  <a:pt x="2901245" y="383823"/>
                </a:lnTo>
                <a:lnTo>
                  <a:pt x="3036711" y="553156"/>
                </a:lnTo>
                <a:lnTo>
                  <a:pt x="3048000" y="835378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8C45209-A153-4C83-A7E6-7115AE5FBEE0}"/>
              </a:ext>
            </a:extLst>
          </p:cNvPr>
          <p:cNvSpPr/>
          <p:nvPr/>
        </p:nvSpPr>
        <p:spPr>
          <a:xfrm>
            <a:off x="6780769" y="3520659"/>
            <a:ext cx="1569660" cy="81383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FA08F-6EE4-40E1-915D-F3B2BA74C785}"/>
              </a:ext>
            </a:extLst>
          </p:cNvPr>
          <p:cNvSpPr/>
          <p:nvPr/>
        </p:nvSpPr>
        <p:spPr>
          <a:xfrm>
            <a:off x="6403076" y="3226378"/>
            <a:ext cx="1442701" cy="6682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8B6B8C-6559-4E46-948F-A4E68DBC32AE}"/>
              </a:ext>
            </a:extLst>
          </p:cNvPr>
          <p:cNvSpPr txBox="1"/>
          <p:nvPr/>
        </p:nvSpPr>
        <p:spPr>
          <a:xfrm>
            <a:off x="6436523" y="3416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</a:t>
            </a:r>
            <a:r>
              <a:rPr kumimoji="1" lang="ja-JP" altLang="en-US" dirty="0"/>
              <a:t>鍵暗号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B39736-2936-4340-B386-CC3E0EF2D12A}"/>
              </a:ext>
            </a:extLst>
          </p:cNvPr>
          <p:cNvSpPr txBox="1"/>
          <p:nvPr/>
        </p:nvSpPr>
        <p:spPr>
          <a:xfrm>
            <a:off x="6795011" y="3950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楕円曲線暗号</a:t>
            </a:r>
            <a:endParaRPr kumimoji="1" lang="ja-JP" altLang="en-US" dirty="0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313358E9-2FAC-45D9-8699-80C89D8142B0}"/>
              </a:ext>
            </a:extLst>
          </p:cNvPr>
          <p:cNvSpPr/>
          <p:nvPr/>
        </p:nvSpPr>
        <p:spPr>
          <a:xfrm>
            <a:off x="2663546" y="3921276"/>
            <a:ext cx="1802099" cy="2485590"/>
          </a:xfrm>
          <a:custGeom>
            <a:avLst/>
            <a:gdLst>
              <a:gd name="connsiteX0" fmla="*/ 0 w 1351128"/>
              <a:gd name="connsiteY0" fmla="*/ 0 h 982639"/>
              <a:gd name="connsiteX1" fmla="*/ 0 w 1351128"/>
              <a:gd name="connsiteY1" fmla="*/ 573206 h 982639"/>
              <a:gd name="connsiteX2" fmla="*/ 491319 w 1351128"/>
              <a:gd name="connsiteY2" fmla="*/ 982639 h 982639"/>
              <a:gd name="connsiteX3" fmla="*/ 1351128 w 1351128"/>
              <a:gd name="connsiteY3" fmla="*/ 955344 h 98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8" h="982639">
                <a:moveTo>
                  <a:pt x="0" y="0"/>
                </a:moveTo>
                <a:lnTo>
                  <a:pt x="0" y="573206"/>
                </a:lnTo>
                <a:lnTo>
                  <a:pt x="491319" y="982639"/>
                </a:lnTo>
                <a:lnTo>
                  <a:pt x="1351128" y="95534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E8A422E-3431-4131-95AD-5779F9182826}"/>
              </a:ext>
            </a:extLst>
          </p:cNvPr>
          <p:cNvSpPr txBox="1"/>
          <p:nvPr/>
        </p:nvSpPr>
        <p:spPr>
          <a:xfrm>
            <a:off x="3031275" y="64193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鍵ストリーム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92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77</Words>
  <Application>Microsoft Office PowerPoint</Application>
  <PresentationFormat>ワイド画面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古城隆</dc:creator>
  <cp:lastModifiedBy>隆 古城</cp:lastModifiedBy>
  <cp:revision>35</cp:revision>
  <dcterms:created xsi:type="dcterms:W3CDTF">2020-11-27T22:55:41Z</dcterms:created>
  <dcterms:modified xsi:type="dcterms:W3CDTF">2020-12-12T21:10:12Z</dcterms:modified>
</cp:coreProperties>
</file>